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5" r:id="rId1"/>
  </p:sldMasterIdLst>
  <p:notesMasterIdLst>
    <p:notesMasterId r:id="rId19"/>
  </p:notesMasterIdLst>
  <p:handoutMasterIdLst>
    <p:handoutMasterId r:id="rId20"/>
  </p:handoutMasterIdLst>
  <p:sldIdLst>
    <p:sldId id="256" r:id="rId2"/>
    <p:sldId id="327" r:id="rId3"/>
    <p:sldId id="328" r:id="rId4"/>
    <p:sldId id="329" r:id="rId5"/>
    <p:sldId id="330" r:id="rId6"/>
    <p:sldId id="315" r:id="rId7"/>
    <p:sldId id="316" r:id="rId8"/>
    <p:sldId id="317" r:id="rId9"/>
    <p:sldId id="318" r:id="rId10"/>
    <p:sldId id="319" r:id="rId11"/>
    <p:sldId id="320" r:id="rId12"/>
    <p:sldId id="321" r:id="rId13"/>
    <p:sldId id="322" r:id="rId14"/>
    <p:sldId id="324" r:id="rId15"/>
    <p:sldId id="325" r:id="rId16"/>
    <p:sldId id="326" r:id="rId17"/>
    <p:sldId id="285" r:id="rId18"/>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gg"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1015DA"/>
    <a:srgbClr val="FFCC99"/>
    <a:srgbClr val="F9D1C3"/>
    <a:srgbClr val="00CC00"/>
    <a:srgbClr val="E2E703"/>
    <a:srgbClr val="FF66FF"/>
    <a:srgbClr val="FCEDE8"/>
    <a:srgbClr val="B0DD0D"/>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2308" autoAdjust="0"/>
  </p:normalViewPr>
  <p:slideViewPr>
    <p:cSldViewPr snapToGrid="0">
      <p:cViewPr varScale="1">
        <p:scale>
          <a:sx n="58" d="100"/>
          <a:sy n="58" d="100"/>
        </p:scale>
        <p:origin x="-78" y="-1194"/>
      </p:cViewPr>
      <p:guideLst>
        <p:guide orient="horz" pos="2160"/>
        <p:guide pos="3840"/>
      </p:guideLst>
    </p:cSldViewPr>
  </p:slideViewPr>
  <p:notesTextViewPr>
    <p:cViewPr>
      <p:scale>
        <a:sx n="1" d="1"/>
        <a:sy n="1" d="1"/>
      </p:scale>
      <p:origin x="0" y="0"/>
    </p:cViewPr>
  </p:notesTextViewPr>
  <p:notesViewPr>
    <p:cSldViewPr snapToGrid="0">
      <p:cViewPr varScale="1">
        <p:scale>
          <a:sx n="40" d="100"/>
          <a:sy n="40" d="100"/>
        </p:scale>
        <p:origin x="2366" y="4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4F2344A-D5DB-42EB-8B52-35972B09B62F}" type="datetimeFigureOut">
              <a:rPr lang="ru-RU"/>
              <a:pPr>
                <a:defRPr/>
              </a:pPr>
              <a:t>07.04.2020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1FCC90A-33C7-4FC2-89E4-6C2066F64C8A}"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51ABB12-154C-4004-B506-D575B3C43CCB}" type="datetimeFigureOut">
              <a:rPr lang="ru-RU"/>
              <a:pPr>
                <a:defRPr/>
              </a:pPr>
              <a:t>07.04.2020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82F9865-2458-4BBF-99ED-DAD2D4E454AF}"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378D1A-05A2-44D3-9E09-E7EA6C3C7405}" type="slidenum">
              <a:rPr lang="ru-RU">
                <a:cs typeface="Arial" charset="0"/>
              </a:rPr>
              <a:pPr fontAlgn="base">
                <a:spcBef>
                  <a:spcPct val="0"/>
                </a:spcBef>
                <a:spcAft>
                  <a:spcPct val="0"/>
                </a:spcAft>
                <a:defRPr/>
              </a:pPr>
              <a:t>1</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Freeform 6"/>
          <p:cNvSpPr>
            <a:spLocks/>
          </p:cNvSpPr>
          <p:nvPr/>
        </p:nvSpPr>
        <p:spPr bwMode="auto">
          <a:xfrm>
            <a:off x="0" y="4324350"/>
            <a:ext cx="1744663" cy="777875"/>
          </a:xfrm>
          <a:custGeom>
            <a:avLst/>
            <a:gdLst>
              <a:gd name="T0" fmla="*/ 0 w 372"/>
              <a:gd name="T1" fmla="*/ 0 h 166"/>
              <a:gd name="T2" fmla="*/ 372 w 372"/>
              <a:gd name="T3" fmla="*/ 166 h 166"/>
            </a:gdLst>
            <a:ahLst/>
            <a:cxnLst>
              <a:cxn ang="0">
                <a:pos x="287" y="166"/>
              </a:cxn>
              <a:cxn ang="0">
                <a:pos x="293" y="164"/>
              </a:cxn>
              <a:cxn ang="0">
                <a:pos x="294" y="163"/>
              </a:cxn>
              <a:cxn ang="0">
                <a:pos x="370" y="87"/>
              </a:cxn>
              <a:cxn ang="0">
                <a:pos x="370" y="78"/>
              </a:cxn>
              <a:cxn ang="0">
                <a:pos x="294" y="3"/>
              </a:cxn>
              <a:cxn ang="0">
                <a:pos x="293" y="2"/>
              </a:cxn>
              <a:cxn ang="0">
                <a:pos x="287" y="0"/>
              </a:cxn>
              <a:cxn ang="0">
                <a:pos x="0" y="0"/>
              </a:cxn>
              <a:cxn ang="0">
                <a:pos x="0" y="166"/>
              </a:cxn>
              <a:cxn ang="0">
                <a:pos x="287" y="166"/>
              </a:cxn>
            </a:cxnLst>
            <a:rect l="T0" t="T1" r="T2" b="T3"/>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480A0734-3D2B-4512-A216-49F29B083125}" type="datetimeFigureOut">
              <a:rPr lang="ru-RU"/>
              <a:pPr>
                <a:defRPr/>
              </a:pPr>
              <a:t>07.04.2020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a:xfrm>
            <a:off x="531813" y="4529138"/>
            <a:ext cx="779462" cy="365125"/>
          </a:xfrm>
        </p:spPr>
        <p:txBody>
          <a:bodyPr/>
          <a:lstStyle>
            <a:lvl1pPr>
              <a:defRPr/>
            </a:lvl1pPr>
          </a:lstStyle>
          <a:p>
            <a:pPr>
              <a:defRPr/>
            </a:pPr>
            <a:fld id="{BA3CEDB7-814E-4B48-9D21-3C76A8D9570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4" name="Freeform 11"/>
          <p:cNvSpPr>
            <a:spLocks/>
          </p:cNvSpPr>
          <p:nvPr/>
        </p:nvSpPr>
        <p:spPr bwMode="auto">
          <a:xfrm flipV="1">
            <a:off x="-4763" y="31781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5E7E9C2D-09A9-4C88-B985-F78F608D30A4}" type="datetimeFigureOut">
              <a:rPr lang="ru-RU"/>
              <a:pPr>
                <a:defRPr/>
              </a:pPr>
              <a:t>07.04.2020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B7D73D9B-F613-4AA3-94F3-635A4256F2E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Freeform 11"/>
          <p:cNvSpPr>
            <a:spLocks/>
          </p:cNvSpPr>
          <p:nvPr/>
        </p:nvSpPr>
        <p:spPr bwMode="auto">
          <a:xfrm flipV="1">
            <a:off x="-4763" y="31781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6" name="TextBox 13"/>
          <p:cNvSpPr txBox="1"/>
          <p:nvPr/>
        </p:nvSpPr>
        <p:spPr>
          <a:xfrm>
            <a:off x="2466975" y="647700"/>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7" name="TextBox 14"/>
          <p:cNvSpPr txBox="1"/>
          <p:nvPr/>
        </p:nvSpPr>
        <p:spPr>
          <a:xfrm>
            <a:off x="11114088" y="290512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4"/>
          </p:nvPr>
        </p:nvSpPr>
        <p:spPr/>
        <p:txBody>
          <a:bodyPr/>
          <a:lstStyle>
            <a:lvl1pPr>
              <a:defRPr/>
            </a:lvl1pPr>
          </a:lstStyle>
          <a:p>
            <a:pPr>
              <a:defRPr/>
            </a:pPr>
            <a:fld id="{B3E7F663-D97E-468C-A2E3-E3FA658BDE98}" type="datetimeFigureOut">
              <a:rPr lang="ru-RU"/>
              <a:pPr>
                <a:defRPr/>
              </a:pPr>
              <a:t>07.04.2020</a:t>
            </a:fld>
            <a:endParaRPr lang="ru-RU"/>
          </a:p>
        </p:txBody>
      </p:sp>
      <p:sp>
        <p:nvSpPr>
          <p:cNvPr id="9" name="Footer Placeholder 4"/>
          <p:cNvSpPr>
            <a:spLocks noGrp="1"/>
          </p:cNvSpPr>
          <p:nvPr>
            <p:ph type="ftr" sz="quarter" idx="15"/>
          </p:nvPr>
        </p:nvSpPr>
        <p:spPr/>
        <p:txBody>
          <a:bodyPr/>
          <a:lstStyle>
            <a:lvl1pPr>
              <a:defRPr/>
            </a:lvl1pPr>
          </a:lstStyle>
          <a:p>
            <a:pPr>
              <a:defRPr/>
            </a:pPr>
            <a:endParaRPr lang="ru-RU"/>
          </a:p>
        </p:txBody>
      </p:sp>
      <p:sp>
        <p:nvSpPr>
          <p:cNvPr id="10" name="Slide Number Placeholder 5"/>
          <p:cNvSpPr>
            <a:spLocks noGrp="1"/>
          </p:cNvSpPr>
          <p:nvPr>
            <p:ph type="sldNum" sz="quarter" idx="16"/>
          </p:nvPr>
        </p:nvSpPr>
        <p:spPr>
          <a:xfrm>
            <a:off x="531813" y="3244850"/>
            <a:ext cx="779462" cy="365125"/>
          </a:xfrm>
        </p:spPr>
        <p:txBody>
          <a:bodyPr/>
          <a:lstStyle>
            <a:lvl1pPr>
              <a:defRPr/>
            </a:lvl1pPr>
          </a:lstStyle>
          <a:p>
            <a:pPr>
              <a:defRPr/>
            </a:pPr>
            <a:fld id="{93236D4D-EDCC-4556-955C-914CB46AA6B3}"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37B29E7A-CF1C-4965-883F-4C1FE283E040}" type="datetimeFigureOut">
              <a:rPr lang="ru-RU"/>
              <a:pPr>
                <a:defRPr/>
              </a:pPr>
              <a:t>07.04.2020</a:t>
            </a:fld>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D6D4DA78-4F47-481A-BD14-E1B6D648E65C}"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6" name="TextBox 16"/>
          <p:cNvSpPr txBox="1"/>
          <p:nvPr/>
        </p:nvSpPr>
        <p:spPr>
          <a:xfrm>
            <a:off x="2466975" y="647700"/>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7" name="TextBox 17"/>
          <p:cNvSpPr txBox="1"/>
          <p:nvPr/>
        </p:nvSpPr>
        <p:spPr>
          <a:xfrm>
            <a:off x="11114088" y="290512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8" name="Date Placeholder 4"/>
          <p:cNvSpPr>
            <a:spLocks noGrp="1"/>
          </p:cNvSpPr>
          <p:nvPr>
            <p:ph type="dt" sz="half" idx="14"/>
          </p:nvPr>
        </p:nvSpPr>
        <p:spPr/>
        <p:txBody>
          <a:bodyPr/>
          <a:lstStyle>
            <a:lvl1pPr>
              <a:defRPr/>
            </a:lvl1pPr>
          </a:lstStyle>
          <a:p>
            <a:pPr>
              <a:defRPr/>
            </a:pPr>
            <a:fld id="{9897335A-84E2-4F37-A441-603C9547E7A5}" type="datetimeFigureOut">
              <a:rPr lang="ru-RU"/>
              <a:pPr>
                <a:defRPr/>
              </a:pPr>
              <a:t>07.04.2020</a:t>
            </a:fld>
            <a:endParaRPr lang="ru-RU"/>
          </a:p>
        </p:txBody>
      </p:sp>
      <p:sp>
        <p:nvSpPr>
          <p:cNvPr id="9" name="Footer Placeholder 5"/>
          <p:cNvSpPr>
            <a:spLocks noGrp="1"/>
          </p:cNvSpPr>
          <p:nvPr>
            <p:ph type="ftr" sz="quarter" idx="15"/>
          </p:nvPr>
        </p:nvSpPr>
        <p:spPr/>
        <p:txBody>
          <a:bodyPr/>
          <a:lstStyle>
            <a:lvl1pPr>
              <a:defRPr/>
            </a:lvl1pPr>
          </a:lstStyle>
          <a:p>
            <a:pPr>
              <a:defRPr/>
            </a:pPr>
            <a:endParaRPr lang="ru-RU"/>
          </a:p>
        </p:txBody>
      </p:sp>
      <p:sp>
        <p:nvSpPr>
          <p:cNvPr id="10" name="Slide Number Placeholder 6"/>
          <p:cNvSpPr>
            <a:spLocks noGrp="1"/>
          </p:cNvSpPr>
          <p:nvPr>
            <p:ph type="sldNum" sz="quarter" idx="16"/>
          </p:nvPr>
        </p:nvSpPr>
        <p:spPr>
          <a:xfrm>
            <a:off x="531813" y="4983163"/>
            <a:ext cx="779462" cy="365125"/>
          </a:xfrm>
        </p:spPr>
        <p:txBody>
          <a:bodyPr/>
          <a:lstStyle>
            <a:lvl1pPr>
              <a:defRPr/>
            </a:lvl1pPr>
          </a:lstStyle>
          <a:p>
            <a:pPr>
              <a:defRPr/>
            </a:pPr>
            <a:fld id="{4BDAF0C2-D51D-419B-AB8D-C402D81013D4}"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6" name="Date Placeholder 4"/>
          <p:cNvSpPr>
            <a:spLocks noGrp="1"/>
          </p:cNvSpPr>
          <p:nvPr>
            <p:ph type="dt" sz="half" idx="14"/>
          </p:nvPr>
        </p:nvSpPr>
        <p:spPr/>
        <p:txBody>
          <a:bodyPr/>
          <a:lstStyle>
            <a:lvl1pPr>
              <a:defRPr/>
            </a:lvl1pPr>
          </a:lstStyle>
          <a:p>
            <a:pPr>
              <a:defRPr/>
            </a:pPr>
            <a:fld id="{7411773F-60D1-43C1-8402-BE4133251071}" type="datetimeFigureOut">
              <a:rPr lang="ru-RU"/>
              <a:pPr>
                <a:defRPr/>
              </a:pPr>
              <a:t>07.04.2020</a:t>
            </a:fld>
            <a:endParaRPr lang="ru-RU"/>
          </a:p>
        </p:txBody>
      </p:sp>
      <p:sp>
        <p:nvSpPr>
          <p:cNvPr id="7" name="Footer Placeholder 5"/>
          <p:cNvSpPr>
            <a:spLocks noGrp="1"/>
          </p:cNvSpPr>
          <p:nvPr>
            <p:ph type="ftr" sz="quarter" idx="15"/>
          </p:nvPr>
        </p:nvSpPr>
        <p:spPr/>
        <p:txBody>
          <a:bodyPr/>
          <a:lstStyle>
            <a:lvl1pPr>
              <a:defRPr/>
            </a:lvl1pPr>
          </a:lstStyle>
          <a:p>
            <a:pPr>
              <a:defRPr/>
            </a:pPr>
            <a:endParaRPr lang="ru-RU"/>
          </a:p>
        </p:txBody>
      </p:sp>
      <p:sp>
        <p:nvSpPr>
          <p:cNvPr id="8" name="Slide Number Placeholder 6"/>
          <p:cNvSpPr>
            <a:spLocks noGrp="1"/>
          </p:cNvSpPr>
          <p:nvPr>
            <p:ph type="sldNum" sz="quarter" idx="16"/>
          </p:nvPr>
        </p:nvSpPr>
        <p:spPr>
          <a:xfrm>
            <a:off x="531813" y="4983163"/>
            <a:ext cx="779462" cy="365125"/>
          </a:xfrm>
        </p:spPr>
        <p:txBody>
          <a:bodyPr/>
          <a:lstStyle>
            <a:lvl1pPr>
              <a:defRPr/>
            </a:lvl1pPr>
          </a:lstStyle>
          <a:p>
            <a:pPr>
              <a:defRPr/>
            </a:pPr>
            <a:fld id="{515566BC-C1CB-438D-B93E-F450C634F411}"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FC9C2F56-5193-4A5B-8959-441FAD5F3C98}" type="datetimeFigureOut">
              <a:rPr lang="ru-RU"/>
              <a:pPr>
                <a:defRPr/>
              </a:pPr>
              <a:t>07.04.2020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5935D01-2DC3-4AD8-8CA7-06D7FD98540B}"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426ECCCC-6637-4660-BCAD-216A4C4D32A2}" type="datetimeFigureOut">
              <a:rPr lang="ru-RU"/>
              <a:pPr>
                <a:defRPr/>
              </a:pPr>
              <a:t>07.04.2020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984C0B8-2197-4825-9500-44330C0F188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7FDD1B5D-9257-4201-AE1B-497AF2AE5158}" type="datetimeFigureOut">
              <a:rPr lang="ru-RU"/>
              <a:pPr>
                <a:defRPr/>
              </a:pPr>
              <a:t>07.04.2020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9BC8D7C2-2B0D-4689-96ED-C449A721A64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Freeform 11"/>
          <p:cNvSpPr>
            <a:spLocks/>
          </p:cNvSpPr>
          <p:nvPr/>
        </p:nvSpPr>
        <p:spPr bwMode="auto">
          <a:xfrm flipV="1">
            <a:off x="-4763" y="31781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7F09FF1B-6848-4F39-948F-BAB61FBDE05C}" type="datetimeFigureOut">
              <a:rPr lang="ru-RU"/>
              <a:pPr>
                <a:defRPr/>
              </a:pPr>
              <a:t>07.04.2020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97668A8A-2A21-4A25-B55D-B1ECF225B75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0"/>
          </p:nvPr>
        </p:nvSpPr>
        <p:spPr/>
        <p:txBody>
          <a:bodyPr/>
          <a:lstStyle>
            <a:lvl1pPr>
              <a:defRPr/>
            </a:lvl1pPr>
          </a:lstStyle>
          <a:p>
            <a:pPr>
              <a:defRPr/>
            </a:pPr>
            <a:fld id="{1C301DA5-AE71-495B-ACAC-DEC230810560}" type="datetimeFigureOut">
              <a:rPr lang="ru-RU"/>
              <a:pPr>
                <a:defRPr/>
              </a:pPr>
              <a:t>07.04.2020</a:t>
            </a:fld>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85D542FA-5465-4BCA-9638-BC7B784D493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6"/>
          <p:cNvSpPr>
            <a:spLocks noGrp="1"/>
          </p:cNvSpPr>
          <p:nvPr>
            <p:ph type="dt" sz="half" idx="10"/>
          </p:nvPr>
        </p:nvSpPr>
        <p:spPr/>
        <p:txBody>
          <a:bodyPr/>
          <a:lstStyle>
            <a:lvl1pPr>
              <a:defRPr/>
            </a:lvl1pPr>
          </a:lstStyle>
          <a:p>
            <a:pPr>
              <a:defRPr/>
            </a:pPr>
            <a:fld id="{547431A2-409E-4609-916F-824732D29E54}" type="datetimeFigureOut">
              <a:rPr lang="ru-RU"/>
              <a:pPr>
                <a:defRPr/>
              </a:pPr>
              <a:t>07.04.2020</a:t>
            </a:fld>
            <a:endParaRPr lang="ru-RU"/>
          </a:p>
        </p:txBody>
      </p:sp>
      <p:sp>
        <p:nvSpPr>
          <p:cNvPr id="9" name="Footer Placeholder 7"/>
          <p:cNvSpPr>
            <a:spLocks noGrp="1"/>
          </p:cNvSpPr>
          <p:nvPr>
            <p:ph type="ftr" sz="quarter" idx="11"/>
          </p:nvPr>
        </p:nvSpPr>
        <p:spPr/>
        <p:txBody>
          <a:bodyPr/>
          <a:lstStyle>
            <a:lvl1pPr>
              <a:defRPr/>
            </a:lvl1pPr>
          </a:lstStyle>
          <a:p>
            <a:pPr>
              <a:defRPr/>
            </a:pPr>
            <a:endParaRPr lang="ru-RU"/>
          </a:p>
        </p:txBody>
      </p:sp>
      <p:sp>
        <p:nvSpPr>
          <p:cNvPr id="11" name="Slide Number Placeholder 5"/>
          <p:cNvSpPr>
            <a:spLocks noGrp="1"/>
          </p:cNvSpPr>
          <p:nvPr>
            <p:ph type="sldNum" sz="quarter" idx="12"/>
          </p:nvPr>
        </p:nvSpPr>
        <p:spPr/>
        <p:txBody>
          <a:bodyPr/>
          <a:lstStyle>
            <a:lvl1pPr>
              <a:defRPr/>
            </a:lvl1pPr>
          </a:lstStyle>
          <a:p>
            <a:pPr>
              <a:defRPr/>
            </a:pPr>
            <a:fld id="{D3893401-A923-4467-84A8-606AA8BBE73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p:txBody>
          <a:bodyPr/>
          <a:lstStyle/>
          <a:p>
            <a:r>
              <a:rPr lang="ru-RU" smtClean="0"/>
              <a:t>Образец заголовка</a:t>
            </a:r>
            <a:endParaRPr lang="en-US" dirty="0"/>
          </a:p>
        </p:txBody>
      </p:sp>
      <p:sp>
        <p:nvSpPr>
          <p:cNvPr id="4" name="Date Placeholder 2"/>
          <p:cNvSpPr>
            <a:spLocks noGrp="1"/>
          </p:cNvSpPr>
          <p:nvPr>
            <p:ph type="dt" sz="half" idx="10"/>
          </p:nvPr>
        </p:nvSpPr>
        <p:spPr/>
        <p:txBody>
          <a:bodyPr/>
          <a:lstStyle>
            <a:lvl1pPr>
              <a:defRPr/>
            </a:lvl1pPr>
          </a:lstStyle>
          <a:p>
            <a:pPr>
              <a:defRPr/>
            </a:pPr>
            <a:fld id="{C2B9A99F-D3FD-43FF-8792-B96353E5C01A}" type="datetimeFigureOut">
              <a:rPr lang="ru-RU"/>
              <a:pPr>
                <a:defRPr/>
              </a:pPr>
              <a:t>07.04.2020</a:t>
            </a:fld>
            <a:endParaRPr lang="ru-RU"/>
          </a:p>
        </p:txBody>
      </p:sp>
      <p:sp>
        <p:nvSpPr>
          <p:cNvPr id="5" name="Footer Placeholder 3"/>
          <p:cNvSpPr>
            <a:spLocks noGrp="1"/>
          </p:cNvSpPr>
          <p:nvPr>
            <p:ph type="ftr" sz="quarter" idx="11"/>
          </p:nvPr>
        </p:nvSpPr>
        <p:spPr/>
        <p:txBody>
          <a:bodyPr/>
          <a:lstStyle>
            <a:lvl1pPr>
              <a:defRPr/>
            </a:lvl1pPr>
          </a:lstStyle>
          <a:p>
            <a:pPr>
              <a:defRPr/>
            </a:pPr>
            <a:endParaRPr lang="ru-RU"/>
          </a:p>
        </p:txBody>
      </p:sp>
      <p:sp>
        <p:nvSpPr>
          <p:cNvPr id="6" name="Slide Number Placeholder 4"/>
          <p:cNvSpPr>
            <a:spLocks noGrp="1"/>
          </p:cNvSpPr>
          <p:nvPr>
            <p:ph type="sldNum" sz="quarter" idx="12"/>
          </p:nvPr>
        </p:nvSpPr>
        <p:spPr/>
        <p:txBody>
          <a:bodyPr/>
          <a:lstStyle>
            <a:lvl1pPr>
              <a:defRPr/>
            </a:lvl1pPr>
          </a:lstStyle>
          <a:p>
            <a:pPr>
              <a:defRPr/>
            </a:pPr>
            <a:fld id="{F5F985E8-D165-4314-831C-9F30A0C910E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3" name="Date Placeholder 1"/>
          <p:cNvSpPr>
            <a:spLocks noGrp="1"/>
          </p:cNvSpPr>
          <p:nvPr>
            <p:ph type="dt" sz="half" idx="10"/>
          </p:nvPr>
        </p:nvSpPr>
        <p:spPr/>
        <p:txBody>
          <a:bodyPr/>
          <a:lstStyle>
            <a:lvl1pPr>
              <a:defRPr/>
            </a:lvl1pPr>
          </a:lstStyle>
          <a:p>
            <a:pPr>
              <a:defRPr/>
            </a:pPr>
            <a:fld id="{0DC41FF7-E1DA-438A-83DD-8A9E19D03744}" type="datetimeFigureOut">
              <a:rPr lang="ru-RU"/>
              <a:pPr>
                <a:defRPr/>
              </a:pPr>
              <a:t>07.04.2020</a:t>
            </a:fld>
            <a:endParaRPr lang="ru-RU"/>
          </a:p>
        </p:txBody>
      </p:sp>
      <p:sp>
        <p:nvSpPr>
          <p:cNvPr id="4" name="Footer Placeholder 2"/>
          <p:cNvSpPr>
            <a:spLocks noGrp="1"/>
          </p:cNvSpPr>
          <p:nvPr>
            <p:ph type="ftr" sz="quarter" idx="11"/>
          </p:nvPr>
        </p:nvSpPr>
        <p:spPr/>
        <p:txBody>
          <a:bodyPr/>
          <a:lstStyle>
            <a:lvl1pPr>
              <a:defRPr/>
            </a:lvl1pPr>
          </a:lstStyle>
          <a:p>
            <a:pPr>
              <a:defRPr/>
            </a:pPr>
            <a:endParaRPr lang="ru-RU"/>
          </a:p>
        </p:txBody>
      </p:sp>
      <p:sp>
        <p:nvSpPr>
          <p:cNvPr id="5" name="Slide Number Placeholder 3"/>
          <p:cNvSpPr>
            <a:spLocks noGrp="1"/>
          </p:cNvSpPr>
          <p:nvPr>
            <p:ph type="sldNum" sz="quarter" idx="12"/>
          </p:nvPr>
        </p:nvSpPr>
        <p:spPr/>
        <p:txBody>
          <a:bodyPr/>
          <a:lstStyle>
            <a:lvl1pPr>
              <a:defRPr/>
            </a:lvl1pPr>
          </a:lstStyle>
          <a:p>
            <a:pPr>
              <a:defRPr/>
            </a:pPr>
            <a:fld id="{FFCC0253-3CC4-450F-B10E-87E7086176E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Freeform 11"/>
          <p:cNvSpPr>
            <a:spLocks/>
          </p:cNvSpPr>
          <p:nvPr/>
        </p:nvSpPr>
        <p:spPr bwMode="auto">
          <a:xfrm flipV="1">
            <a:off x="-4763" y="71437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AA1973FF-BE94-4A49-A6C8-4278748913AB}" type="datetimeFigureOut">
              <a:rPr lang="ru-RU"/>
              <a:pPr>
                <a:defRPr/>
              </a:pPr>
              <a:t>07.04.2020</a:t>
            </a:fld>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43D8AD4D-B0D4-41C6-A6E5-173EFF4F5FD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ahLst/>
            <a:cxnLst>
              <a:cxn ang="0">
                <a:pos x="9248" y="4701"/>
              </a:cxn>
              <a:cxn ang="0">
                <a:pos x="7915" y="188"/>
              </a:cxn>
              <a:cxn ang="0">
                <a:pos x="7886" y="94"/>
              </a:cxn>
              <a:cxn ang="0">
                <a:pos x="7803" y="0"/>
              </a:cxn>
              <a:cxn ang="0">
                <a:pos x="7275" y="0"/>
              </a:cxn>
              <a:cxn ang="0">
                <a:pos x="0" y="70"/>
              </a:cxn>
              <a:cxn ang="0">
                <a:pos x="25" y="10000"/>
              </a:cxn>
              <a:cxn ang="0">
                <a:pos x="7275" y="9966"/>
              </a:cxn>
              <a:cxn ang="0">
                <a:pos x="7803" y="9966"/>
              </a:cxn>
              <a:cxn ang="0">
                <a:pos x="7886" y="9872"/>
              </a:cxn>
              <a:cxn ang="0">
                <a:pos x="7915" y="9778"/>
              </a:cxn>
              <a:cxn ang="0">
                <a:pos x="9248" y="5265"/>
              </a:cxn>
              <a:cxn ang="0">
                <a:pos x="9248" y="4701"/>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round/>
            <a:headEnd/>
            <a:tailEnd/>
          </a:ln>
        </p:spPr>
        <p:txBody>
          <a:bodyPr/>
          <a:lstStyle/>
          <a:p>
            <a:pPr>
              <a:defRPr/>
            </a:pPr>
            <a:endParaRPr lang="en-US"/>
          </a:p>
        </p:txBody>
      </p:sp>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E71757A1-430F-4C34-AE26-97A1ECC5DB3A}" type="datetimeFigureOut">
              <a:rPr lang="ru-RU"/>
              <a:pPr>
                <a:defRPr/>
              </a:pPr>
              <a:t>07.04.2020</a:t>
            </a:fld>
            <a:endParaRPr lang="ru-RU"/>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823ECF3F-0550-4123-9B0E-F367381405C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026" name="Group 22"/>
          <p:cNvGrpSpPr>
            <a:grpSpLocks/>
          </p:cNvGrpSpPr>
          <p:nvPr/>
        </p:nvGrpSpPr>
        <p:grpSpPr bwMode="auto">
          <a:xfrm>
            <a:off x="0" y="228600"/>
            <a:ext cx="2851150" cy="6638925"/>
            <a:chOff x="2487613" y="285750"/>
            <a:chExt cx="2428875" cy="5654676"/>
          </a:xfrm>
        </p:grpSpPr>
        <p:sp>
          <p:nvSpPr>
            <p:cNvPr id="1046" name="Freeform 11"/>
            <p:cNvSpPr>
              <a:spLocks/>
            </p:cNvSpPr>
            <p:nvPr/>
          </p:nvSpPr>
          <p:spPr bwMode="auto">
            <a:xfrm>
              <a:off x="2487613" y="2284222"/>
              <a:ext cx="85200" cy="534098"/>
            </a:xfrm>
            <a:custGeom>
              <a:avLst/>
              <a:gdLst>
                <a:gd name="T0" fmla="*/ 0 w 22"/>
                <a:gd name="T1" fmla="*/ 0 h 136"/>
                <a:gd name="T2" fmla="*/ 22 w 22"/>
                <a:gd name="T3" fmla="*/ 136 h 136"/>
              </a:gdLst>
              <a:ahLst/>
              <a:cxnLst>
                <a:cxn ang="0">
                  <a:pos x="22" y="136"/>
                </a:cxn>
                <a:cxn ang="0">
                  <a:pos x="17" y="80"/>
                </a:cxn>
                <a:cxn ang="0">
                  <a:pos x="0" y="0"/>
                </a:cxn>
                <a:cxn ang="0">
                  <a:pos x="0" y="35"/>
                </a:cxn>
                <a:cxn ang="0">
                  <a:pos x="20" y="124"/>
                </a:cxn>
                <a:cxn ang="0">
                  <a:pos x="22" y="136"/>
                </a:cxn>
              </a:cxnLst>
              <a:rect l="T0" t="T1" r="T2" b="T3"/>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9525">
              <a:noFill/>
              <a:round/>
              <a:headEnd/>
              <a:tailEnd/>
            </a:ln>
          </p:spPr>
          <p:txBody>
            <a:bodyPr/>
            <a:lstStyle/>
            <a:p>
              <a:pPr>
                <a:defRPr/>
              </a:pPr>
              <a:endParaRPr lang="en-US"/>
            </a:p>
          </p:txBody>
        </p:sp>
        <p:sp>
          <p:nvSpPr>
            <p:cNvPr id="1047" name="Freeform 12"/>
            <p:cNvSpPr>
              <a:spLocks/>
            </p:cNvSpPr>
            <p:nvPr/>
          </p:nvSpPr>
          <p:spPr bwMode="auto">
            <a:xfrm>
              <a:off x="2597156" y="2779108"/>
              <a:ext cx="550418" cy="1978191"/>
            </a:xfrm>
            <a:custGeom>
              <a:avLst/>
              <a:gdLst>
                <a:gd name="T0" fmla="*/ 0 w 140"/>
                <a:gd name="T1" fmla="*/ 0 h 504"/>
                <a:gd name="T2" fmla="*/ 140 w 140"/>
                <a:gd name="T3" fmla="*/ 504 h 504"/>
              </a:gdLst>
              <a:ahLst/>
              <a:cxnLst>
                <a:cxn ang="0">
                  <a:pos x="86" y="350"/>
                </a:cxn>
                <a:cxn ang="0">
                  <a:pos x="139" y="504"/>
                </a:cxn>
                <a:cxn ang="0">
                  <a:pos x="140" y="478"/>
                </a:cxn>
                <a:cxn ang="0">
                  <a:pos x="95" y="347"/>
                </a:cxn>
                <a:cxn ang="0">
                  <a:pos x="0" y="0"/>
                </a:cxn>
                <a:cxn ang="0">
                  <a:pos x="6" y="61"/>
                </a:cxn>
                <a:cxn ang="0">
                  <a:pos x="86" y="350"/>
                </a:cxn>
              </a:cxnLst>
              <a:rect l="T0" t="T1" r="T2" b="T3"/>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9525">
              <a:noFill/>
              <a:round/>
              <a:headEnd/>
              <a:tailEnd/>
            </a:ln>
          </p:spPr>
          <p:txBody>
            <a:bodyPr/>
            <a:lstStyle/>
            <a:p>
              <a:pPr>
                <a:defRPr/>
              </a:pPr>
              <a:endParaRPr lang="en-US"/>
            </a:p>
          </p:txBody>
        </p:sp>
        <p:sp>
          <p:nvSpPr>
            <p:cNvPr id="1048" name="Freeform 13"/>
            <p:cNvSpPr>
              <a:spLocks/>
            </p:cNvSpPr>
            <p:nvPr/>
          </p:nvSpPr>
          <p:spPr bwMode="auto">
            <a:xfrm>
              <a:off x="3174622" y="4730255"/>
              <a:ext cx="519314" cy="1210171"/>
            </a:xfrm>
            <a:custGeom>
              <a:avLst/>
              <a:gdLst>
                <a:gd name="T0" fmla="*/ 0 w 132"/>
                <a:gd name="T1" fmla="*/ 0 h 308"/>
                <a:gd name="T2" fmla="*/ 132 w 132"/>
                <a:gd name="T3" fmla="*/ 308 h 308"/>
              </a:gdLst>
              <a:ahLst/>
              <a:cxnLst>
                <a:cxn ang="0">
                  <a:pos x="8" y="22"/>
                </a:cxn>
                <a:cxn ang="0">
                  <a:pos x="0" y="0"/>
                </a:cxn>
                <a:cxn ang="0">
                  <a:pos x="0" y="29"/>
                </a:cxn>
                <a:cxn ang="0">
                  <a:pos x="68" y="194"/>
                </a:cxn>
                <a:cxn ang="0">
                  <a:pos x="123" y="308"/>
                </a:cxn>
                <a:cxn ang="0">
                  <a:pos x="132" y="308"/>
                </a:cxn>
                <a:cxn ang="0">
                  <a:pos x="77" y="190"/>
                </a:cxn>
                <a:cxn ang="0">
                  <a:pos x="8" y="22"/>
                </a:cxn>
              </a:cxnLst>
              <a:rect l="T0" t="T1" r="T2" b="T3"/>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9525">
              <a:noFill/>
              <a:round/>
              <a:headEnd/>
              <a:tailEnd/>
            </a:ln>
          </p:spPr>
          <p:txBody>
            <a:bodyPr/>
            <a:lstStyle/>
            <a:p>
              <a:pPr>
                <a:defRPr/>
              </a:pPr>
              <a:endParaRPr lang="en-US"/>
            </a:p>
          </p:txBody>
        </p:sp>
        <p:sp>
          <p:nvSpPr>
            <p:cNvPr id="1049" name="Freeform 14"/>
            <p:cNvSpPr>
              <a:spLocks/>
            </p:cNvSpPr>
            <p:nvPr/>
          </p:nvSpPr>
          <p:spPr bwMode="auto">
            <a:xfrm>
              <a:off x="3305804" y="5630785"/>
              <a:ext cx="146057" cy="309641"/>
            </a:xfrm>
            <a:custGeom>
              <a:avLst/>
              <a:gdLst>
                <a:gd name="T0" fmla="*/ 0 w 37"/>
                <a:gd name="T1" fmla="*/ 0 h 79"/>
                <a:gd name="T2" fmla="*/ 37 w 37"/>
                <a:gd name="T3" fmla="*/ 79 h 79"/>
              </a:gdLst>
              <a:ahLst/>
              <a:cxnLst>
                <a:cxn ang="0">
                  <a:pos x="28" y="79"/>
                </a:cxn>
                <a:cxn ang="0">
                  <a:pos x="37" y="79"/>
                </a:cxn>
                <a:cxn ang="0">
                  <a:pos x="0" y="0"/>
                </a:cxn>
                <a:cxn ang="0">
                  <a:pos x="28" y="79"/>
                </a:cxn>
              </a:cxnLst>
              <a:rect l="T0" t="T1" r="T2" b="T3"/>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9525">
              <a:noFill/>
              <a:round/>
              <a:headEnd/>
              <a:tailEnd/>
            </a:ln>
          </p:spPr>
          <p:txBody>
            <a:bodyPr/>
            <a:lstStyle/>
            <a:p>
              <a:pPr>
                <a:defRPr/>
              </a:pPr>
              <a:endParaRPr lang="en-US"/>
            </a:p>
          </p:txBody>
        </p:sp>
        <p:sp>
          <p:nvSpPr>
            <p:cNvPr id="1050" name="Freeform 15"/>
            <p:cNvSpPr>
              <a:spLocks/>
            </p:cNvSpPr>
            <p:nvPr/>
          </p:nvSpPr>
          <p:spPr bwMode="auto">
            <a:xfrm>
              <a:off x="2572813" y="2818321"/>
              <a:ext cx="700533" cy="2834099"/>
            </a:xfrm>
            <a:custGeom>
              <a:avLst/>
              <a:gdLst>
                <a:gd name="T0" fmla="*/ 0 w 178"/>
                <a:gd name="T1" fmla="*/ 0 h 722"/>
                <a:gd name="T2" fmla="*/ 178 w 178"/>
                <a:gd name="T3" fmla="*/ 722 h 722"/>
              </a:gdLst>
              <a:ahLst/>
              <a:cxnLst>
                <a:cxn ang="0">
                  <a:pos x="162" y="660"/>
                </a:cxn>
                <a:cxn ang="0">
                  <a:pos x="116" y="534"/>
                </a:cxn>
                <a:cxn ang="0">
                  <a:pos x="40" y="236"/>
                </a:cxn>
                <a:cxn ang="0">
                  <a:pos x="12" y="51"/>
                </a:cxn>
                <a:cxn ang="0">
                  <a:pos x="0" y="0"/>
                </a:cxn>
                <a:cxn ang="0">
                  <a:pos x="33" y="237"/>
                </a:cxn>
                <a:cxn ang="0">
                  <a:pos x="107" y="537"/>
                </a:cxn>
                <a:cxn ang="0">
                  <a:pos x="160" y="681"/>
                </a:cxn>
                <a:cxn ang="0">
                  <a:pos x="178" y="722"/>
                </a:cxn>
                <a:cxn ang="0">
                  <a:pos x="174" y="708"/>
                </a:cxn>
                <a:cxn ang="0">
                  <a:pos x="162" y="660"/>
                </a:cxn>
              </a:cxnLst>
              <a:rect l="T0" t="T1" r="T2" b="T3"/>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9525">
              <a:noFill/>
              <a:round/>
              <a:headEnd/>
              <a:tailEnd/>
            </a:ln>
          </p:spPr>
          <p:txBody>
            <a:bodyPr/>
            <a:lstStyle/>
            <a:p>
              <a:pPr>
                <a:defRPr/>
              </a:pPr>
              <a:endParaRPr lang="en-US"/>
            </a:p>
          </p:txBody>
        </p:sp>
        <p:sp>
          <p:nvSpPr>
            <p:cNvPr id="1051" name="Freeform 16"/>
            <p:cNvSpPr>
              <a:spLocks/>
            </p:cNvSpPr>
            <p:nvPr/>
          </p:nvSpPr>
          <p:spPr bwMode="auto">
            <a:xfrm>
              <a:off x="2506546" y="285750"/>
              <a:ext cx="90610" cy="2493358"/>
            </a:xfrm>
            <a:custGeom>
              <a:avLst/>
              <a:gdLst>
                <a:gd name="T0" fmla="*/ 0 w 23"/>
                <a:gd name="T1" fmla="*/ 0 h 635"/>
                <a:gd name="T2" fmla="*/ 23 w 23"/>
                <a:gd name="T3" fmla="*/ 635 h 635"/>
              </a:gdLst>
              <a:ahLst/>
              <a:cxnLst>
                <a:cxn ang="0">
                  <a:pos x="11" y="577"/>
                </a:cxn>
                <a:cxn ang="0">
                  <a:pos x="12" y="589"/>
                </a:cxn>
                <a:cxn ang="0">
                  <a:pos x="22" y="632"/>
                </a:cxn>
                <a:cxn ang="0">
                  <a:pos x="23" y="635"/>
                </a:cxn>
                <a:cxn ang="0">
                  <a:pos x="17" y="576"/>
                </a:cxn>
                <a:cxn ang="0">
                  <a:pos x="5" y="269"/>
                </a:cxn>
                <a:cxn ang="0">
                  <a:pos x="15" y="0"/>
                </a:cxn>
                <a:cxn ang="0">
                  <a:pos x="12" y="0"/>
                </a:cxn>
                <a:cxn ang="0">
                  <a:pos x="1" y="269"/>
                </a:cxn>
                <a:cxn ang="0">
                  <a:pos x="11" y="577"/>
                </a:cxn>
              </a:cxnLst>
              <a:rect l="T0" t="T1" r="T2" b="T3"/>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9525">
              <a:noFill/>
              <a:round/>
              <a:headEnd/>
              <a:tailEnd/>
            </a:ln>
          </p:spPr>
          <p:txBody>
            <a:bodyPr/>
            <a:lstStyle/>
            <a:p>
              <a:pPr>
                <a:defRPr/>
              </a:pPr>
              <a:endParaRPr lang="en-US"/>
            </a:p>
          </p:txBody>
        </p:sp>
        <p:sp>
          <p:nvSpPr>
            <p:cNvPr id="1052" name="Freeform 17"/>
            <p:cNvSpPr>
              <a:spLocks/>
            </p:cNvSpPr>
            <p:nvPr/>
          </p:nvSpPr>
          <p:spPr bwMode="auto">
            <a:xfrm>
              <a:off x="2553880" y="2599273"/>
              <a:ext cx="67619" cy="420517"/>
            </a:xfrm>
            <a:custGeom>
              <a:avLst/>
              <a:gdLst>
                <a:gd name="T0" fmla="*/ 0 w 17"/>
                <a:gd name="T1" fmla="*/ 0 h 107"/>
                <a:gd name="T2" fmla="*/ 17 w 17"/>
                <a:gd name="T3" fmla="*/ 107 h 107"/>
              </a:gdLst>
              <a:ahLst/>
              <a:cxnLst>
                <a:cxn ang="0">
                  <a:pos x="0" y="0"/>
                </a:cxn>
                <a:cxn ang="0">
                  <a:pos x="5" y="56"/>
                </a:cxn>
                <a:cxn ang="0">
                  <a:pos x="17" y="107"/>
                </a:cxn>
                <a:cxn ang="0">
                  <a:pos x="11" y="46"/>
                </a:cxn>
                <a:cxn ang="0">
                  <a:pos x="10" y="43"/>
                </a:cxn>
                <a:cxn ang="0">
                  <a:pos x="0" y="0"/>
                </a:cxn>
              </a:cxnLst>
              <a:rect l="T0" t="T1" r="T2" b="T3"/>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9525">
              <a:noFill/>
              <a:round/>
              <a:headEnd/>
              <a:tailEnd/>
            </a:ln>
          </p:spPr>
          <p:txBody>
            <a:bodyPr/>
            <a:lstStyle/>
            <a:p>
              <a:pPr>
                <a:defRPr/>
              </a:pPr>
              <a:endParaRPr lang="en-US"/>
            </a:p>
          </p:txBody>
        </p:sp>
        <p:sp>
          <p:nvSpPr>
            <p:cNvPr id="1053" name="Freeform 18"/>
            <p:cNvSpPr>
              <a:spLocks/>
            </p:cNvSpPr>
            <p:nvPr/>
          </p:nvSpPr>
          <p:spPr bwMode="auto">
            <a:xfrm>
              <a:off x="3143518" y="4757298"/>
              <a:ext cx="162286" cy="873487"/>
            </a:xfrm>
            <a:custGeom>
              <a:avLst/>
              <a:gdLst>
                <a:gd name="T0" fmla="*/ 0 w 41"/>
                <a:gd name="T1" fmla="*/ 0 h 222"/>
                <a:gd name="T2" fmla="*/ 41 w 41"/>
                <a:gd name="T3" fmla="*/ 222 h 222"/>
              </a:gdLst>
              <a:ahLst/>
              <a:cxnLst>
                <a:cxn ang="0">
                  <a:pos x="0" y="0"/>
                </a:cxn>
                <a:cxn ang="0">
                  <a:pos x="5" y="93"/>
                </a:cxn>
                <a:cxn ang="0">
                  <a:pos x="17" y="166"/>
                </a:cxn>
                <a:cxn ang="0">
                  <a:pos x="24" y="184"/>
                </a:cxn>
                <a:cxn ang="0">
                  <a:pos x="41" y="222"/>
                </a:cxn>
                <a:cxn ang="0">
                  <a:pos x="38" y="212"/>
                </a:cxn>
                <a:cxn ang="0">
                  <a:pos x="13" y="92"/>
                </a:cxn>
                <a:cxn ang="0">
                  <a:pos x="8" y="22"/>
                </a:cxn>
                <a:cxn ang="0">
                  <a:pos x="7" y="18"/>
                </a:cxn>
                <a:cxn ang="0">
                  <a:pos x="0" y="0"/>
                </a:cxn>
              </a:cxnLst>
              <a:rect l="T0" t="T1" r="T2" b="T3"/>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9525">
              <a:noFill/>
              <a:round/>
              <a:headEnd/>
              <a:tailEnd/>
            </a:ln>
          </p:spPr>
          <p:txBody>
            <a:bodyPr/>
            <a:lstStyle/>
            <a:p>
              <a:pPr>
                <a:defRPr/>
              </a:pPr>
              <a:endParaRPr lang="en-US"/>
            </a:p>
          </p:txBody>
        </p:sp>
        <p:sp>
          <p:nvSpPr>
            <p:cNvPr id="1054" name="Freeform 19"/>
            <p:cNvSpPr>
              <a:spLocks/>
            </p:cNvSpPr>
            <p:nvPr/>
          </p:nvSpPr>
          <p:spPr bwMode="auto">
            <a:xfrm>
              <a:off x="3147575" y="1282282"/>
              <a:ext cx="1768913" cy="3447973"/>
            </a:xfrm>
            <a:custGeom>
              <a:avLst/>
              <a:gdLst>
                <a:gd name="T0" fmla="*/ 0 w 450"/>
                <a:gd name="T1" fmla="*/ 0 h 878"/>
                <a:gd name="T2" fmla="*/ 450 w 450"/>
                <a:gd name="T3" fmla="*/ 878 h 878"/>
              </a:gdLst>
              <a:ahLst/>
              <a:cxnLst>
                <a:cxn ang="0">
                  <a:pos x="7" y="854"/>
                </a:cxn>
                <a:cxn ang="0">
                  <a:pos x="50" y="613"/>
                </a:cxn>
                <a:cxn ang="0">
                  <a:pos x="149" y="388"/>
                </a:cxn>
                <a:cxn ang="0">
                  <a:pos x="285" y="183"/>
                </a:cxn>
                <a:cxn ang="0">
                  <a:pos x="364" y="89"/>
                </a:cxn>
                <a:cxn ang="0">
                  <a:pos x="406" y="44"/>
                </a:cxn>
                <a:cxn ang="0">
                  <a:pos x="450" y="1"/>
                </a:cxn>
                <a:cxn ang="0">
                  <a:pos x="450" y="0"/>
                </a:cxn>
                <a:cxn ang="0">
                  <a:pos x="405" y="43"/>
                </a:cxn>
                <a:cxn ang="0">
                  <a:pos x="363" y="88"/>
                </a:cxn>
                <a:cxn ang="0">
                  <a:pos x="283" y="181"/>
                </a:cxn>
                <a:cxn ang="0">
                  <a:pos x="145" y="386"/>
                </a:cxn>
                <a:cxn ang="0">
                  <a:pos x="45" y="611"/>
                </a:cxn>
                <a:cxn ang="0">
                  <a:pos x="0" y="854"/>
                </a:cxn>
                <a:cxn ang="0">
                  <a:pos x="0" y="859"/>
                </a:cxn>
                <a:cxn ang="0">
                  <a:pos x="7" y="878"/>
                </a:cxn>
                <a:cxn ang="0">
                  <a:pos x="7" y="854"/>
                </a:cxn>
              </a:cxnLst>
              <a:rect l="T0" t="T1" r="T2" b="T3"/>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9525">
              <a:noFill/>
              <a:round/>
              <a:headEnd/>
              <a:tailEnd/>
            </a:ln>
          </p:spPr>
          <p:txBody>
            <a:bodyPr/>
            <a:lstStyle/>
            <a:p>
              <a:pPr>
                <a:defRPr/>
              </a:pPr>
              <a:endParaRPr lang="en-US"/>
            </a:p>
          </p:txBody>
        </p:sp>
        <p:sp>
          <p:nvSpPr>
            <p:cNvPr id="1055" name="Freeform 20"/>
            <p:cNvSpPr>
              <a:spLocks/>
            </p:cNvSpPr>
            <p:nvPr/>
          </p:nvSpPr>
          <p:spPr bwMode="auto">
            <a:xfrm>
              <a:off x="3273346" y="5652419"/>
              <a:ext cx="137943" cy="288007"/>
            </a:xfrm>
            <a:custGeom>
              <a:avLst/>
              <a:gdLst>
                <a:gd name="T0" fmla="*/ 0 w 35"/>
                <a:gd name="T1" fmla="*/ 0 h 73"/>
                <a:gd name="T2" fmla="*/ 35 w 35"/>
                <a:gd name="T3" fmla="*/ 73 h 73"/>
              </a:gdLst>
              <a:ahLst/>
              <a:cxnLst>
                <a:cxn ang="0">
                  <a:pos x="0" y="0"/>
                </a:cxn>
                <a:cxn ang="0">
                  <a:pos x="26" y="73"/>
                </a:cxn>
                <a:cxn ang="0">
                  <a:pos x="35" y="73"/>
                </a:cxn>
                <a:cxn ang="0">
                  <a:pos x="0" y="0"/>
                </a:cxn>
              </a:cxnLst>
              <a:rect l="T0" t="T1" r="T2" b="T3"/>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9525">
              <a:noFill/>
              <a:round/>
              <a:headEnd/>
              <a:tailEnd/>
            </a:ln>
          </p:spPr>
          <p:txBody>
            <a:bodyPr/>
            <a:lstStyle/>
            <a:p>
              <a:pPr>
                <a:defRPr/>
              </a:pPr>
              <a:endParaRPr lang="en-US"/>
            </a:p>
          </p:txBody>
        </p:sp>
        <p:sp>
          <p:nvSpPr>
            <p:cNvPr id="1056" name="Freeform 21"/>
            <p:cNvSpPr>
              <a:spLocks/>
            </p:cNvSpPr>
            <p:nvPr/>
          </p:nvSpPr>
          <p:spPr bwMode="auto">
            <a:xfrm>
              <a:off x="3143518" y="4655887"/>
              <a:ext cx="31104" cy="189300"/>
            </a:xfrm>
            <a:custGeom>
              <a:avLst/>
              <a:gdLst>
                <a:gd name="T0" fmla="*/ 0 w 8"/>
                <a:gd name="T1" fmla="*/ 0 h 48"/>
                <a:gd name="T2" fmla="*/ 8 w 8"/>
                <a:gd name="T3" fmla="*/ 48 h 48"/>
              </a:gdLst>
              <a:ahLst/>
              <a:cxnLst>
                <a:cxn ang="0">
                  <a:pos x="7" y="44"/>
                </a:cxn>
                <a:cxn ang="0">
                  <a:pos x="8" y="48"/>
                </a:cxn>
                <a:cxn ang="0">
                  <a:pos x="8" y="19"/>
                </a:cxn>
                <a:cxn ang="0">
                  <a:pos x="1" y="0"/>
                </a:cxn>
                <a:cxn ang="0">
                  <a:pos x="0" y="26"/>
                </a:cxn>
                <a:cxn ang="0">
                  <a:pos x="7" y="44"/>
                </a:cxn>
              </a:cxnLst>
              <a:rect l="T0" t="T1" r="T2" b="T3"/>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9525">
              <a:noFill/>
              <a:round/>
              <a:headEnd/>
              <a:tailEnd/>
            </a:ln>
          </p:spPr>
          <p:txBody>
            <a:bodyPr/>
            <a:lstStyle/>
            <a:p>
              <a:pPr>
                <a:defRPr/>
              </a:pPr>
              <a:endParaRPr lang="en-US"/>
            </a:p>
          </p:txBody>
        </p:sp>
        <p:sp>
          <p:nvSpPr>
            <p:cNvPr id="1057" name="Freeform 22"/>
            <p:cNvSpPr>
              <a:spLocks/>
            </p:cNvSpPr>
            <p:nvPr/>
          </p:nvSpPr>
          <p:spPr bwMode="auto">
            <a:xfrm>
              <a:off x="3211137" y="5410385"/>
              <a:ext cx="204209" cy="530041"/>
            </a:xfrm>
            <a:custGeom>
              <a:avLst/>
              <a:gdLst>
                <a:gd name="T0" fmla="*/ 0 w 52"/>
                <a:gd name="T1" fmla="*/ 0 h 135"/>
                <a:gd name="T2" fmla="*/ 52 w 52"/>
                <a:gd name="T3" fmla="*/ 135 h 135"/>
              </a:gdLst>
              <a:ahLst/>
              <a:cxnLst>
                <a:cxn ang="0">
                  <a:pos x="7" y="18"/>
                </a:cxn>
                <a:cxn ang="0">
                  <a:pos x="0" y="0"/>
                </a:cxn>
                <a:cxn ang="0">
                  <a:pos x="12" y="48"/>
                </a:cxn>
                <a:cxn ang="0">
                  <a:pos x="16" y="62"/>
                </a:cxn>
                <a:cxn ang="0">
                  <a:pos x="51" y="135"/>
                </a:cxn>
                <a:cxn ang="0">
                  <a:pos x="52" y="135"/>
                </a:cxn>
                <a:cxn ang="0">
                  <a:pos x="24" y="56"/>
                </a:cxn>
                <a:cxn ang="0">
                  <a:pos x="7" y="18"/>
                </a:cxn>
              </a:cxnLst>
              <a:rect l="T0" t="T1" r="T2" b="T3"/>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9525">
              <a:noFill/>
              <a:round/>
              <a:headEnd/>
              <a:tailEnd/>
            </a:ln>
          </p:spPr>
          <p:txBody>
            <a:bodyPr/>
            <a:lstStyle/>
            <a:p>
              <a:pPr>
                <a:defRPr/>
              </a:pPr>
              <a:endParaRPr lang="en-US"/>
            </a:p>
          </p:txBody>
        </p:sp>
      </p:grpSp>
      <p:grpSp>
        <p:nvGrpSpPr>
          <p:cNvPr id="1027" name="Group 9"/>
          <p:cNvGrpSpPr>
            <a:grpSpLocks/>
          </p:cNvGrpSpPr>
          <p:nvPr/>
        </p:nvGrpSpPr>
        <p:grpSpPr bwMode="auto">
          <a:xfrm>
            <a:off x="26988" y="0"/>
            <a:ext cx="2357437" cy="6853238"/>
            <a:chOff x="6627813" y="194833"/>
            <a:chExt cx="1952625" cy="5678918"/>
          </a:xfrm>
        </p:grpSpPr>
        <p:sp>
          <p:nvSpPr>
            <p:cNvPr id="1034" name="Freeform 27"/>
            <p:cNvSpPr>
              <a:spLocks/>
            </p:cNvSpPr>
            <p:nvPr/>
          </p:nvSpPr>
          <p:spPr bwMode="auto">
            <a:xfrm>
              <a:off x="6627813" y="194833"/>
              <a:ext cx="408933" cy="3646504"/>
            </a:xfrm>
            <a:custGeom>
              <a:avLst/>
              <a:gdLst>
                <a:gd name="T0" fmla="*/ 0 w 103"/>
                <a:gd name="T1" fmla="*/ 0 h 920"/>
                <a:gd name="T2" fmla="*/ 103 w 103"/>
                <a:gd name="T3" fmla="*/ 920 h 920"/>
              </a:gdLst>
              <a:ahLst/>
              <a:cxnLst>
                <a:cxn ang="0">
                  <a:pos x="7" y="210"/>
                </a:cxn>
                <a:cxn ang="0">
                  <a:pos x="26" y="445"/>
                </a:cxn>
                <a:cxn ang="0">
                  <a:pos x="57" y="679"/>
                </a:cxn>
                <a:cxn ang="0">
                  <a:pos x="101" y="911"/>
                </a:cxn>
                <a:cxn ang="0">
                  <a:pos x="103" y="920"/>
                </a:cxn>
                <a:cxn ang="0">
                  <a:pos x="99" y="874"/>
                </a:cxn>
                <a:cxn ang="0">
                  <a:pos x="99" y="866"/>
                </a:cxn>
                <a:cxn ang="0">
                  <a:pos x="63" y="678"/>
                </a:cxn>
                <a:cxn ang="0">
                  <a:pos x="30" y="444"/>
                </a:cxn>
                <a:cxn ang="0">
                  <a:pos x="9" y="209"/>
                </a:cxn>
                <a:cxn ang="0">
                  <a:pos x="3" y="92"/>
                </a:cxn>
                <a:cxn ang="0">
                  <a:pos x="1" y="0"/>
                </a:cxn>
                <a:cxn ang="0">
                  <a:pos x="0" y="0"/>
                </a:cxn>
                <a:cxn ang="0">
                  <a:pos x="1" y="92"/>
                </a:cxn>
                <a:cxn ang="0">
                  <a:pos x="7" y="210"/>
                </a:cxn>
              </a:cxnLst>
              <a:rect l="T0" t="T1" r="T2" b="T3"/>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9525">
              <a:noFill/>
              <a:round/>
              <a:headEnd/>
              <a:tailEnd/>
            </a:ln>
          </p:spPr>
          <p:txBody>
            <a:bodyPr/>
            <a:lstStyle/>
            <a:p>
              <a:pPr>
                <a:defRPr/>
              </a:pPr>
              <a:endParaRPr lang="en-US"/>
            </a:p>
          </p:txBody>
        </p:sp>
        <p:sp>
          <p:nvSpPr>
            <p:cNvPr id="1035" name="Freeform 28"/>
            <p:cNvSpPr>
              <a:spLocks/>
            </p:cNvSpPr>
            <p:nvPr/>
          </p:nvSpPr>
          <p:spPr bwMode="auto">
            <a:xfrm>
              <a:off x="7061730" y="3771618"/>
              <a:ext cx="349763" cy="1310216"/>
            </a:xfrm>
            <a:custGeom>
              <a:avLst/>
              <a:gdLst>
                <a:gd name="T0" fmla="*/ 0 w 88"/>
                <a:gd name="T1" fmla="*/ 0 h 330"/>
                <a:gd name="T2" fmla="*/ 88 w 88"/>
                <a:gd name="T3" fmla="*/ 330 h 330"/>
              </a:gdLst>
              <a:ahLst/>
              <a:cxnLst>
                <a:cxn ang="0">
                  <a:pos x="53" y="229"/>
                </a:cxn>
                <a:cxn ang="0">
                  <a:pos x="88" y="330"/>
                </a:cxn>
                <a:cxn ang="0">
                  <a:pos x="88" y="308"/>
                </a:cxn>
                <a:cxn ang="0">
                  <a:pos x="88" y="304"/>
                </a:cxn>
                <a:cxn ang="0">
                  <a:pos x="62" y="226"/>
                </a:cxn>
                <a:cxn ang="0">
                  <a:pos x="0" y="0"/>
                </a:cxn>
                <a:cxn ang="0">
                  <a:pos x="7" y="63"/>
                </a:cxn>
                <a:cxn ang="0">
                  <a:pos x="53" y="229"/>
                </a:cxn>
              </a:cxnLst>
              <a:rect l="T0" t="T1" r="T2" b="T3"/>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9525">
              <a:noFill/>
              <a:round/>
              <a:headEnd/>
              <a:tailEnd/>
            </a:ln>
          </p:spPr>
          <p:txBody>
            <a:bodyPr/>
            <a:lstStyle/>
            <a:p>
              <a:pPr>
                <a:defRPr/>
              </a:pPr>
              <a:endParaRPr lang="en-US"/>
            </a:p>
          </p:txBody>
        </p:sp>
        <p:sp>
          <p:nvSpPr>
            <p:cNvPr id="1036" name="Freeform 29"/>
            <p:cNvSpPr>
              <a:spLocks/>
            </p:cNvSpPr>
            <p:nvPr/>
          </p:nvSpPr>
          <p:spPr bwMode="auto">
            <a:xfrm>
              <a:off x="7439105" y="5052893"/>
              <a:ext cx="357653" cy="820858"/>
            </a:xfrm>
            <a:custGeom>
              <a:avLst/>
              <a:gdLst>
                <a:gd name="T0" fmla="*/ 0 w 90"/>
                <a:gd name="T1" fmla="*/ 0 h 207"/>
                <a:gd name="T2" fmla="*/ 90 w 90"/>
                <a:gd name="T3" fmla="*/ 207 h 207"/>
              </a:gdLst>
              <a:ahLst/>
              <a:cxnLst>
                <a:cxn ang="0">
                  <a:pos x="6" y="15"/>
                </a:cxn>
                <a:cxn ang="0">
                  <a:pos x="0" y="0"/>
                </a:cxn>
                <a:cxn ang="0">
                  <a:pos x="1" y="29"/>
                </a:cxn>
                <a:cxn ang="0">
                  <a:pos x="42" y="127"/>
                </a:cxn>
                <a:cxn ang="0">
                  <a:pos x="80" y="207"/>
                </a:cxn>
                <a:cxn ang="0">
                  <a:pos x="90" y="207"/>
                </a:cxn>
                <a:cxn ang="0">
                  <a:pos x="50" y="123"/>
                </a:cxn>
                <a:cxn ang="0">
                  <a:pos x="6" y="15"/>
                </a:cxn>
              </a:cxnLst>
              <a:rect l="T0" t="T1" r="T2" b="T3"/>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9525">
              <a:noFill/>
              <a:round/>
              <a:headEnd/>
              <a:tailEnd/>
            </a:ln>
          </p:spPr>
          <p:txBody>
            <a:bodyPr/>
            <a:lstStyle/>
            <a:p>
              <a:pPr>
                <a:defRPr/>
              </a:pPr>
              <a:endParaRPr lang="en-US"/>
            </a:p>
          </p:txBody>
        </p:sp>
        <p:sp>
          <p:nvSpPr>
            <p:cNvPr id="1037" name="Freeform 30"/>
            <p:cNvSpPr>
              <a:spLocks/>
            </p:cNvSpPr>
            <p:nvPr/>
          </p:nvSpPr>
          <p:spPr bwMode="auto">
            <a:xfrm>
              <a:off x="7036746" y="3811082"/>
              <a:ext cx="457585" cy="1853508"/>
            </a:xfrm>
            <a:custGeom>
              <a:avLst/>
              <a:gdLst>
                <a:gd name="T0" fmla="*/ 0 w 115"/>
                <a:gd name="T1" fmla="*/ 0 h 467"/>
                <a:gd name="T2" fmla="*/ 115 w 115"/>
                <a:gd name="T3" fmla="*/ 467 h 467"/>
              </a:gdLst>
              <a:ahLst/>
              <a:cxnLst>
                <a:cxn ang="0">
                  <a:pos x="101" y="409"/>
                </a:cxn>
                <a:cxn ang="0">
                  <a:pos x="78" y="344"/>
                </a:cxn>
                <a:cxn ang="0">
                  <a:pos x="29" y="151"/>
                </a:cxn>
                <a:cxn ang="0">
                  <a:pos x="13" y="53"/>
                </a:cxn>
                <a:cxn ang="0">
                  <a:pos x="0" y="0"/>
                </a:cxn>
                <a:cxn ang="0">
                  <a:pos x="21" y="152"/>
                </a:cxn>
                <a:cxn ang="0">
                  <a:pos x="69" y="347"/>
                </a:cxn>
                <a:cxn ang="0">
                  <a:pos x="103" y="441"/>
                </a:cxn>
                <a:cxn ang="0">
                  <a:pos x="115" y="467"/>
                </a:cxn>
                <a:cxn ang="0">
                  <a:pos x="112" y="458"/>
                </a:cxn>
                <a:cxn ang="0">
                  <a:pos x="101" y="409"/>
                </a:cxn>
              </a:cxnLst>
              <a:rect l="T0" t="T1" r="T2" b="T3"/>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9525">
              <a:noFill/>
              <a:round/>
              <a:headEnd/>
              <a:tailEnd/>
            </a:ln>
          </p:spPr>
          <p:txBody>
            <a:bodyPr/>
            <a:lstStyle/>
            <a:p>
              <a:pPr>
                <a:defRPr/>
              </a:pPr>
              <a:endParaRPr lang="en-US"/>
            </a:p>
          </p:txBody>
        </p:sp>
        <p:sp>
          <p:nvSpPr>
            <p:cNvPr id="1038" name="Freeform 31"/>
            <p:cNvSpPr>
              <a:spLocks/>
            </p:cNvSpPr>
            <p:nvPr/>
          </p:nvSpPr>
          <p:spPr bwMode="auto">
            <a:xfrm>
              <a:off x="6993355" y="1263001"/>
              <a:ext cx="144639" cy="2508617"/>
            </a:xfrm>
            <a:custGeom>
              <a:avLst/>
              <a:gdLst>
                <a:gd name="T0" fmla="*/ 0 w 36"/>
                <a:gd name="T1" fmla="*/ 0 h 633"/>
                <a:gd name="T2" fmla="*/ 36 w 36"/>
                <a:gd name="T3" fmla="*/ 633 h 633"/>
              </a:gdLst>
              <a:ahLst/>
              <a:cxnLst>
                <a:cxn ang="0">
                  <a:pos x="17" y="633"/>
                </a:cxn>
                <a:cxn ang="0">
                  <a:pos x="13" y="597"/>
                </a:cxn>
                <a:cxn ang="0">
                  <a:pos x="5" y="398"/>
                </a:cxn>
                <a:cxn ang="0">
                  <a:pos x="13" y="198"/>
                </a:cxn>
                <a:cxn ang="0">
                  <a:pos x="22" y="99"/>
                </a:cxn>
                <a:cxn ang="0">
                  <a:pos x="36" y="0"/>
                </a:cxn>
                <a:cxn ang="0">
                  <a:pos x="35" y="0"/>
                </a:cxn>
                <a:cxn ang="0">
                  <a:pos x="20" y="99"/>
                </a:cxn>
                <a:cxn ang="0">
                  <a:pos x="10" y="198"/>
                </a:cxn>
                <a:cxn ang="0">
                  <a:pos x="1" y="398"/>
                </a:cxn>
                <a:cxn ang="0">
                  <a:pos x="7" y="589"/>
                </a:cxn>
                <a:cxn ang="0">
                  <a:pos x="16" y="632"/>
                </a:cxn>
                <a:cxn ang="0">
                  <a:pos x="17" y="633"/>
                </a:cxn>
              </a:cxnLst>
              <a:rect l="T0" t="T1" r="T2" b="T3"/>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9525">
              <a:noFill/>
              <a:round/>
              <a:headEnd/>
              <a:tailEnd/>
            </a:ln>
          </p:spPr>
          <p:txBody>
            <a:bodyPr/>
            <a:lstStyle/>
            <a:p>
              <a:pPr>
                <a:defRPr/>
              </a:pPr>
              <a:endParaRPr lang="en-US"/>
            </a:p>
          </p:txBody>
        </p:sp>
        <p:sp>
          <p:nvSpPr>
            <p:cNvPr id="1039" name="Freeform 32"/>
            <p:cNvSpPr>
              <a:spLocks/>
            </p:cNvSpPr>
            <p:nvPr/>
          </p:nvSpPr>
          <p:spPr bwMode="auto">
            <a:xfrm>
              <a:off x="7525889" y="5640911"/>
              <a:ext cx="111767" cy="232840"/>
            </a:xfrm>
            <a:custGeom>
              <a:avLst/>
              <a:gdLst>
                <a:gd name="T0" fmla="*/ 0 w 28"/>
                <a:gd name="T1" fmla="*/ 0 h 59"/>
                <a:gd name="T2" fmla="*/ 28 w 28"/>
                <a:gd name="T3" fmla="*/ 59 h 59"/>
              </a:gdLst>
              <a:ahLst/>
              <a:cxnLst>
                <a:cxn ang="0">
                  <a:pos x="22" y="59"/>
                </a:cxn>
                <a:cxn ang="0">
                  <a:pos x="28" y="59"/>
                </a:cxn>
                <a:cxn ang="0">
                  <a:pos x="0" y="0"/>
                </a:cxn>
                <a:cxn ang="0">
                  <a:pos x="22" y="59"/>
                </a:cxn>
              </a:cxnLst>
              <a:rect l="T0" t="T1" r="T2" b="T3"/>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9525">
              <a:noFill/>
              <a:round/>
              <a:headEnd/>
              <a:tailEnd/>
            </a:ln>
          </p:spPr>
          <p:txBody>
            <a:bodyPr/>
            <a:lstStyle/>
            <a:p>
              <a:pPr>
                <a:defRPr/>
              </a:pPr>
              <a:endParaRPr lang="en-US"/>
            </a:p>
          </p:txBody>
        </p:sp>
        <p:sp>
          <p:nvSpPr>
            <p:cNvPr id="1040" name="Freeform 33"/>
            <p:cNvSpPr>
              <a:spLocks/>
            </p:cNvSpPr>
            <p:nvPr/>
          </p:nvSpPr>
          <p:spPr bwMode="auto">
            <a:xfrm>
              <a:off x="7020967" y="3599290"/>
              <a:ext cx="68375" cy="423584"/>
            </a:xfrm>
            <a:custGeom>
              <a:avLst/>
              <a:gdLst>
                <a:gd name="T0" fmla="*/ 0 w 17"/>
                <a:gd name="T1" fmla="*/ 0 h 107"/>
                <a:gd name="T2" fmla="*/ 17 w 17"/>
                <a:gd name="T3" fmla="*/ 107 h 107"/>
              </a:gdLst>
              <a:ahLst/>
              <a:cxnLst>
                <a:cxn ang="0">
                  <a:pos x="4" y="54"/>
                </a:cxn>
                <a:cxn ang="0">
                  <a:pos x="17" y="107"/>
                </a:cxn>
                <a:cxn ang="0">
                  <a:pos x="10" y="44"/>
                </a:cxn>
                <a:cxn ang="0">
                  <a:pos x="9" y="43"/>
                </a:cxn>
                <a:cxn ang="0">
                  <a:pos x="0" y="0"/>
                </a:cxn>
                <a:cxn ang="0">
                  <a:pos x="0" y="8"/>
                </a:cxn>
                <a:cxn ang="0">
                  <a:pos x="4" y="54"/>
                </a:cxn>
              </a:cxnLst>
              <a:rect l="T0" t="T1" r="T2" b="T3"/>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9525">
              <a:noFill/>
              <a:round/>
              <a:headEnd/>
              <a:tailEnd/>
            </a:ln>
          </p:spPr>
          <p:txBody>
            <a:bodyPr/>
            <a:lstStyle/>
            <a:p>
              <a:pPr>
                <a:defRPr/>
              </a:pPr>
              <a:endParaRPr lang="en-US"/>
            </a:p>
          </p:txBody>
        </p:sp>
        <p:sp>
          <p:nvSpPr>
            <p:cNvPr id="1041" name="Freeform 34"/>
            <p:cNvSpPr>
              <a:spLocks/>
            </p:cNvSpPr>
            <p:nvPr/>
          </p:nvSpPr>
          <p:spPr bwMode="auto">
            <a:xfrm>
              <a:off x="7411493" y="2802110"/>
              <a:ext cx="1168945" cy="2250783"/>
            </a:xfrm>
            <a:custGeom>
              <a:avLst/>
              <a:gdLst>
                <a:gd name="T0" fmla="*/ 0 w 294"/>
                <a:gd name="T1" fmla="*/ 0 h 568"/>
                <a:gd name="T2" fmla="*/ 294 w 294"/>
                <a:gd name="T3" fmla="*/ 568 h 568"/>
              </a:gdLst>
              <a:ahLst/>
              <a:cxnLst>
                <a:cxn ang="0">
                  <a:pos x="8" y="553"/>
                </a:cxn>
                <a:cxn ang="0">
                  <a:pos x="35" y="397"/>
                </a:cxn>
                <a:cxn ang="0">
                  <a:pos x="99" y="252"/>
                </a:cxn>
                <a:cxn ang="0">
                  <a:pos x="187" y="119"/>
                </a:cxn>
                <a:cxn ang="0">
                  <a:pos x="238" y="58"/>
                </a:cxn>
                <a:cxn ang="0">
                  <a:pos x="265" y="28"/>
                </a:cxn>
                <a:cxn ang="0">
                  <a:pos x="294" y="0"/>
                </a:cxn>
                <a:cxn ang="0">
                  <a:pos x="293" y="0"/>
                </a:cxn>
                <a:cxn ang="0">
                  <a:pos x="264" y="27"/>
                </a:cxn>
                <a:cxn ang="0">
                  <a:pos x="237" y="56"/>
                </a:cxn>
                <a:cxn ang="0">
                  <a:pos x="185" y="117"/>
                </a:cxn>
                <a:cxn ang="0">
                  <a:pos x="95" y="249"/>
                </a:cxn>
                <a:cxn ang="0">
                  <a:pos x="30" y="396"/>
                </a:cxn>
                <a:cxn ang="0">
                  <a:pos x="0" y="549"/>
                </a:cxn>
                <a:cxn ang="0">
                  <a:pos x="7" y="568"/>
                </a:cxn>
                <a:cxn ang="0">
                  <a:pos x="8" y="553"/>
                </a:cxn>
              </a:cxnLst>
              <a:rect l="T0" t="T1" r="T2" b="T3"/>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9525">
              <a:noFill/>
              <a:round/>
              <a:headEnd/>
              <a:tailEnd/>
            </a:ln>
          </p:spPr>
          <p:txBody>
            <a:bodyPr/>
            <a:lstStyle/>
            <a:p>
              <a:pPr>
                <a:defRPr/>
              </a:pPr>
              <a:endParaRPr lang="en-US"/>
            </a:p>
          </p:txBody>
        </p:sp>
        <p:sp>
          <p:nvSpPr>
            <p:cNvPr id="1042" name="Freeform 35"/>
            <p:cNvSpPr>
              <a:spLocks/>
            </p:cNvSpPr>
            <p:nvPr/>
          </p:nvSpPr>
          <p:spPr bwMode="auto">
            <a:xfrm>
              <a:off x="7494331" y="5664590"/>
              <a:ext cx="99932" cy="209161"/>
            </a:xfrm>
            <a:custGeom>
              <a:avLst/>
              <a:gdLst>
                <a:gd name="T0" fmla="*/ 0 w 25"/>
                <a:gd name="T1" fmla="*/ 0 h 53"/>
                <a:gd name="T2" fmla="*/ 25 w 25"/>
                <a:gd name="T3" fmla="*/ 53 h 53"/>
              </a:gdLst>
              <a:ahLst/>
              <a:cxnLst>
                <a:cxn ang="0">
                  <a:pos x="0" y="0"/>
                </a:cxn>
                <a:cxn ang="0">
                  <a:pos x="19" y="53"/>
                </a:cxn>
                <a:cxn ang="0">
                  <a:pos x="25" y="53"/>
                </a:cxn>
                <a:cxn ang="0">
                  <a:pos x="0" y="0"/>
                </a:cxn>
              </a:cxnLst>
              <a:rect l="T0" t="T1" r="T2" b="T3"/>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9525">
              <a:noFill/>
              <a:round/>
              <a:headEnd/>
              <a:tailEnd/>
            </a:ln>
          </p:spPr>
          <p:txBody>
            <a:bodyPr/>
            <a:lstStyle/>
            <a:p>
              <a:pPr>
                <a:defRPr/>
              </a:pPr>
              <a:endParaRPr lang="en-US"/>
            </a:p>
          </p:txBody>
        </p:sp>
        <p:sp>
          <p:nvSpPr>
            <p:cNvPr id="1043" name="Freeform 36"/>
            <p:cNvSpPr>
              <a:spLocks/>
            </p:cNvSpPr>
            <p:nvPr/>
          </p:nvSpPr>
          <p:spPr bwMode="auto">
            <a:xfrm>
              <a:off x="7411493" y="5081833"/>
              <a:ext cx="114396" cy="559078"/>
            </a:xfrm>
            <a:custGeom>
              <a:avLst/>
              <a:gdLst>
                <a:gd name="T0" fmla="*/ 0 w 29"/>
                <a:gd name="T1" fmla="*/ 0 h 141"/>
                <a:gd name="T2" fmla="*/ 29 w 29"/>
                <a:gd name="T3" fmla="*/ 141 h 141"/>
              </a:gdLst>
              <a:ahLst/>
              <a:cxnLst>
                <a:cxn ang="0">
                  <a:pos x="0" y="0"/>
                </a:cxn>
                <a:cxn ang="0">
                  <a:pos x="7" y="89"/>
                </a:cxn>
                <a:cxn ang="0">
                  <a:pos x="18" y="117"/>
                </a:cxn>
                <a:cxn ang="0">
                  <a:pos x="29" y="141"/>
                </a:cxn>
                <a:cxn ang="0">
                  <a:pos x="27" y="135"/>
                </a:cxn>
                <a:cxn ang="0">
                  <a:pos x="8" y="22"/>
                </a:cxn>
                <a:cxn ang="0">
                  <a:pos x="4" y="11"/>
                </a:cxn>
                <a:cxn ang="0">
                  <a:pos x="0" y="0"/>
                </a:cxn>
              </a:cxnLst>
              <a:rect l="T0" t="T1" r="T2" b="T3"/>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9525">
              <a:noFill/>
              <a:round/>
              <a:headEnd/>
              <a:tailEnd/>
            </a:ln>
          </p:spPr>
          <p:txBody>
            <a:bodyPr/>
            <a:lstStyle/>
            <a:p>
              <a:pPr>
                <a:defRPr/>
              </a:pPr>
              <a:endParaRPr lang="en-US"/>
            </a:p>
          </p:txBody>
        </p:sp>
        <p:sp>
          <p:nvSpPr>
            <p:cNvPr id="1044" name="Freeform 37"/>
            <p:cNvSpPr>
              <a:spLocks/>
            </p:cNvSpPr>
            <p:nvPr/>
          </p:nvSpPr>
          <p:spPr bwMode="auto">
            <a:xfrm>
              <a:off x="7411493" y="4977910"/>
              <a:ext cx="32872" cy="189429"/>
            </a:xfrm>
            <a:custGeom>
              <a:avLst/>
              <a:gdLst>
                <a:gd name="T0" fmla="*/ 0 w 8"/>
                <a:gd name="T1" fmla="*/ 0 h 48"/>
                <a:gd name="T2" fmla="*/ 8 w 8"/>
                <a:gd name="T3" fmla="*/ 48 h 48"/>
              </a:gdLst>
              <a:ahLst/>
              <a:cxnLst>
                <a:cxn ang="0">
                  <a:pos x="0" y="26"/>
                </a:cxn>
                <a:cxn ang="0">
                  <a:pos x="4" y="37"/>
                </a:cxn>
                <a:cxn ang="0">
                  <a:pos x="8" y="48"/>
                </a:cxn>
                <a:cxn ang="0">
                  <a:pos x="7" y="19"/>
                </a:cxn>
                <a:cxn ang="0">
                  <a:pos x="0" y="0"/>
                </a:cxn>
                <a:cxn ang="0">
                  <a:pos x="0" y="4"/>
                </a:cxn>
                <a:cxn ang="0">
                  <a:pos x="0" y="26"/>
                </a:cxn>
              </a:cxnLst>
              <a:rect l="T0" t="T1" r="T2" b="T3"/>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9525">
              <a:noFill/>
              <a:round/>
              <a:headEnd/>
              <a:tailEnd/>
            </a:ln>
          </p:spPr>
          <p:txBody>
            <a:bodyPr/>
            <a:lstStyle/>
            <a:p>
              <a:pPr>
                <a:defRPr/>
              </a:pPr>
              <a:endParaRPr lang="en-US"/>
            </a:p>
          </p:txBody>
        </p:sp>
        <p:sp>
          <p:nvSpPr>
            <p:cNvPr id="1045" name="Freeform 38"/>
            <p:cNvSpPr>
              <a:spLocks/>
            </p:cNvSpPr>
            <p:nvPr/>
          </p:nvSpPr>
          <p:spPr bwMode="auto">
            <a:xfrm>
              <a:off x="7439105" y="5434381"/>
              <a:ext cx="174882" cy="439370"/>
            </a:xfrm>
            <a:custGeom>
              <a:avLst/>
              <a:gdLst>
                <a:gd name="T0" fmla="*/ 0 w 44"/>
                <a:gd name="T1" fmla="*/ 0 h 111"/>
                <a:gd name="T2" fmla="*/ 44 w 44"/>
                <a:gd name="T3" fmla="*/ 111 h 111"/>
              </a:gdLst>
              <a:ahLst/>
              <a:cxnLst>
                <a:cxn ang="0">
                  <a:pos x="11" y="28"/>
                </a:cxn>
                <a:cxn ang="0">
                  <a:pos x="0" y="0"/>
                </a:cxn>
                <a:cxn ang="0">
                  <a:pos x="11" y="49"/>
                </a:cxn>
                <a:cxn ang="0">
                  <a:pos x="14" y="58"/>
                </a:cxn>
                <a:cxn ang="0">
                  <a:pos x="39" y="111"/>
                </a:cxn>
                <a:cxn ang="0">
                  <a:pos x="44" y="111"/>
                </a:cxn>
                <a:cxn ang="0">
                  <a:pos x="22" y="52"/>
                </a:cxn>
                <a:cxn ang="0">
                  <a:pos x="11" y="28"/>
                </a:cxn>
              </a:cxnLst>
              <a:rect l="T0" t="T1" r="T2" b="T3"/>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9525">
              <a:noFill/>
              <a:round/>
              <a:headEnd/>
              <a:tailEnd/>
            </a:ln>
          </p:spPr>
          <p:txBody>
            <a:bodyPr/>
            <a:lstStyle/>
            <a:p>
              <a:pPr>
                <a:defRPr/>
              </a:pPr>
              <a:endParaRPr lang="en-US"/>
            </a:p>
          </p:txBody>
        </p:sp>
      </p:grpSp>
      <p:sp>
        <p:nvSpPr>
          <p:cNvPr id="7" name="Rectangle 6"/>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p:cNvSpPr>
            <a:spLocks noGrp="1"/>
          </p:cNvSpPr>
          <p:nvPr>
            <p:ph type="title"/>
          </p:nvPr>
        </p:nvSpPr>
        <p:spPr bwMode="auto">
          <a:xfrm>
            <a:off x="2592388" y="623888"/>
            <a:ext cx="8912225" cy="1281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заголовка</a:t>
            </a:r>
            <a:endParaRPr lang="en-US" smtClean="0"/>
          </a:p>
        </p:txBody>
      </p:sp>
      <p:sp>
        <p:nvSpPr>
          <p:cNvPr id="1030" name="Text Placeholder 2"/>
          <p:cNvSpPr>
            <a:spLocks noGrp="1"/>
          </p:cNvSpPr>
          <p:nvPr>
            <p:ph type="body" idx="1"/>
          </p:nvPr>
        </p:nvSpPr>
        <p:spPr bwMode="auto">
          <a:xfrm>
            <a:off x="2589213" y="2133600"/>
            <a:ext cx="8915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10361613" y="6130925"/>
            <a:ext cx="1146175" cy="369888"/>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8E3E49DA-E72E-4667-9088-4C1BE6D4F474}" type="datetimeFigureOut">
              <a:rPr lang="ru-RU"/>
              <a:pPr>
                <a:defRPr/>
              </a:pPr>
              <a:t>07.04.2020</a:t>
            </a:fld>
            <a:endParaRPr lang="ru-RU"/>
          </a:p>
        </p:txBody>
      </p:sp>
      <p:sp>
        <p:nvSpPr>
          <p:cNvPr id="5" name="Footer Placeholder 4"/>
          <p:cNvSpPr>
            <a:spLocks noGrp="1"/>
          </p:cNvSpPr>
          <p:nvPr>
            <p:ph type="ftr" sz="quarter" idx="3"/>
          </p:nvPr>
        </p:nvSpPr>
        <p:spPr>
          <a:xfrm>
            <a:off x="2589213" y="6135688"/>
            <a:ext cx="7620000"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bwMode="gray">
          <a:xfrm>
            <a:off x="531813" y="787400"/>
            <a:ext cx="779462" cy="365125"/>
          </a:xfrm>
          <a:prstGeom prst="rect">
            <a:avLst/>
          </a:prstGeom>
        </p:spPr>
        <p:txBody>
          <a:bodyPr vert="horz" lIns="91440" tIns="45720" rIns="91440" bIns="45720" rtlCol="0" anchor="ctr"/>
          <a:lstStyle>
            <a:lvl1pPr algn="r" fontAlgn="auto">
              <a:spcBef>
                <a:spcPts val="0"/>
              </a:spcBef>
              <a:spcAft>
                <a:spcPts val="0"/>
              </a:spcAft>
              <a:defRPr sz="2000">
                <a:solidFill>
                  <a:srgbClr val="FEFFFF"/>
                </a:solidFill>
                <a:latin typeface="+mn-lt"/>
                <a:cs typeface="+mn-cs"/>
              </a:defRPr>
            </a:lvl1pPr>
          </a:lstStyle>
          <a:p>
            <a:pPr>
              <a:defRPr/>
            </a:pPr>
            <a:fld id="{668C620B-CC59-417A-917C-FCE22B1A4174}"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 id="2147483992" r:id="rId11"/>
    <p:sldLayoutId id="2147483993" r:id="rId12"/>
    <p:sldLayoutId id="2147483994" r:id="rId13"/>
    <p:sldLayoutId id="2147483995" r:id="rId14"/>
    <p:sldLayoutId id="2147483996" r:id="rId15"/>
    <p:sldLayoutId id="2147483997" r:id="rId16"/>
  </p:sldLayoutIdLst>
  <p:txStyles>
    <p:title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itchFamily="34" charset="0"/>
        </a:defRPr>
      </a:lvl2pPr>
      <a:lvl3pPr algn="l" defTabSz="457200" rtl="0" eaLnBrk="0" fontAlgn="base" hangingPunct="0">
        <a:spcBef>
          <a:spcPct val="0"/>
        </a:spcBef>
        <a:spcAft>
          <a:spcPct val="0"/>
        </a:spcAft>
        <a:defRPr sz="3600">
          <a:solidFill>
            <a:srgbClr val="262626"/>
          </a:solidFill>
          <a:latin typeface="Century Gothic" pitchFamily="34" charset="0"/>
        </a:defRPr>
      </a:lvl3pPr>
      <a:lvl4pPr algn="l" defTabSz="457200" rtl="0" eaLnBrk="0" fontAlgn="base" hangingPunct="0">
        <a:spcBef>
          <a:spcPct val="0"/>
        </a:spcBef>
        <a:spcAft>
          <a:spcPct val="0"/>
        </a:spcAft>
        <a:defRPr sz="3600">
          <a:solidFill>
            <a:srgbClr val="262626"/>
          </a:solidFill>
          <a:latin typeface="Century Gothic" pitchFamily="34" charset="0"/>
        </a:defRPr>
      </a:lvl4pPr>
      <a:lvl5pPr algn="l" defTabSz="457200" rtl="0" eaLnBrk="0" fontAlgn="base" hangingPunct="0">
        <a:spcBef>
          <a:spcPct val="0"/>
        </a:spcBef>
        <a:spcAft>
          <a:spcPct val="0"/>
        </a:spcAft>
        <a:defRPr sz="3600">
          <a:solidFill>
            <a:srgbClr val="262626"/>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Font typeface="Wingdings 3"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ctrTitle"/>
          </p:nvPr>
        </p:nvSpPr>
        <p:spPr>
          <a:xfrm>
            <a:off x="4056063" y="1300163"/>
            <a:ext cx="6491287" cy="4906962"/>
          </a:xfrm>
        </p:spPr>
        <p:txBody>
          <a:bodyPr/>
          <a:lstStyle/>
          <a:p>
            <a:pPr algn="ctr" eaLnBrk="1" hangingPunct="1"/>
            <a:r>
              <a:rPr lang="uk-UA" sz="4800" b="1" smtClean="0">
                <a:solidFill>
                  <a:srgbClr val="C00000"/>
                </a:solidFill>
                <a:latin typeface="Book Antiqua" pitchFamily="18" charset="0"/>
              </a:rPr>
              <a:t>7 клас </a:t>
            </a:r>
            <a:br>
              <a:rPr lang="uk-UA" sz="4800" b="1" smtClean="0">
                <a:solidFill>
                  <a:srgbClr val="C00000"/>
                </a:solidFill>
                <a:latin typeface="Book Antiqua" pitchFamily="18" charset="0"/>
              </a:rPr>
            </a:br>
            <a:r>
              <a:rPr lang="uk-UA" sz="4800" b="1" smtClean="0">
                <a:solidFill>
                  <a:srgbClr val="C00000"/>
                </a:solidFill>
                <a:latin typeface="Book Antiqua" pitchFamily="18" charset="0"/>
              </a:rPr>
              <a:t>Всесвітня історія</a:t>
            </a:r>
            <a:br>
              <a:rPr lang="uk-UA" sz="4800" b="1" smtClean="0">
                <a:solidFill>
                  <a:srgbClr val="C00000"/>
                </a:solidFill>
                <a:latin typeface="Book Antiqua" pitchFamily="18" charset="0"/>
              </a:rPr>
            </a:br>
            <a:r>
              <a:rPr lang="uk-UA" sz="4800" b="1" smtClean="0">
                <a:solidFill>
                  <a:srgbClr val="FF0000"/>
                </a:solidFill>
                <a:latin typeface="Book Antiqua" pitchFamily="18" charset="0"/>
              </a:rPr>
              <a:t>Християнська </a:t>
            </a:r>
            <a:r>
              <a:rPr lang="uk-UA" b="1" smtClean="0">
                <a:solidFill>
                  <a:srgbClr val="FF0000"/>
                </a:solidFill>
                <a:latin typeface="Book Antiqua" pitchFamily="18" charset="0"/>
              </a:rPr>
              <a:t>церква в ХІІ-Х</a:t>
            </a:r>
            <a:r>
              <a:rPr lang="en-US" b="1" smtClean="0">
                <a:solidFill>
                  <a:srgbClr val="FF0000"/>
                </a:solidFill>
                <a:latin typeface="Book Antiqua" pitchFamily="18" charset="0"/>
              </a:rPr>
              <a:t>V </a:t>
            </a:r>
            <a:r>
              <a:rPr lang="uk-UA" b="1" smtClean="0">
                <a:solidFill>
                  <a:srgbClr val="FF0000"/>
                </a:solidFill>
                <a:latin typeface="Book Antiqua" pitchFamily="18" charset="0"/>
              </a:rPr>
              <a:t>ст</a:t>
            </a:r>
            <a:r>
              <a:rPr lang="uk-UA" smtClean="0">
                <a:solidFill>
                  <a:srgbClr val="FF0000"/>
                </a:solidFill>
                <a:latin typeface="Book Antiqua" pitchFamily="18" charset="0"/>
              </a:rPr>
              <a:t>.</a:t>
            </a:r>
            <a:br>
              <a:rPr lang="uk-UA" smtClean="0">
                <a:solidFill>
                  <a:srgbClr val="FF0000"/>
                </a:solidFill>
                <a:latin typeface="Book Antiqua" pitchFamily="18" charset="0"/>
              </a:rPr>
            </a:br>
            <a:endParaRPr lang="ru-RU" sz="3600" smtClean="0">
              <a:solidFill>
                <a:srgbClr val="7030A0"/>
              </a:solidFill>
              <a:latin typeface="Book Antiqua" pitchFamily="18" charset="0"/>
            </a:endParaRPr>
          </a:p>
        </p:txBody>
      </p:sp>
      <p:sp>
        <p:nvSpPr>
          <p:cNvPr id="3" name="Подзаголовок 2"/>
          <p:cNvSpPr>
            <a:spLocks noGrp="1"/>
          </p:cNvSpPr>
          <p:nvPr>
            <p:ph type="subTitle" idx="1"/>
          </p:nvPr>
        </p:nvSpPr>
        <p:spPr>
          <a:xfrm>
            <a:off x="8207375" y="4051300"/>
            <a:ext cx="3768725" cy="2284413"/>
          </a:xfrm>
        </p:spPr>
        <p:txBody>
          <a:bodyPr rtlCol="0">
            <a:normAutofit/>
          </a:bodyPr>
          <a:lstStyle/>
          <a:p>
            <a:pPr eaLnBrk="1" fontAlgn="auto" hangingPunct="1">
              <a:spcBef>
                <a:spcPct val="20000"/>
              </a:spcBef>
              <a:spcAft>
                <a:spcPts val="0"/>
              </a:spcAft>
              <a:buClrTx/>
              <a:buFont typeface="Wingdings 3" charset="2"/>
              <a:buNone/>
              <a:defRPr/>
            </a:pPr>
            <a:r>
              <a:rPr lang="uk-UA" sz="9600" dirty="0" smtClean="0">
                <a:latin typeface="Book Antiqua" panose="02040602050305030304" pitchFamily="18" charset="0"/>
              </a:rPr>
              <a:t> </a:t>
            </a:r>
            <a:endParaRPr lang="ru-RU" dirty="0"/>
          </a:p>
        </p:txBody>
      </p:sp>
      <p:pic>
        <p:nvPicPr>
          <p:cNvPr id="20483" name="Рисунок 10"/>
          <p:cNvPicPr>
            <a:picLocks noChangeAspect="1"/>
          </p:cNvPicPr>
          <p:nvPr/>
        </p:nvPicPr>
        <p:blipFill>
          <a:blip r:embed="rId3"/>
          <a:srcRect/>
          <a:stretch>
            <a:fillRect/>
          </a:stretch>
        </p:blipFill>
        <p:spPr bwMode="auto">
          <a:xfrm>
            <a:off x="44450" y="0"/>
            <a:ext cx="4067175" cy="4198938"/>
          </a:xfrm>
          <a:prstGeom prst="rect">
            <a:avLst/>
          </a:prstGeom>
          <a:noFill/>
          <a:ln w="9525">
            <a:noFill/>
            <a:miter lim="800000"/>
            <a:headEnd/>
            <a:tailEnd/>
          </a:ln>
        </p:spPr>
      </p:pic>
    </p:spTree>
  </p:cSld>
  <p:clrMapOvr>
    <a:masterClrMapping/>
  </p:clrMapOvr>
  <p:transition spd="slow" advTm="567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2592388" y="623888"/>
            <a:ext cx="8912225" cy="1281112"/>
          </a:xfrm>
        </p:spPr>
        <p:txBody>
          <a:bodyPr/>
          <a:lstStyle/>
          <a:p>
            <a:pPr eaLnBrk="1" hangingPunct="1"/>
            <a:endParaRPr lang="en-US" smtClean="0"/>
          </a:p>
        </p:txBody>
      </p:sp>
      <p:sp>
        <p:nvSpPr>
          <p:cNvPr id="30722" name="Объект 2"/>
          <p:cNvSpPr>
            <a:spLocks noGrp="1"/>
          </p:cNvSpPr>
          <p:nvPr>
            <p:ph idx="1"/>
          </p:nvPr>
        </p:nvSpPr>
        <p:spPr>
          <a:xfrm>
            <a:off x="309563" y="1609725"/>
            <a:ext cx="11195050" cy="4302125"/>
          </a:xfrm>
        </p:spPr>
        <p:txBody>
          <a:bodyPr/>
          <a:lstStyle/>
          <a:p>
            <a:pPr marL="0" indent="0" eaLnBrk="1" hangingPunct="1">
              <a:buFont typeface="Wingdings 3" pitchFamily="18" charset="2"/>
              <a:buNone/>
            </a:pPr>
            <a:r>
              <a:rPr lang="ru-RU" smtClean="0"/>
              <a:t>Боротьба проти єретиків була вигідна французькому королю, який прагнув, після об’єднання під своєю владою півночі Франції, приєднати до своїх володінь багатий південь.</a:t>
            </a:r>
          </a:p>
          <a:p>
            <a:pPr marL="0" indent="0" eaLnBrk="1" hangingPunct="1">
              <a:buFont typeface="Wingdings 3" pitchFamily="18" charset="2"/>
              <a:buNone/>
            </a:pPr>
            <a:r>
              <a:rPr lang="ru-RU" smtClean="0"/>
              <a:t> </a:t>
            </a:r>
            <a:r>
              <a:rPr lang="ru-RU" u="sng" smtClean="0">
                <a:solidFill>
                  <a:srgbClr val="C00000"/>
                </a:solidFill>
              </a:rPr>
              <a:t>Хрестові походи проти єретиків на півдні Франції дістали назву Альбігойських війн (1209 – 1229 рр.).</a:t>
            </a:r>
          </a:p>
          <a:p>
            <a:pPr marL="0" indent="0" eaLnBrk="1" hangingPunct="1">
              <a:buFont typeface="Wingdings 3" pitchFamily="18" charset="2"/>
              <a:buNone/>
            </a:pPr>
            <a:r>
              <a:rPr lang="ru-RU" smtClean="0"/>
              <a:t>Християнське воїнство вогнем і мечем пройшлося багатими провінціями півдня. Одного разу на запитання воїна про те, як відрізнити єретика від правовірного католика, папський легат (представник) відповів: “Бий їх усіх, Бог упізнає своїх!” Альбігойці чинили відчайдушний опір, але зрештою були винищені.</a:t>
            </a:r>
          </a:p>
          <a:p>
            <a:pPr marL="0" indent="0" eaLnBrk="1" hangingPunct="1">
              <a:buFont typeface="Wingdings 3" pitchFamily="18" charset="2"/>
              <a:buNone/>
            </a:pPr>
            <a:r>
              <a:rPr lang="ru-RU" u="sng" smtClean="0">
                <a:solidFill>
                  <a:srgbClr val="C00000"/>
                </a:solidFill>
              </a:rPr>
              <a:t>Ця перемога над єрессю сприяла об’єднанню Франції, але водночас призвела до розорення і знищення багатихміст і цілих районів, вбивства тисяч їх мешканців.</a:t>
            </a:r>
          </a:p>
          <a:p>
            <a:pPr marL="0" indent="0" eaLnBrk="1" hangingPunct="1">
              <a:buFont typeface="Wingdings 3" pitchFamily="18" charset="2"/>
              <a:buNone/>
            </a:pPr>
            <a:r>
              <a:rPr lang="ru-RU" smtClean="0"/>
              <a:t>Папи розуміли, що переможені єресі можуть легко відновитися. Для боротьби з ними було вжито серйозних заходів.</a:t>
            </a:r>
          </a:p>
          <a:p>
            <a:pPr marL="0" indent="0" eaLnBrk="1" hangingPunct="1">
              <a:buFont typeface="Wingdings 3" pitchFamily="18" charset="2"/>
              <a:buNone/>
            </a:pPr>
            <a:r>
              <a:rPr lang="ru-RU" smtClean="0"/>
              <a:t>Усім мирянам було заборонено мати, читати і навіть більше — тлумачити Біблію. Тільки люди, що здобули церковну освіту, могли це робити. Отож, чільна книга християнства стала ще більш недоступною для більшості християн.</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a:xfrm>
            <a:off x="2592388" y="623888"/>
            <a:ext cx="8912225" cy="1281112"/>
          </a:xfrm>
        </p:spPr>
        <p:txBody>
          <a:bodyPr/>
          <a:lstStyle/>
          <a:p>
            <a:pPr eaLnBrk="1" hangingPunct="1"/>
            <a:endParaRPr lang="en-US" smtClean="0"/>
          </a:p>
        </p:txBody>
      </p:sp>
      <p:sp>
        <p:nvSpPr>
          <p:cNvPr id="31746" name="Объект 2"/>
          <p:cNvSpPr>
            <a:spLocks noGrp="1"/>
          </p:cNvSpPr>
          <p:nvPr>
            <p:ph idx="1"/>
          </p:nvPr>
        </p:nvSpPr>
        <p:spPr>
          <a:xfrm>
            <a:off x="1778000" y="450850"/>
            <a:ext cx="8743950" cy="5461000"/>
          </a:xfrm>
        </p:spPr>
        <p:txBody>
          <a:bodyPr/>
          <a:lstStyle/>
          <a:p>
            <a:pPr marL="0" indent="0" eaLnBrk="1" hangingPunct="1">
              <a:buFont typeface="Wingdings 3" pitchFamily="18" charset="2"/>
              <a:buNone/>
            </a:pPr>
            <a:r>
              <a:rPr lang="ru-RU" smtClean="0"/>
              <a:t>У єпископствах створювалися спеціальні постійні комісії, які повинні були розслідувати будь-які прояви єресі, допитувати і засуджувати єретиків. </a:t>
            </a:r>
          </a:p>
          <a:p>
            <a:pPr marL="0" indent="0" eaLnBrk="1" hangingPunct="1">
              <a:buFont typeface="Wingdings 3" pitchFamily="18" charset="2"/>
              <a:buNone/>
            </a:pPr>
            <a:r>
              <a:rPr lang="ru-RU" b="1" u="sng" smtClean="0">
                <a:solidFill>
                  <a:srgbClr val="C00000"/>
                </a:solidFill>
              </a:rPr>
              <a:t>За цими комісіями згодом закріпилася назва інквізиційних трибуналів (лат. </a:t>
            </a:r>
            <a:r>
              <a:rPr lang="en-US" b="1" u="sng" smtClean="0">
                <a:solidFill>
                  <a:srgbClr val="C00000"/>
                </a:solidFill>
              </a:rPr>
              <a:t>inquisitio — </a:t>
            </a:r>
            <a:r>
              <a:rPr lang="ru-RU" b="1" u="sng" smtClean="0">
                <a:solidFill>
                  <a:srgbClr val="C00000"/>
                </a:solidFill>
              </a:rPr>
              <a:t>розслідування). Інквізиторам дозволялося застосовувати тортури, щоб домогтися від єретиків визнання у найстрашніших гріхах, після чого їх привселюдно спалювали на вогнищі.</a:t>
            </a:r>
          </a:p>
          <a:p>
            <a:pPr marL="0" indent="0" eaLnBrk="1" hangingPunct="1">
              <a:buFont typeface="Wingdings 3" pitchFamily="18" charset="2"/>
              <a:buNone/>
            </a:pPr>
            <a:r>
              <a:rPr lang="ru-RU" smtClean="0"/>
              <a:t>Але від багатьох єретиків неможливо було домогтися покаяння навіть під тортурами. Релігійні переконання як католиків, так і єретиків вирізнялися фанатизмом: люди були абсолютно переконані в тому, що тільки їх віра є правильною, тому єретики були готові йти у вогонь, а інквізитори були переконані у правоті вироку.</a:t>
            </a:r>
          </a:p>
          <a:p>
            <a:pPr marL="0" indent="0" eaLnBrk="1" hangingPunct="1">
              <a:buFont typeface="Wingdings 3" pitchFamily="18" charset="2"/>
              <a:buNone/>
            </a:pPr>
            <a:r>
              <a:rPr lang="ru-RU" smtClean="0"/>
              <a:t>Попри всі зусилля церкви, викорінити єресі вона не спромоглася. Єретики стали обережнішими і ще більше переконаними у своїй правоті.</a:t>
            </a:r>
          </a:p>
        </p:txBody>
      </p:sp>
      <p:pic>
        <p:nvPicPr>
          <p:cNvPr id="31747" name="Рисунок 3"/>
          <p:cNvPicPr>
            <a:picLocks noChangeAspect="1"/>
          </p:cNvPicPr>
          <p:nvPr/>
        </p:nvPicPr>
        <p:blipFill>
          <a:blip r:embed="rId2"/>
          <a:srcRect/>
          <a:stretch>
            <a:fillRect/>
          </a:stretch>
        </p:blipFill>
        <p:spPr bwMode="auto">
          <a:xfrm>
            <a:off x="5730875" y="4584700"/>
            <a:ext cx="5551488" cy="216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851275" y="798513"/>
          <a:ext cx="5962650" cy="4984750"/>
        </p:xfrm>
        <a:graphic>
          <a:graphicData uri="http://schemas.openxmlformats.org/drawingml/2006/table">
            <a:tbl>
              <a:tblPr/>
              <a:tblGrid>
                <a:gridCol w="5962918"/>
              </a:tblGrid>
              <a:tr h="4984124">
                <a:tc>
                  <a:txBody>
                    <a:bodyPr/>
                    <a:lstStyle/>
                    <a:p>
                      <a:r>
                        <a:rPr lang="ru-RU" b="1" dirty="0" err="1" smtClean="0"/>
                        <a:t>Жебрущі</a:t>
                      </a:r>
                      <a:r>
                        <a:rPr lang="ru-RU" b="1" dirty="0" smtClean="0"/>
                        <a:t> </a:t>
                      </a:r>
                      <a:r>
                        <a:rPr lang="ru-RU" b="1" dirty="0" err="1" smtClean="0"/>
                        <a:t>ордени</a:t>
                      </a:r>
                      <a:r>
                        <a:rPr lang="ru-RU" b="1" dirty="0" smtClean="0"/>
                        <a:t> </a:t>
                      </a:r>
                      <a:r>
                        <a:rPr lang="ru-RU" b="1" dirty="0" err="1" smtClean="0"/>
                        <a:t>ченців</a:t>
                      </a:r>
                      <a:endParaRPr lang="ru-RU" b="1" dirty="0" smtClean="0"/>
                    </a:p>
                    <a:p>
                      <a:endParaRPr lang="ru-RU" dirty="0" smtClean="0"/>
                    </a:p>
                    <a:p>
                      <a:r>
                        <a:rPr lang="ru-RU" dirty="0" smtClean="0"/>
                        <a:t>Не </a:t>
                      </a:r>
                      <a:r>
                        <a:rPr lang="ru-RU" dirty="0" err="1" smtClean="0"/>
                        <a:t>всі</a:t>
                      </a:r>
                      <a:r>
                        <a:rPr lang="ru-RU" dirty="0" smtClean="0"/>
                        <a:t> люди, </a:t>
                      </a:r>
                      <a:r>
                        <a:rPr lang="ru-RU" dirty="0" err="1" smtClean="0"/>
                        <a:t>що</a:t>
                      </a:r>
                      <a:r>
                        <a:rPr lang="ru-RU" dirty="0" smtClean="0"/>
                        <a:t> </a:t>
                      </a:r>
                      <a:r>
                        <a:rPr lang="ru-RU" dirty="0" err="1" smtClean="0"/>
                        <a:t>задумувалися</a:t>
                      </a:r>
                      <a:r>
                        <a:rPr lang="ru-RU" dirty="0" smtClean="0"/>
                        <a:t> над </a:t>
                      </a:r>
                      <a:r>
                        <a:rPr lang="ru-RU" dirty="0" err="1" smtClean="0"/>
                        <a:t>спасінням</a:t>
                      </a:r>
                      <a:r>
                        <a:rPr lang="ru-RU" dirty="0" smtClean="0"/>
                        <a:t> </a:t>
                      </a:r>
                      <a:r>
                        <a:rPr lang="ru-RU" dirty="0" err="1" smtClean="0"/>
                        <a:t>душі</a:t>
                      </a:r>
                      <a:r>
                        <a:rPr lang="ru-RU" dirty="0" smtClean="0"/>
                        <a:t>, </a:t>
                      </a:r>
                      <a:r>
                        <a:rPr lang="ru-RU" dirty="0" err="1" smtClean="0"/>
                        <a:t>були</a:t>
                      </a:r>
                      <a:r>
                        <a:rPr lang="ru-RU" dirty="0" smtClean="0"/>
                        <a:t> </a:t>
                      </a:r>
                      <a:r>
                        <a:rPr lang="ru-RU" dirty="0" err="1" smtClean="0"/>
                        <a:t>єретиками</a:t>
                      </a:r>
                      <a:r>
                        <a:rPr lang="ru-RU" dirty="0" smtClean="0"/>
                        <a:t>. </a:t>
                      </a:r>
                      <a:r>
                        <a:rPr lang="ru-RU" dirty="0" err="1" smtClean="0"/>
                        <a:t>Духовні</a:t>
                      </a:r>
                      <a:r>
                        <a:rPr lang="ru-RU" dirty="0" smtClean="0"/>
                        <a:t> </a:t>
                      </a:r>
                      <a:r>
                        <a:rPr lang="ru-RU" dirty="0" err="1" smtClean="0"/>
                        <a:t>шукання</a:t>
                      </a:r>
                      <a:r>
                        <a:rPr lang="ru-RU" dirty="0" smtClean="0"/>
                        <a:t> </a:t>
                      </a:r>
                      <a:r>
                        <a:rPr lang="ru-RU" dirty="0" err="1" smtClean="0"/>
                        <a:t>освічених</a:t>
                      </a:r>
                      <a:r>
                        <a:rPr lang="ru-RU" dirty="0" smtClean="0"/>
                        <a:t> людей </a:t>
                      </a:r>
                      <a:r>
                        <a:rPr lang="ru-RU" dirty="0" err="1" smtClean="0"/>
                        <a:t>середньовіччя</a:t>
                      </a:r>
                      <a:r>
                        <a:rPr lang="ru-RU" dirty="0" smtClean="0"/>
                        <a:t> вели </a:t>
                      </a:r>
                      <a:r>
                        <a:rPr lang="ru-RU" dirty="0" err="1" smtClean="0"/>
                        <a:t>їх</a:t>
                      </a:r>
                      <a:r>
                        <a:rPr lang="ru-RU" dirty="0" smtClean="0"/>
                        <a:t> шляхом </a:t>
                      </a:r>
                      <a:r>
                        <a:rPr lang="ru-RU" dirty="0" err="1" smtClean="0"/>
                        <a:t>власного</a:t>
                      </a:r>
                      <a:r>
                        <a:rPr lang="ru-RU" dirty="0" smtClean="0"/>
                        <a:t> </a:t>
                      </a:r>
                      <a:r>
                        <a:rPr lang="ru-RU" dirty="0" err="1" smtClean="0"/>
                        <a:t>усвідомлення</a:t>
                      </a:r>
                      <a:r>
                        <a:rPr lang="ru-RU" dirty="0" smtClean="0"/>
                        <a:t> </a:t>
                      </a:r>
                      <a:r>
                        <a:rPr lang="ru-RU" dirty="0" err="1" smtClean="0"/>
                        <a:t>вчення</a:t>
                      </a:r>
                      <a:r>
                        <a:rPr lang="ru-RU" dirty="0" smtClean="0"/>
                        <a:t> </a:t>
                      </a:r>
                      <a:r>
                        <a:rPr lang="ru-RU" dirty="0" err="1" smtClean="0"/>
                        <a:t>Ісуса</a:t>
                      </a:r>
                      <a:r>
                        <a:rPr lang="ru-RU" dirty="0" smtClean="0"/>
                        <a:t>. </a:t>
                      </a:r>
                      <a:r>
                        <a:rPr lang="ru-RU" dirty="0" err="1" smtClean="0"/>
                        <a:t>Частина</a:t>
                      </a:r>
                      <a:r>
                        <a:rPr lang="ru-RU" dirty="0" smtClean="0"/>
                        <a:t> </a:t>
                      </a:r>
                      <a:r>
                        <a:rPr lang="ru-RU" dirty="0" err="1" smtClean="0"/>
                        <a:t>невдоволених</a:t>
                      </a:r>
                      <a:r>
                        <a:rPr lang="ru-RU" dirty="0" smtClean="0"/>
                        <a:t> порядками, </a:t>
                      </a:r>
                      <a:r>
                        <a:rPr lang="ru-RU" dirty="0" err="1" smtClean="0"/>
                        <a:t>що</a:t>
                      </a:r>
                      <a:r>
                        <a:rPr lang="ru-RU" dirty="0" smtClean="0"/>
                        <a:t> </a:t>
                      </a:r>
                      <a:r>
                        <a:rPr lang="ru-RU" dirty="0" err="1" smtClean="0"/>
                        <a:t>існували</a:t>
                      </a:r>
                      <a:r>
                        <a:rPr lang="ru-RU" dirty="0" smtClean="0"/>
                        <a:t> в </a:t>
                      </a:r>
                      <a:r>
                        <a:rPr lang="ru-RU" dirty="0" err="1" smtClean="0"/>
                        <a:t>церкві</a:t>
                      </a:r>
                      <a:r>
                        <a:rPr lang="ru-RU" dirty="0" smtClean="0"/>
                        <a:t>, стала на шлях </a:t>
                      </a:r>
                      <a:r>
                        <a:rPr lang="ru-RU" dirty="0" err="1" smtClean="0"/>
                        <a:t>єресі</a:t>
                      </a:r>
                      <a:r>
                        <a:rPr lang="ru-RU" dirty="0" smtClean="0"/>
                        <a:t>, </a:t>
                      </a:r>
                      <a:r>
                        <a:rPr lang="ru-RU" dirty="0" err="1" smtClean="0"/>
                        <a:t>інша</a:t>
                      </a:r>
                      <a:r>
                        <a:rPr lang="ru-RU" dirty="0" smtClean="0"/>
                        <a:t> </a:t>
                      </a:r>
                      <a:r>
                        <a:rPr lang="ru-RU" dirty="0" err="1" smtClean="0"/>
                        <a:t>намагалася</a:t>
                      </a:r>
                      <a:r>
                        <a:rPr lang="ru-RU" dirty="0" smtClean="0"/>
                        <a:t> </a:t>
                      </a:r>
                      <a:r>
                        <a:rPr lang="ru-RU" dirty="0" err="1" smtClean="0"/>
                        <a:t>діяти</a:t>
                      </a:r>
                      <a:r>
                        <a:rPr lang="ru-RU" dirty="0" smtClean="0"/>
                        <a:t> на </a:t>
                      </a:r>
                      <a:r>
                        <a:rPr lang="ru-RU" dirty="0" err="1" smtClean="0"/>
                        <a:t>межі</a:t>
                      </a:r>
                      <a:r>
                        <a:rPr lang="ru-RU" dirty="0" smtClean="0"/>
                        <a:t> </a:t>
                      </a:r>
                      <a:r>
                        <a:rPr lang="ru-RU" dirty="0" err="1" smtClean="0"/>
                        <a:t>між</a:t>
                      </a:r>
                      <a:r>
                        <a:rPr lang="ru-RU" dirty="0" smtClean="0"/>
                        <a:t> </a:t>
                      </a:r>
                      <a:r>
                        <a:rPr lang="ru-RU" dirty="0" err="1" smtClean="0"/>
                        <a:t>єрессю</a:t>
                      </a:r>
                      <a:r>
                        <a:rPr lang="ru-RU" dirty="0" smtClean="0"/>
                        <a:t> та </a:t>
                      </a:r>
                      <a:r>
                        <a:rPr lang="ru-RU" dirty="0" err="1" smtClean="0"/>
                        <a:t>офіційною</a:t>
                      </a:r>
                      <a:r>
                        <a:rPr lang="ru-RU" dirty="0" smtClean="0"/>
                        <a:t> </a:t>
                      </a:r>
                      <a:r>
                        <a:rPr lang="ru-RU" dirty="0" err="1" smtClean="0"/>
                        <a:t>церквою</a:t>
                      </a:r>
                      <a:r>
                        <a:rPr lang="ru-RU" dirty="0" smtClean="0"/>
                        <a:t>.</a:t>
                      </a:r>
                    </a:p>
                    <a:p>
                      <a:endParaRPr lang="ru-RU" dirty="0" smtClean="0"/>
                    </a:p>
                    <a:p>
                      <a:r>
                        <a:rPr lang="ru-RU" b="1" u="sng" dirty="0" err="1" smtClean="0">
                          <a:solidFill>
                            <a:srgbClr val="FF0000"/>
                          </a:solidFill>
                        </a:rPr>
                        <a:t>Найвідомішим</a:t>
                      </a:r>
                      <a:r>
                        <a:rPr lang="ru-RU" b="1" u="sng" dirty="0" smtClean="0">
                          <a:solidFill>
                            <a:srgbClr val="FF0000"/>
                          </a:solidFill>
                        </a:rPr>
                        <a:t> у </a:t>
                      </a:r>
                      <a:r>
                        <a:rPr lang="en-US" b="1" u="sng" dirty="0" smtClean="0">
                          <a:solidFill>
                            <a:srgbClr val="FF0000"/>
                          </a:solidFill>
                        </a:rPr>
                        <a:t>XIII </a:t>
                      </a:r>
                      <a:r>
                        <a:rPr lang="ru-RU" b="1" u="sng" dirty="0" smtClean="0">
                          <a:solidFill>
                            <a:srgbClr val="FF0000"/>
                          </a:solidFill>
                        </a:rPr>
                        <a:t>ст. </a:t>
                      </a:r>
                      <a:r>
                        <a:rPr lang="ru-RU" b="1" u="sng" dirty="0" err="1" smtClean="0">
                          <a:solidFill>
                            <a:srgbClr val="FF0000"/>
                          </a:solidFill>
                        </a:rPr>
                        <a:t>оновлювачем</a:t>
                      </a:r>
                      <a:r>
                        <a:rPr lang="ru-RU" b="1" u="sng" dirty="0" smtClean="0">
                          <a:solidFill>
                            <a:srgbClr val="FF0000"/>
                          </a:solidFill>
                        </a:rPr>
                        <a:t> </a:t>
                      </a:r>
                      <a:r>
                        <a:rPr lang="ru-RU" b="1" u="sng" dirty="0" err="1" smtClean="0">
                          <a:solidFill>
                            <a:srgbClr val="FF0000"/>
                          </a:solidFill>
                        </a:rPr>
                        <a:t>християнства</a:t>
                      </a:r>
                      <a:r>
                        <a:rPr lang="ru-RU" b="1" u="sng" dirty="0" smtClean="0">
                          <a:solidFill>
                            <a:srgbClr val="FF0000"/>
                          </a:solidFill>
                        </a:rPr>
                        <a:t> </a:t>
                      </a:r>
                      <a:r>
                        <a:rPr lang="ru-RU" b="1" u="sng" dirty="0" err="1" smtClean="0">
                          <a:solidFill>
                            <a:srgbClr val="FF0000"/>
                          </a:solidFill>
                        </a:rPr>
                        <a:t>був</a:t>
                      </a:r>
                      <a:r>
                        <a:rPr lang="ru-RU" b="1" u="sng" dirty="0" smtClean="0">
                          <a:solidFill>
                            <a:srgbClr val="FF0000"/>
                          </a:solidFill>
                        </a:rPr>
                        <a:t> Франциск </a:t>
                      </a:r>
                      <a:r>
                        <a:rPr lang="ru-RU" b="1" u="sng" dirty="0" err="1" smtClean="0">
                          <a:solidFill>
                            <a:srgbClr val="FF0000"/>
                          </a:solidFill>
                        </a:rPr>
                        <a:t>Ассизький</a:t>
                      </a:r>
                      <a:r>
                        <a:rPr lang="ru-RU" b="1" u="sng" dirty="0" smtClean="0">
                          <a:solidFill>
                            <a:srgbClr val="FF0000"/>
                          </a:solidFill>
                        </a:rPr>
                        <a:t> (1182 – 1226 </a:t>
                      </a:r>
                      <a:r>
                        <a:rPr lang="ru-RU" b="1" u="sng" dirty="0" err="1" smtClean="0">
                          <a:solidFill>
                            <a:srgbClr val="FF0000"/>
                          </a:solidFill>
                        </a:rPr>
                        <a:t>рр</a:t>
                      </a:r>
                      <a:r>
                        <a:rPr lang="ru-RU" b="1" u="sng" dirty="0" smtClean="0">
                          <a:solidFill>
                            <a:srgbClr val="FF0000"/>
                          </a:solidFill>
                        </a:rPr>
                        <a:t>.)</a:t>
                      </a:r>
                      <a:r>
                        <a:rPr lang="ru-RU" dirty="0" smtClean="0"/>
                        <a:t>. </a:t>
                      </a:r>
                      <a:r>
                        <a:rPr lang="ru-RU" dirty="0" err="1" smtClean="0"/>
                        <a:t>Завдяки</a:t>
                      </a:r>
                      <a:r>
                        <a:rPr lang="ru-RU" dirty="0" smtClean="0"/>
                        <a:t> </a:t>
                      </a:r>
                      <a:r>
                        <a:rPr lang="ru-RU" dirty="0" err="1" smtClean="0"/>
                        <a:t>його</a:t>
                      </a:r>
                      <a:r>
                        <a:rPr lang="ru-RU" dirty="0" smtClean="0"/>
                        <a:t> </a:t>
                      </a:r>
                      <a:r>
                        <a:rPr lang="ru-RU" dirty="0" err="1" smtClean="0"/>
                        <a:t>діяльності</a:t>
                      </a:r>
                      <a:r>
                        <a:rPr lang="ru-RU" dirty="0" smtClean="0"/>
                        <a:t> </a:t>
                      </a:r>
                      <a:r>
                        <a:rPr lang="ru-RU" dirty="0" err="1" smtClean="0"/>
                        <a:t>проповідь</a:t>
                      </a:r>
                      <a:r>
                        <a:rPr lang="ru-RU" dirty="0" smtClean="0"/>
                        <a:t> </a:t>
                      </a:r>
                      <a:r>
                        <a:rPr lang="ru-RU" dirty="0" err="1" smtClean="0"/>
                        <a:t>набула</a:t>
                      </a:r>
                      <a:r>
                        <a:rPr lang="ru-RU" dirty="0" smtClean="0"/>
                        <a:t> особливого </a:t>
                      </a:r>
                      <a:r>
                        <a:rPr lang="ru-RU" dirty="0" err="1" smtClean="0"/>
                        <a:t>значення</a:t>
                      </a:r>
                      <a:r>
                        <a:rPr lang="ru-RU" dirty="0" smtClean="0"/>
                        <a:t>. А </a:t>
                      </a:r>
                      <a:r>
                        <a:rPr lang="ru-RU" dirty="0" err="1" smtClean="0"/>
                        <a:t>він</a:t>
                      </a:r>
                      <a:r>
                        <a:rPr lang="ru-RU" dirty="0" smtClean="0"/>
                        <a:t> став одним </a:t>
                      </a:r>
                      <a:r>
                        <a:rPr lang="ru-RU" dirty="0" err="1" smtClean="0"/>
                        <a:t>із</a:t>
                      </a:r>
                      <a:r>
                        <a:rPr lang="ru-RU" dirty="0" smtClean="0"/>
                        <a:t> </a:t>
                      </a:r>
                      <a:r>
                        <a:rPr lang="ru-RU" dirty="0" err="1" smtClean="0"/>
                        <a:t>засновників</a:t>
                      </a:r>
                      <a:r>
                        <a:rPr lang="ru-RU" dirty="0" smtClean="0"/>
                        <a:t> </a:t>
                      </a:r>
                      <a:r>
                        <a:rPr lang="ru-RU" dirty="0" err="1" smtClean="0"/>
                        <a:t>нових</a:t>
                      </a:r>
                      <a:r>
                        <a:rPr lang="ru-RU" dirty="0" smtClean="0"/>
                        <a:t>, </a:t>
                      </a:r>
                      <a:r>
                        <a:rPr lang="ru-RU" dirty="0" err="1" smtClean="0"/>
                        <a:t>жебрущих</a:t>
                      </a:r>
                      <a:r>
                        <a:rPr lang="ru-RU" dirty="0" smtClean="0"/>
                        <a:t> </a:t>
                      </a:r>
                      <a:r>
                        <a:rPr lang="ru-RU" dirty="0" err="1" smtClean="0"/>
                        <a:t>орденів</a:t>
                      </a:r>
                      <a:r>
                        <a:rPr lang="ru-RU" dirty="0" smtClean="0"/>
                        <a:t>.</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pic>
        <p:nvPicPr>
          <p:cNvPr id="33799" name="Рисунок 2"/>
          <p:cNvPicPr>
            <a:picLocks noChangeAspect="1"/>
          </p:cNvPicPr>
          <p:nvPr/>
        </p:nvPicPr>
        <p:blipFill>
          <a:blip r:embed="rId2"/>
          <a:srcRect/>
          <a:stretch>
            <a:fillRect/>
          </a:stretch>
        </p:blipFill>
        <p:spPr bwMode="auto">
          <a:xfrm>
            <a:off x="296863" y="128588"/>
            <a:ext cx="2613025" cy="4210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360738" y="682625"/>
          <a:ext cx="8151812" cy="5859463"/>
        </p:xfrm>
        <a:graphic>
          <a:graphicData uri="http://schemas.openxmlformats.org/drawingml/2006/table">
            <a:tbl>
              <a:tblPr/>
              <a:tblGrid>
                <a:gridCol w="8152327"/>
              </a:tblGrid>
              <a:tr h="5859888">
                <a:tc>
                  <a:txBody>
                    <a:bodyPr/>
                    <a:lstStyle/>
                    <a:p>
                      <a:r>
                        <a:rPr lang="ru-RU" dirty="0" smtClean="0"/>
                        <a:t>Франциск </a:t>
                      </a:r>
                      <a:r>
                        <a:rPr lang="ru-RU" dirty="0" err="1" smtClean="0"/>
                        <a:t>народився</a:t>
                      </a:r>
                      <a:r>
                        <a:rPr lang="ru-RU" dirty="0" smtClean="0"/>
                        <a:t> в </a:t>
                      </a:r>
                      <a:r>
                        <a:rPr lang="ru-RU" dirty="0" err="1" smtClean="0"/>
                        <a:t>сім’ї</a:t>
                      </a:r>
                      <a:r>
                        <a:rPr lang="ru-RU" dirty="0" smtClean="0"/>
                        <a:t> </a:t>
                      </a:r>
                      <a:r>
                        <a:rPr lang="ru-RU" dirty="0" err="1" smtClean="0"/>
                        <a:t>купця</a:t>
                      </a:r>
                      <a:r>
                        <a:rPr lang="ru-RU" dirty="0" smtClean="0"/>
                        <a:t> з </a:t>
                      </a:r>
                      <a:r>
                        <a:rPr lang="ru-RU" dirty="0" err="1" smtClean="0"/>
                        <a:t>італійського</a:t>
                      </a:r>
                      <a:r>
                        <a:rPr lang="ru-RU" dirty="0" smtClean="0"/>
                        <a:t> </a:t>
                      </a:r>
                      <a:r>
                        <a:rPr lang="ru-RU" dirty="0" err="1" smtClean="0"/>
                        <a:t>міста</a:t>
                      </a:r>
                      <a:r>
                        <a:rPr lang="ru-RU" dirty="0" smtClean="0"/>
                        <a:t> </a:t>
                      </a:r>
                      <a:r>
                        <a:rPr lang="ru-RU" dirty="0" err="1" smtClean="0"/>
                        <a:t>Ассизі</a:t>
                      </a:r>
                      <a:r>
                        <a:rPr lang="ru-RU" dirty="0" smtClean="0"/>
                        <a:t>. </a:t>
                      </a:r>
                      <a:r>
                        <a:rPr lang="ru-RU" dirty="0" err="1" smtClean="0"/>
                        <a:t>Молодість</a:t>
                      </a:r>
                      <a:r>
                        <a:rPr lang="ru-RU" dirty="0" smtClean="0"/>
                        <a:t> </a:t>
                      </a:r>
                      <a:r>
                        <a:rPr lang="ru-RU" dirty="0" err="1" smtClean="0"/>
                        <a:t>він</a:t>
                      </a:r>
                      <a:r>
                        <a:rPr lang="ru-RU" dirty="0" smtClean="0"/>
                        <a:t> </a:t>
                      </a:r>
                      <a:r>
                        <a:rPr lang="ru-RU" dirty="0" err="1" smtClean="0"/>
                        <a:t>провів</a:t>
                      </a:r>
                      <a:r>
                        <a:rPr lang="ru-RU" dirty="0" smtClean="0"/>
                        <a:t> у </a:t>
                      </a:r>
                      <a:r>
                        <a:rPr lang="ru-RU" dirty="0" err="1" smtClean="0"/>
                        <a:t>бенкетах</a:t>
                      </a:r>
                      <a:r>
                        <a:rPr lang="ru-RU" dirty="0" smtClean="0"/>
                        <a:t> і </a:t>
                      </a:r>
                      <a:r>
                        <a:rPr lang="ru-RU" dirty="0" err="1" smtClean="0"/>
                        <a:t>всіляких</a:t>
                      </a:r>
                      <a:r>
                        <a:rPr lang="ru-RU" dirty="0" smtClean="0"/>
                        <a:t> </a:t>
                      </a:r>
                      <a:r>
                        <a:rPr lang="ru-RU" dirty="0" err="1" smtClean="0"/>
                        <a:t>розвагах</a:t>
                      </a:r>
                      <a:r>
                        <a:rPr lang="ru-RU" dirty="0" smtClean="0"/>
                        <a:t>, але </a:t>
                      </a:r>
                      <a:r>
                        <a:rPr lang="ru-RU" dirty="0" err="1" smtClean="0"/>
                        <a:t>знайомство</a:t>
                      </a:r>
                      <a:r>
                        <a:rPr lang="ru-RU" dirty="0" smtClean="0"/>
                        <a:t> з </a:t>
                      </a:r>
                      <a:r>
                        <a:rPr lang="ru-RU" dirty="0" err="1" smtClean="0"/>
                        <a:t>Євангелієм</a:t>
                      </a:r>
                      <a:r>
                        <a:rPr lang="ru-RU" dirty="0" smtClean="0"/>
                        <a:t> вчинило в </a:t>
                      </a:r>
                      <a:r>
                        <a:rPr lang="ru-RU" dirty="0" err="1" smtClean="0"/>
                        <a:t>його</a:t>
                      </a:r>
                      <a:r>
                        <a:rPr lang="ru-RU" dirty="0" smtClean="0"/>
                        <a:t> </a:t>
                      </a:r>
                      <a:r>
                        <a:rPr lang="ru-RU" dirty="0" err="1" smtClean="0"/>
                        <a:t>душі</a:t>
                      </a:r>
                      <a:r>
                        <a:rPr lang="ru-RU" dirty="0" smtClean="0"/>
                        <a:t> переворот, </a:t>
                      </a:r>
                      <a:r>
                        <a:rPr lang="ru-RU" dirty="0" err="1" smtClean="0"/>
                        <a:t>що</a:t>
                      </a:r>
                      <a:r>
                        <a:rPr lang="ru-RU" dirty="0" smtClean="0"/>
                        <a:t> </a:t>
                      </a:r>
                      <a:r>
                        <a:rPr lang="ru-RU" dirty="0" err="1" smtClean="0"/>
                        <a:t>змінив</a:t>
                      </a:r>
                      <a:r>
                        <a:rPr lang="ru-RU" dirty="0" smtClean="0"/>
                        <a:t> </a:t>
                      </a:r>
                      <a:r>
                        <a:rPr lang="ru-RU" dirty="0" err="1" smtClean="0"/>
                        <a:t>життя</a:t>
                      </a:r>
                      <a:r>
                        <a:rPr lang="ru-RU" dirty="0" smtClean="0"/>
                        <a:t> Франциска. </a:t>
                      </a:r>
                      <a:r>
                        <a:rPr lang="ru-RU" dirty="0" err="1" smtClean="0"/>
                        <a:t>Вирішивши</a:t>
                      </a:r>
                      <a:r>
                        <a:rPr lang="ru-RU" dirty="0" smtClean="0"/>
                        <a:t> в </a:t>
                      </a:r>
                      <a:r>
                        <a:rPr lang="ru-RU" dirty="0" err="1" smtClean="0"/>
                        <a:t>усьому</a:t>
                      </a:r>
                      <a:r>
                        <a:rPr lang="ru-RU" dirty="0" smtClean="0"/>
                        <a:t> </a:t>
                      </a:r>
                      <a:r>
                        <a:rPr lang="ru-RU" dirty="0" err="1" smtClean="0"/>
                        <a:t>наслідувати</a:t>
                      </a:r>
                      <a:r>
                        <a:rPr lang="ru-RU" dirty="0" smtClean="0"/>
                        <a:t> Христа, </a:t>
                      </a:r>
                      <a:r>
                        <a:rPr lang="ru-RU" dirty="0" err="1" smtClean="0"/>
                        <a:t>він</a:t>
                      </a:r>
                      <a:r>
                        <a:rPr lang="ru-RU" dirty="0" smtClean="0"/>
                        <a:t> </a:t>
                      </a:r>
                      <a:r>
                        <a:rPr lang="ru-RU" dirty="0" err="1" smtClean="0"/>
                        <a:t>відмовився</a:t>
                      </a:r>
                      <a:r>
                        <a:rPr lang="ru-RU" dirty="0" smtClean="0"/>
                        <a:t> </a:t>
                      </a:r>
                      <a:r>
                        <a:rPr lang="ru-RU" dirty="0" err="1" smtClean="0"/>
                        <a:t>від</a:t>
                      </a:r>
                      <a:r>
                        <a:rPr lang="ru-RU" dirty="0" smtClean="0"/>
                        <a:t> майна, </a:t>
                      </a:r>
                      <a:r>
                        <a:rPr lang="ru-RU" dirty="0" err="1" smtClean="0"/>
                        <a:t>залишив</a:t>
                      </a:r>
                      <a:r>
                        <a:rPr lang="ru-RU" dirty="0" smtClean="0"/>
                        <a:t> </a:t>
                      </a:r>
                      <a:r>
                        <a:rPr lang="ru-RU" dirty="0" err="1" smtClean="0"/>
                        <a:t>дім</a:t>
                      </a:r>
                      <a:r>
                        <a:rPr lang="ru-RU" dirty="0" smtClean="0"/>
                        <a:t> і, живучи, як </a:t>
                      </a:r>
                      <a:r>
                        <a:rPr lang="ru-RU" dirty="0" err="1" smtClean="0"/>
                        <a:t>жебрак</a:t>
                      </a:r>
                      <a:r>
                        <a:rPr lang="ru-RU" dirty="0" smtClean="0"/>
                        <a:t>, </a:t>
                      </a:r>
                      <a:r>
                        <a:rPr lang="ru-RU" dirty="0" err="1" smtClean="0"/>
                        <a:t>усі</a:t>
                      </a:r>
                      <a:r>
                        <a:rPr lang="ru-RU" dirty="0" smtClean="0"/>
                        <a:t> </a:t>
                      </a:r>
                      <a:r>
                        <a:rPr lang="ru-RU" dirty="0" err="1" smtClean="0"/>
                        <a:t>сили</a:t>
                      </a:r>
                      <a:r>
                        <a:rPr lang="ru-RU" dirty="0" smtClean="0"/>
                        <a:t> </a:t>
                      </a:r>
                      <a:r>
                        <a:rPr lang="ru-RU" dirty="0" err="1" smtClean="0"/>
                        <a:t>віддавав</a:t>
                      </a:r>
                      <a:r>
                        <a:rPr lang="ru-RU" dirty="0" smtClean="0"/>
                        <a:t> молитвам, </a:t>
                      </a:r>
                      <a:r>
                        <a:rPr lang="ru-RU" dirty="0" err="1" smtClean="0"/>
                        <a:t>постові</a:t>
                      </a:r>
                      <a:r>
                        <a:rPr lang="ru-RU" dirty="0" smtClean="0"/>
                        <a:t> і </a:t>
                      </a:r>
                      <a:r>
                        <a:rPr lang="ru-RU" dirty="0" err="1" smtClean="0"/>
                        <a:t>проповідям</a:t>
                      </a:r>
                      <a:r>
                        <a:rPr lang="ru-RU" dirty="0" smtClean="0"/>
                        <a:t> Слова </a:t>
                      </a:r>
                      <a:r>
                        <a:rPr lang="ru-RU" dirty="0" err="1" smtClean="0"/>
                        <a:t>Божого</a:t>
                      </a:r>
                      <a:r>
                        <a:rPr lang="ru-RU" dirty="0" smtClean="0"/>
                        <a:t>. Не </a:t>
                      </a:r>
                      <a:r>
                        <a:rPr lang="ru-RU" dirty="0" err="1" smtClean="0"/>
                        <a:t>маючи</a:t>
                      </a:r>
                      <a:r>
                        <a:rPr lang="ru-RU" dirty="0" smtClean="0"/>
                        <a:t> </a:t>
                      </a:r>
                      <a:r>
                        <a:rPr lang="ru-RU" dirty="0" err="1" smtClean="0"/>
                        <a:t>церковної</a:t>
                      </a:r>
                      <a:r>
                        <a:rPr lang="ru-RU" dirty="0" smtClean="0"/>
                        <a:t> </a:t>
                      </a:r>
                      <a:r>
                        <a:rPr lang="ru-RU" dirty="0" err="1" smtClean="0"/>
                        <a:t>освіти</a:t>
                      </a:r>
                      <a:r>
                        <a:rPr lang="ru-RU" dirty="0" smtClean="0"/>
                        <a:t>, </a:t>
                      </a:r>
                      <a:r>
                        <a:rPr lang="ru-RU" dirty="0" err="1" smtClean="0"/>
                        <a:t>він</a:t>
                      </a:r>
                      <a:r>
                        <a:rPr lang="ru-RU" dirty="0" smtClean="0"/>
                        <a:t> </a:t>
                      </a:r>
                      <a:r>
                        <a:rPr lang="ru-RU" dirty="0" err="1" smtClean="0"/>
                        <a:t>звертався</a:t>
                      </a:r>
                      <a:r>
                        <a:rPr lang="ru-RU" dirty="0" smtClean="0"/>
                        <a:t> до </a:t>
                      </a:r>
                      <a:r>
                        <a:rPr lang="ru-RU" dirty="0" err="1" smtClean="0"/>
                        <a:t>слухачів</a:t>
                      </a:r>
                      <a:r>
                        <a:rPr lang="ru-RU" dirty="0" smtClean="0"/>
                        <a:t> </a:t>
                      </a:r>
                      <a:r>
                        <a:rPr lang="ru-RU" dirty="0" err="1" smtClean="0"/>
                        <a:t>зрозумілою</a:t>
                      </a:r>
                      <a:r>
                        <a:rPr lang="ru-RU" dirty="0" smtClean="0"/>
                        <a:t> </a:t>
                      </a:r>
                      <a:r>
                        <a:rPr lang="ru-RU" dirty="0" err="1" smtClean="0"/>
                        <a:t>їм</a:t>
                      </a:r>
                      <a:r>
                        <a:rPr lang="ru-RU" dirty="0" smtClean="0"/>
                        <a:t> простою </a:t>
                      </a:r>
                      <a:r>
                        <a:rPr lang="ru-RU" dirty="0" err="1" smtClean="0"/>
                        <a:t>мовою</a:t>
                      </a:r>
                      <a:r>
                        <a:rPr lang="ru-RU" dirty="0" smtClean="0"/>
                        <a:t>. У </a:t>
                      </a:r>
                      <a:r>
                        <a:rPr lang="ru-RU" dirty="0" err="1" smtClean="0"/>
                        <a:t>пристрасних</a:t>
                      </a:r>
                      <a:r>
                        <a:rPr lang="ru-RU" dirty="0" smtClean="0"/>
                        <a:t> молитвах Франциск доводив себе до такого стану, </a:t>
                      </a:r>
                      <a:r>
                        <a:rPr lang="ru-RU" dirty="0" err="1" smtClean="0"/>
                        <a:t>що</a:t>
                      </a:r>
                      <a:r>
                        <a:rPr lang="ru-RU" dirty="0" smtClean="0"/>
                        <a:t> у </a:t>
                      </a:r>
                      <a:r>
                        <a:rPr lang="ru-RU" dirty="0" err="1" smtClean="0"/>
                        <a:t>видіннях</a:t>
                      </a:r>
                      <a:r>
                        <a:rPr lang="ru-RU" dirty="0" smtClean="0"/>
                        <a:t> </a:t>
                      </a:r>
                      <a:r>
                        <a:rPr lang="ru-RU" dirty="0" err="1" smtClean="0"/>
                        <a:t>зустрічався</a:t>
                      </a:r>
                      <a:r>
                        <a:rPr lang="ru-RU" dirty="0" smtClean="0"/>
                        <a:t> з </a:t>
                      </a:r>
                      <a:r>
                        <a:rPr lang="ru-RU" dirty="0" err="1" smtClean="0"/>
                        <a:t>Ісусом</a:t>
                      </a:r>
                      <a:r>
                        <a:rPr lang="ru-RU" dirty="0" smtClean="0"/>
                        <a:t>, </a:t>
                      </a:r>
                      <a:r>
                        <a:rPr lang="ru-RU" dirty="0" err="1" smtClean="0"/>
                        <a:t>Богоматір’ю</a:t>
                      </a:r>
                      <a:r>
                        <a:rPr lang="ru-RU" dirty="0" smtClean="0"/>
                        <a:t> та </a:t>
                      </a:r>
                      <a:r>
                        <a:rPr lang="ru-RU" dirty="0" err="1" smtClean="0"/>
                        <a:t>святими</a:t>
                      </a:r>
                      <a:r>
                        <a:rPr lang="ru-RU" dirty="0" smtClean="0"/>
                        <a:t>, ба </a:t>
                      </a:r>
                      <a:r>
                        <a:rPr lang="ru-RU" dirty="0" err="1" smtClean="0"/>
                        <a:t>більше</a:t>
                      </a:r>
                      <a:r>
                        <a:rPr lang="ru-RU" dirty="0" smtClean="0"/>
                        <a:t> — </a:t>
                      </a:r>
                      <a:r>
                        <a:rPr lang="ru-RU" dirty="0" err="1" smtClean="0"/>
                        <a:t>інші</a:t>
                      </a:r>
                      <a:r>
                        <a:rPr lang="ru-RU" dirty="0" smtClean="0"/>
                        <a:t> люди </a:t>
                      </a:r>
                      <a:r>
                        <a:rPr lang="ru-RU" dirty="0" err="1" smtClean="0"/>
                        <a:t>бачили</a:t>
                      </a:r>
                      <a:r>
                        <a:rPr lang="ru-RU" dirty="0" smtClean="0"/>
                        <a:t>, як у Франциска </a:t>
                      </a:r>
                      <a:r>
                        <a:rPr lang="ru-RU" dirty="0" err="1" smtClean="0"/>
                        <a:t>відкривались</a:t>
                      </a:r>
                      <a:r>
                        <a:rPr lang="ru-RU" dirty="0" smtClean="0"/>
                        <a:t> і починали </a:t>
                      </a:r>
                      <a:r>
                        <a:rPr lang="ru-RU" dirty="0" err="1" smtClean="0"/>
                        <a:t>кровоточити</a:t>
                      </a:r>
                      <a:r>
                        <a:rPr lang="ru-RU" dirty="0" smtClean="0"/>
                        <a:t> рани на </a:t>
                      </a:r>
                      <a:r>
                        <a:rPr lang="ru-RU" dirty="0" err="1" smtClean="0"/>
                        <a:t>зап’ястях</a:t>
                      </a:r>
                      <a:r>
                        <a:rPr lang="ru-RU" dirty="0" smtClean="0"/>
                        <a:t> і ступнях — у тих </a:t>
                      </a:r>
                      <a:r>
                        <a:rPr lang="ru-RU" dirty="0" err="1" smtClean="0"/>
                        <a:t>місцях</a:t>
                      </a:r>
                      <a:r>
                        <a:rPr lang="ru-RU" dirty="0" smtClean="0"/>
                        <a:t>, де прибивали </a:t>
                      </a:r>
                      <a:r>
                        <a:rPr lang="ru-RU" dirty="0" err="1" smtClean="0"/>
                        <a:t>тіло</a:t>
                      </a:r>
                      <a:r>
                        <a:rPr lang="ru-RU" dirty="0" smtClean="0"/>
                        <a:t> </a:t>
                      </a:r>
                      <a:r>
                        <a:rPr lang="ru-RU" dirty="0" err="1" smtClean="0"/>
                        <a:t>Ісуса</a:t>
                      </a:r>
                      <a:r>
                        <a:rPr lang="ru-RU" dirty="0" smtClean="0"/>
                        <a:t> до </a:t>
                      </a:r>
                      <a:r>
                        <a:rPr lang="ru-RU" dirty="0" err="1" smtClean="0"/>
                        <a:t>хреста</a:t>
                      </a:r>
                      <a:r>
                        <a:rPr lang="ru-RU" dirty="0" smtClean="0"/>
                        <a:t>.</a:t>
                      </a:r>
                    </a:p>
                    <a:p>
                      <a:endParaRPr lang="ru-RU" dirty="0" smtClean="0"/>
                    </a:p>
                    <a:p>
                      <a:r>
                        <a:rPr lang="ru-RU" dirty="0" smtClean="0"/>
                        <a:t>З часом у Франциска </a:t>
                      </a:r>
                      <a:r>
                        <a:rPr lang="ru-RU" dirty="0" err="1" smtClean="0"/>
                        <a:t>знайшлися</a:t>
                      </a:r>
                      <a:r>
                        <a:rPr lang="ru-RU" dirty="0" smtClean="0"/>
                        <a:t> </a:t>
                      </a:r>
                      <a:r>
                        <a:rPr lang="ru-RU" dirty="0" err="1" smtClean="0"/>
                        <a:t>послідовники</a:t>
                      </a:r>
                      <a:r>
                        <a:rPr lang="ru-RU" dirty="0" smtClean="0"/>
                        <a:t>, з </a:t>
                      </a:r>
                      <a:r>
                        <a:rPr lang="ru-RU" dirty="0" err="1" smtClean="0"/>
                        <a:t>яких</a:t>
                      </a:r>
                      <a:r>
                        <a:rPr lang="ru-RU" dirty="0" smtClean="0"/>
                        <a:t> </a:t>
                      </a:r>
                      <a:r>
                        <a:rPr lang="ru-RU" dirty="0" err="1" smtClean="0"/>
                        <a:t>згодом</a:t>
                      </a:r>
                      <a:r>
                        <a:rPr lang="ru-RU" dirty="0" smtClean="0"/>
                        <a:t> і </a:t>
                      </a:r>
                      <a:r>
                        <a:rPr lang="ru-RU" dirty="0" err="1" smtClean="0"/>
                        <a:t>утворився</a:t>
                      </a:r>
                      <a:r>
                        <a:rPr lang="ru-RU" dirty="0" smtClean="0"/>
                        <a:t> </a:t>
                      </a:r>
                      <a:r>
                        <a:rPr lang="ru-RU" dirty="0" err="1" smtClean="0"/>
                        <a:t>чернечий</a:t>
                      </a:r>
                      <a:r>
                        <a:rPr lang="ru-RU" dirty="0" smtClean="0"/>
                        <a:t> орден </a:t>
                      </a:r>
                      <a:r>
                        <a:rPr lang="ru-RU" dirty="0" err="1" smtClean="0"/>
                        <a:t>францисканців</a:t>
                      </a:r>
                      <a:r>
                        <a:rPr lang="ru-RU" dirty="0" smtClean="0"/>
                        <a:t>.</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pic>
        <p:nvPicPr>
          <p:cNvPr id="34823" name="Рисунок 2"/>
          <p:cNvPicPr>
            <a:picLocks noChangeAspect="1"/>
          </p:cNvPicPr>
          <p:nvPr/>
        </p:nvPicPr>
        <p:blipFill>
          <a:blip r:embed="rId2"/>
          <a:srcRect/>
          <a:stretch>
            <a:fillRect/>
          </a:stretch>
        </p:blipFill>
        <p:spPr bwMode="auto">
          <a:xfrm>
            <a:off x="134938" y="979488"/>
            <a:ext cx="3225800" cy="5418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Прямоугольник 1"/>
          <p:cNvSpPr>
            <a:spLocks noChangeArrowheads="1"/>
          </p:cNvSpPr>
          <p:nvPr/>
        </p:nvSpPr>
        <p:spPr bwMode="auto">
          <a:xfrm>
            <a:off x="2073275" y="579438"/>
            <a:ext cx="9131300" cy="5078412"/>
          </a:xfrm>
          <a:prstGeom prst="rect">
            <a:avLst/>
          </a:prstGeom>
          <a:noFill/>
          <a:ln w="9525">
            <a:noFill/>
            <a:miter lim="800000"/>
            <a:headEnd/>
            <a:tailEnd/>
          </a:ln>
        </p:spPr>
        <p:txBody>
          <a:bodyPr>
            <a:spAutoFit/>
          </a:bodyPr>
          <a:lstStyle/>
          <a:p>
            <a:r>
              <a:rPr lang="ru-RU">
                <a:latin typeface="Century Gothic" pitchFamily="34" charset="0"/>
              </a:rPr>
              <a:t>З початком </a:t>
            </a:r>
            <a:r>
              <a:rPr lang="en-US">
                <a:latin typeface="Century Gothic" pitchFamily="34" charset="0"/>
              </a:rPr>
              <a:t>X</a:t>
            </a:r>
            <a:r>
              <a:rPr lang="ru-RU">
                <a:latin typeface="Century Gothic" pitchFamily="34" charset="0"/>
              </a:rPr>
              <a:t>І</a:t>
            </a:r>
            <a:r>
              <a:rPr lang="en-US">
                <a:latin typeface="Century Gothic" pitchFamily="34" charset="0"/>
              </a:rPr>
              <a:t>V </a:t>
            </a:r>
            <a:r>
              <a:rPr lang="ru-RU">
                <a:latin typeface="Century Gothic" pitchFamily="34" charset="0"/>
              </a:rPr>
              <a:t>ст. Європа вступила в період, що відзначався всілякими бідами і катастрофами. Вони засвідчили глибоку кризу середньовічного європейського суспільства. Не оминула ця криза і церкву.</a:t>
            </a:r>
          </a:p>
          <a:p>
            <a:endParaRPr lang="ru-RU">
              <a:latin typeface="Century Gothic" pitchFamily="34" charset="0"/>
            </a:endParaRPr>
          </a:p>
          <a:p>
            <a:r>
              <a:rPr lang="ru-RU">
                <a:latin typeface="Century Gothic" pitchFamily="34" charset="0"/>
              </a:rPr>
              <a:t>Церковну кризу було започатковано ляпасом залізної рука­виці по щоці папи римського Боніфація </a:t>
            </a:r>
            <a:r>
              <a:rPr lang="en-US">
                <a:latin typeface="Century Gothic" pitchFamily="34" charset="0"/>
              </a:rPr>
              <a:t>VIII </a:t>
            </a:r>
            <a:r>
              <a:rPr lang="ru-RU">
                <a:latin typeface="Century Gothic" pitchFamily="34" charset="0"/>
              </a:rPr>
              <a:t>від канцлера і зберігача королівської печатки Французького королівства Гійома Ногаре. Не витримавши образи, папа через декілька тижнів помер. Його наступник, Климент </a:t>
            </a:r>
            <a:r>
              <a:rPr lang="en-US">
                <a:latin typeface="Century Gothic" pitchFamily="34" charset="0"/>
              </a:rPr>
              <a:t>V, </a:t>
            </a:r>
            <a:r>
              <a:rPr lang="ru-RU">
                <a:latin typeface="Century Gothic" pitchFamily="34" charset="0"/>
              </a:rPr>
              <a:t>як уже згадувалося, переніс папську резиденцію до міста Авіньйон, яке, хоч і належало Неаполітанському королівству, з усіх боків було оточене володіннями французького короля. Так папська влада потрапила під французький вплив. 70 років тривало авіньйонське полонення пап. Ці події засвідчили, що ідея об’єднання християнського світу під духовною і світською владою пап не відповідала реаліям часу, бо в житті Європи почали відігравати роль інші чинники, зокрема державні, національні інтереси. Ідею універсальної держави, що об’єднувала всіх, заступила ідея національної держави, що об’єднувала людей тільки за певною ознакою: на той час це було підданство якомусь королеві.</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Прямоугольник 1"/>
          <p:cNvSpPr>
            <a:spLocks noChangeArrowheads="1"/>
          </p:cNvSpPr>
          <p:nvPr/>
        </p:nvSpPr>
        <p:spPr bwMode="auto">
          <a:xfrm>
            <a:off x="3811588" y="554038"/>
            <a:ext cx="7624762" cy="5262562"/>
          </a:xfrm>
          <a:prstGeom prst="rect">
            <a:avLst/>
          </a:prstGeom>
          <a:noFill/>
          <a:ln w="9525">
            <a:noFill/>
            <a:miter lim="800000"/>
            <a:headEnd/>
            <a:tailEnd/>
          </a:ln>
        </p:spPr>
        <p:txBody>
          <a:bodyPr>
            <a:spAutoFit/>
          </a:bodyPr>
          <a:lstStyle/>
          <a:p>
            <a:r>
              <a:rPr lang="ru-RU" sz="1400" b="1" u="sng">
                <a:solidFill>
                  <a:srgbClr val="C00000"/>
                </a:solidFill>
                <a:latin typeface="Century Gothic" pitchFamily="34" charset="0"/>
              </a:rPr>
              <a:t>На цьому негаразди з папством не скінчилися. Повернення пап до Рима позначилося подією, що дістала назву Великої схизми.</a:t>
            </a:r>
          </a:p>
          <a:p>
            <a:endParaRPr lang="ru-RU" sz="1400">
              <a:latin typeface="Century Gothic" pitchFamily="34" charset="0"/>
            </a:endParaRPr>
          </a:p>
          <a:p>
            <a:r>
              <a:rPr lang="ru-RU" sz="1400">
                <a:latin typeface="Century Gothic" pitchFamily="34" charset="0"/>
              </a:rPr>
              <a:t>Після повернення до Рима папського престолу Григорієм XІ його наступником став Урбан VI. Проте останній настільки зловживав владою, що його скинули кардинали, які обрали новим папою Климента VII. Але Урбан VI відмовився підкоритися, через що на папському престолі опинилося аж два папи: один був у Римі, інший — в Авіньйоні.</a:t>
            </a:r>
          </a:p>
          <a:p>
            <a:endParaRPr lang="ru-RU" sz="1400">
              <a:latin typeface="Century Gothic" pitchFamily="34" charset="0"/>
            </a:endParaRPr>
          </a:p>
          <a:p>
            <a:r>
              <a:rPr lang="ru-RU" sz="1400">
                <a:latin typeface="Century Gothic" pitchFamily="34" charset="0"/>
              </a:rPr>
              <a:t>Обидва папи відлучили від церкви один одного, а також прихильників протилежної сторони. Почалися непорозуміння і на інших рівнях: на одну церковну посаду претендувало по два священики. Ніхто не знав, який же папа справжній і, відповідно, хто мав претендувати на посади єпископа та ін. Християнська Європа розкололася.</a:t>
            </a:r>
          </a:p>
          <a:p>
            <a:endParaRPr lang="ru-RU" sz="1400">
              <a:latin typeface="Century Gothic" pitchFamily="34" charset="0"/>
            </a:endParaRPr>
          </a:p>
          <a:p>
            <a:r>
              <a:rPr lang="ru-RU" sz="1400">
                <a:latin typeface="Century Gothic" pitchFamily="34" charset="0"/>
              </a:rPr>
              <a:t>Щоби вгамувати пристрасті, розроблялись і пропонувалися всілякі ідеї та пропозиції. Зрештою, більшість почала схилятися до думки, що проблему церкви треба вирішувати всім — священнослужителям і мирянам, тобто скликати собор. Перша спроба вирішити проблему на соборі в Пізі закінчилася новим розколом: обох пап оголосили єретиками та обрали нового. Папи, оголошені єретиками, не визнали рішення собору, і католики отримали вже трьох пап. І все ж ідея собору залишилася єдиним виходом із ситуації, що склалася. У 1414 р. в Констанці було скликано новий собор, що вирішив цю складну проблему. Загальновизнаним папою став Мартін V.</a:t>
            </a:r>
          </a:p>
        </p:txBody>
      </p:sp>
      <p:pic>
        <p:nvPicPr>
          <p:cNvPr id="37890" name="Рисунок 2"/>
          <p:cNvPicPr>
            <a:picLocks noChangeAspect="1"/>
          </p:cNvPicPr>
          <p:nvPr/>
        </p:nvPicPr>
        <p:blipFill>
          <a:blip r:embed="rId2"/>
          <a:srcRect/>
          <a:stretch>
            <a:fillRect/>
          </a:stretch>
        </p:blipFill>
        <p:spPr bwMode="auto">
          <a:xfrm>
            <a:off x="487363" y="2209800"/>
            <a:ext cx="2870200" cy="360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algn="r" eaLnBrk="1" fontAlgn="auto" hangingPunct="1">
              <a:spcAft>
                <a:spcPts val="0"/>
              </a:spcAft>
              <a:defRPr/>
            </a:pPr>
            <a:r>
              <a:rPr lang="ru-RU" sz="3100" dirty="0" err="1">
                <a:solidFill>
                  <a:schemeClr val="tx1">
                    <a:lumMod val="85000"/>
                    <a:lumOff val="15000"/>
                  </a:schemeClr>
                </a:solidFill>
              </a:rPr>
              <a:t>Розбрат</a:t>
            </a:r>
            <a:r>
              <a:rPr lang="ru-RU" sz="3100" dirty="0">
                <a:solidFill>
                  <a:schemeClr val="tx1">
                    <a:lumMod val="85000"/>
                    <a:lumOff val="15000"/>
                  </a:schemeClr>
                </a:solidFill>
              </a:rPr>
              <a:t> у </a:t>
            </a:r>
            <a:r>
              <a:rPr lang="ru-RU" sz="3100" dirty="0" err="1">
                <a:solidFill>
                  <a:schemeClr val="tx1">
                    <a:lumMod val="85000"/>
                    <a:lumOff val="15000"/>
                  </a:schemeClr>
                </a:solidFill>
              </a:rPr>
              <a:t>церкві</a:t>
            </a:r>
            <a:r>
              <a:rPr lang="ru-RU" sz="3100" dirty="0">
                <a:solidFill>
                  <a:schemeClr val="tx1">
                    <a:lumMod val="85000"/>
                    <a:lumOff val="15000"/>
                  </a:schemeClr>
                </a:solidFill>
              </a:rPr>
              <a:t> </a:t>
            </a:r>
            <a:r>
              <a:rPr lang="ru-RU" sz="3100" dirty="0" err="1">
                <a:solidFill>
                  <a:schemeClr val="tx1">
                    <a:lumMod val="85000"/>
                    <a:lumOff val="15000"/>
                  </a:schemeClr>
                </a:solidFill>
              </a:rPr>
              <a:t>примусив</a:t>
            </a:r>
            <a:r>
              <a:rPr lang="ru-RU" sz="3100" dirty="0">
                <a:solidFill>
                  <a:schemeClr val="tx1">
                    <a:lumMod val="85000"/>
                    <a:lumOff val="15000"/>
                  </a:schemeClr>
                </a:solidFill>
              </a:rPr>
              <a:t> </a:t>
            </a:r>
            <a:r>
              <a:rPr lang="ru-RU" sz="3100" dirty="0" err="1">
                <a:solidFill>
                  <a:schemeClr val="tx1">
                    <a:lumMod val="85000"/>
                    <a:lumOff val="15000"/>
                  </a:schemeClr>
                </a:solidFill>
              </a:rPr>
              <a:t>задуматися</a:t>
            </a:r>
            <a:r>
              <a:rPr lang="ru-RU" sz="3100" dirty="0">
                <a:solidFill>
                  <a:schemeClr val="tx1">
                    <a:lumMod val="85000"/>
                    <a:lumOff val="15000"/>
                  </a:schemeClr>
                </a:solidFill>
              </a:rPr>
              <a:t>, </a:t>
            </a:r>
            <a:r>
              <a:rPr lang="ru-RU" sz="3100" dirty="0" err="1">
                <a:solidFill>
                  <a:schemeClr val="tx1">
                    <a:lumMod val="85000"/>
                    <a:lumOff val="15000"/>
                  </a:schemeClr>
                </a:solidFill>
              </a:rPr>
              <a:t>чи</a:t>
            </a:r>
            <a:r>
              <a:rPr lang="ru-RU" sz="3100" dirty="0">
                <a:solidFill>
                  <a:schemeClr val="tx1">
                    <a:lumMod val="85000"/>
                    <a:lumOff val="15000"/>
                  </a:schemeClr>
                </a:solidFill>
              </a:rPr>
              <a:t> </a:t>
            </a:r>
            <a:r>
              <a:rPr lang="ru-RU" sz="3100" dirty="0" err="1">
                <a:solidFill>
                  <a:schemeClr val="tx1">
                    <a:lumMod val="85000"/>
                    <a:lumOff val="15000"/>
                  </a:schemeClr>
                </a:solidFill>
              </a:rPr>
              <a:t>правильним</a:t>
            </a:r>
            <a:r>
              <a:rPr lang="ru-RU" sz="3100" dirty="0">
                <a:solidFill>
                  <a:schemeClr val="tx1">
                    <a:lumMod val="85000"/>
                    <a:lumOff val="15000"/>
                  </a:schemeClr>
                </a:solidFill>
              </a:rPr>
              <a:t> шляхом </a:t>
            </a:r>
            <a:r>
              <a:rPr lang="ru-RU" sz="3100" dirty="0" err="1">
                <a:solidFill>
                  <a:schemeClr val="tx1">
                    <a:lumMod val="85000"/>
                    <a:lumOff val="15000"/>
                  </a:schemeClr>
                </a:solidFill>
              </a:rPr>
              <a:t>йшло</a:t>
            </a:r>
            <a:r>
              <a:rPr lang="ru-RU" sz="3100" dirty="0">
                <a:solidFill>
                  <a:schemeClr val="tx1">
                    <a:lumMod val="85000"/>
                    <a:lumOff val="15000"/>
                  </a:schemeClr>
                </a:solidFill>
              </a:rPr>
              <a:t> </a:t>
            </a:r>
            <a:r>
              <a:rPr lang="ru-RU" sz="3100" dirty="0" err="1">
                <a:solidFill>
                  <a:schemeClr val="tx1">
                    <a:lumMod val="85000"/>
                    <a:lumOff val="15000"/>
                  </a:schemeClr>
                </a:solidFill>
              </a:rPr>
              <a:t>суспільство</a:t>
            </a:r>
            <a:r>
              <a:rPr lang="ru-RU" sz="3100" dirty="0">
                <a:solidFill>
                  <a:schemeClr val="tx1">
                    <a:lumMod val="85000"/>
                    <a:lumOff val="15000"/>
                  </a:schemeClr>
                </a:solidFill>
              </a:rPr>
              <a:t> до Бога. </a:t>
            </a:r>
            <a:r>
              <a:rPr lang="ru-RU" sz="3100" dirty="0" err="1">
                <a:solidFill>
                  <a:schemeClr val="tx1">
                    <a:lumMod val="85000"/>
                    <a:lumOff val="15000"/>
                  </a:schemeClr>
                </a:solidFill>
              </a:rPr>
              <a:t>Знову</a:t>
            </a:r>
            <a:r>
              <a:rPr lang="ru-RU" sz="3100" dirty="0">
                <a:solidFill>
                  <a:schemeClr val="tx1">
                    <a:lumMod val="85000"/>
                    <a:lumOff val="15000"/>
                  </a:schemeClr>
                </a:solidFill>
              </a:rPr>
              <a:t> </a:t>
            </a:r>
            <a:r>
              <a:rPr lang="ru-RU" sz="3100" dirty="0" err="1">
                <a:solidFill>
                  <a:schemeClr val="tx1">
                    <a:lumMod val="85000"/>
                    <a:lumOff val="15000"/>
                  </a:schemeClr>
                </a:solidFill>
              </a:rPr>
              <a:t>спалахнули</a:t>
            </a:r>
            <a:r>
              <a:rPr lang="ru-RU" sz="3100" dirty="0">
                <a:solidFill>
                  <a:schemeClr val="tx1">
                    <a:lumMod val="85000"/>
                    <a:lumOff val="15000"/>
                  </a:schemeClr>
                </a:solidFill>
              </a:rPr>
              <a:t> </a:t>
            </a:r>
            <a:r>
              <a:rPr lang="ru-RU" sz="3100" dirty="0" err="1">
                <a:solidFill>
                  <a:schemeClr val="tx1">
                    <a:lumMod val="85000"/>
                    <a:lumOff val="15000"/>
                  </a:schemeClr>
                </a:solidFill>
              </a:rPr>
              <a:t>рухи</a:t>
            </a:r>
            <a:r>
              <a:rPr lang="ru-RU" sz="3100" dirty="0">
                <a:solidFill>
                  <a:schemeClr val="tx1">
                    <a:lumMod val="85000"/>
                    <a:lumOff val="15000"/>
                  </a:schemeClr>
                </a:solidFill>
              </a:rPr>
              <a:t> </a:t>
            </a:r>
            <a:r>
              <a:rPr lang="ru-RU" sz="3100" dirty="0" err="1">
                <a:solidFill>
                  <a:schemeClr val="tx1">
                    <a:lumMod val="85000"/>
                    <a:lumOff val="15000"/>
                  </a:schemeClr>
                </a:solidFill>
              </a:rPr>
              <a:t>єретиків</a:t>
            </a:r>
            <a:r>
              <a:rPr lang="ru-RU" sz="3100" dirty="0">
                <a:solidFill>
                  <a:schemeClr val="tx1">
                    <a:lumMod val="85000"/>
                    <a:lumOff val="15000"/>
                  </a:schemeClr>
                </a:solidFill>
              </a:rPr>
              <a:t>. </a:t>
            </a:r>
            <a:r>
              <a:rPr lang="ru-RU" sz="3100" dirty="0" err="1">
                <a:solidFill>
                  <a:schemeClr val="tx1">
                    <a:lumMod val="85000"/>
                    <a:lumOff val="15000"/>
                  </a:schemeClr>
                </a:solidFill>
              </a:rPr>
              <a:t>Найсильніший</a:t>
            </a:r>
            <a:r>
              <a:rPr lang="ru-RU" sz="3100" dirty="0">
                <a:solidFill>
                  <a:schemeClr val="tx1">
                    <a:lumMod val="85000"/>
                    <a:lumOff val="15000"/>
                  </a:schemeClr>
                </a:solidFill>
              </a:rPr>
              <a:t> </a:t>
            </a:r>
            <a:r>
              <a:rPr lang="ru-RU" sz="3100" dirty="0" err="1">
                <a:solidFill>
                  <a:schemeClr val="tx1">
                    <a:lumMod val="85000"/>
                    <a:lumOff val="15000"/>
                  </a:schemeClr>
                </a:solidFill>
              </a:rPr>
              <a:t>рух</a:t>
            </a:r>
            <a:r>
              <a:rPr lang="ru-RU" sz="3100" dirty="0">
                <a:solidFill>
                  <a:schemeClr val="tx1">
                    <a:lumMod val="85000"/>
                    <a:lumOff val="15000"/>
                  </a:schemeClr>
                </a:solidFill>
              </a:rPr>
              <a:t> за </a:t>
            </a:r>
            <a:r>
              <a:rPr lang="ru-RU" sz="3100" dirty="0" err="1">
                <a:solidFill>
                  <a:schemeClr val="tx1">
                    <a:lumMod val="85000"/>
                    <a:lumOff val="15000"/>
                  </a:schemeClr>
                </a:solidFill>
              </a:rPr>
              <a:t>оновлення</a:t>
            </a:r>
            <a:r>
              <a:rPr lang="ru-RU" sz="3100" dirty="0">
                <a:solidFill>
                  <a:schemeClr val="tx1">
                    <a:lumMod val="85000"/>
                    <a:lumOff val="15000"/>
                  </a:schemeClr>
                </a:solidFill>
              </a:rPr>
              <a:t> церкви </a:t>
            </a:r>
            <a:r>
              <a:rPr lang="ru-RU" sz="3100" dirty="0" err="1">
                <a:solidFill>
                  <a:schemeClr val="tx1">
                    <a:lumMod val="85000"/>
                    <a:lumOff val="15000"/>
                  </a:schemeClr>
                </a:solidFill>
              </a:rPr>
              <a:t>вибухнув</a:t>
            </a:r>
            <a:r>
              <a:rPr lang="ru-RU" sz="3100" dirty="0">
                <a:solidFill>
                  <a:schemeClr val="tx1">
                    <a:lumMod val="85000"/>
                    <a:lumOff val="15000"/>
                  </a:schemeClr>
                </a:solidFill>
              </a:rPr>
              <a:t> у </a:t>
            </a:r>
            <a:r>
              <a:rPr lang="ru-RU" sz="3100" dirty="0" err="1">
                <a:solidFill>
                  <a:schemeClr val="tx1">
                    <a:lumMod val="85000"/>
                    <a:lumOff val="15000"/>
                  </a:schemeClr>
                </a:solidFill>
              </a:rPr>
              <a:t>Чехії</a:t>
            </a:r>
            <a:r>
              <a:rPr lang="ru-RU" sz="3100" dirty="0">
                <a:solidFill>
                  <a:schemeClr val="tx1">
                    <a:lumMod val="85000"/>
                    <a:lumOff val="15000"/>
                  </a:schemeClr>
                </a:solidFill>
              </a:rPr>
              <a:t>. </a:t>
            </a:r>
            <a:r>
              <a:rPr lang="ru-RU" sz="3100" dirty="0" err="1">
                <a:solidFill>
                  <a:schemeClr val="tx1">
                    <a:lumMod val="85000"/>
                    <a:lumOff val="15000"/>
                  </a:schemeClr>
                </a:solidFill>
              </a:rPr>
              <a:t>Ідеологом</a:t>
            </a:r>
            <a:r>
              <a:rPr lang="ru-RU" sz="3100" dirty="0">
                <a:solidFill>
                  <a:schemeClr val="tx1">
                    <a:lumMod val="85000"/>
                    <a:lumOff val="15000"/>
                  </a:schemeClr>
                </a:solidFill>
              </a:rPr>
              <a:t> </a:t>
            </a:r>
            <a:r>
              <a:rPr lang="ru-RU" sz="3100" dirty="0" err="1">
                <a:solidFill>
                  <a:schemeClr val="tx1">
                    <a:lumMod val="85000"/>
                    <a:lumOff val="15000"/>
                  </a:schemeClr>
                </a:solidFill>
              </a:rPr>
              <a:t>його</a:t>
            </a:r>
            <a:r>
              <a:rPr lang="ru-RU" sz="3100" dirty="0">
                <a:solidFill>
                  <a:schemeClr val="tx1">
                    <a:lumMod val="85000"/>
                    <a:lumOff val="15000"/>
                  </a:schemeClr>
                </a:solidFill>
              </a:rPr>
              <a:t> став Ян Гус, </a:t>
            </a:r>
            <a:r>
              <a:rPr lang="ru-RU" sz="3100" dirty="0" err="1">
                <a:solidFill>
                  <a:schemeClr val="tx1">
                    <a:lumMod val="85000"/>
                    <a:lumOff val="15000"/>
                  </a:schemeClr>
                </a:solidFill>
              </a:rPr>
              <a:t>згодом</a:t>
            </a:r>
            <a:r>
              <a:rPr lang="ru-RU" sz="3100" dirty="0">
                <a:solidFill>
                  <a:schemeClr val="tx1">
                    <a:lumMod val="85000"/>
                    <a:lumOff val="15000"/>
                  </a:schemeClr>
                </a:solidFill>
              </a:rPr>
              <a:t> </a:t>
            </a:r>
            <a:r>
              <a:rPr lang="ru-RU" sz="3100" dirty="0" err="1">
                <a:solidFill>
                  <a:schemeClr val="tx1">
                    <a:lumMod val="85000"/>
                    <a:lumOff val="15000"/>
                  </a:schemeClr>
                </a:solidFill>
              </a:rPr>
              <a:t>спалений</a:t>
            </a:r>
            <a:r>
              <a:rPr lang="ru-RU" sz="3100" dirty="0">
                <a:solidFill>
                  <a:schemeClr val="tx1">
                    <a:lumMod val="85000"/>
                    <a:lumOff val="15000"/>
                  </a:schemeClr>
                </a:solidFill>
              </a:rPr>
              <a:t> як </a:t>
            </a:r>
            <a:r>
              <a:rPr lang="ru-RU" sz="3100" dirty="0" err="1">
                <a:solidFill>
                  <a:schemeClr val="tx1">
                    <a:lumMod val="85000"/>
                    <a:lumOff val="15000"/>
                  </a:schemeClr>
                </a:solidFill>
              </a:rPr>
              <a:t>єретик</a:t>
            </a:r>
            <a:r>
              <a:rPr lang="ru-RU" sz="3100" dirty="0">
                <a:solidFill>
                  <a:schemeClr val="tx1">
                    <a:lumMod val="85000"/>
                    <a:lumOff val="15000"/>
                  </a:schemeClr>
                </a:solidFill>
              </a:rPr>
              <a:t> за </a:t>
            </a:r>
            <a:r>
              <a:rPr lang="ru-RU" sz="3100" dirty="0" err="1">
                <a:solidFill>
                  <a:schemeClr val="tx1">
                    <a:lumMod val="85000"/>
                    <a:lumOff val="15000"/>
                  </a:schemeClr>
                </a:solidFill>
              </a:rPr>
              <a:t>рішенням</a:t>
            </a:r>
            <a:r>
              <a:rPr lang="ru-RU" sz="3100" dirty="0">
                <a:solidFill>
                  <a:schemeClr val="tx1">
                    <a:lumMod val="85000"/>
                    <a:lumOff val="15000"/>
                  </a:schemeClr>
                </a:solidFill>
              </a:rPr>
              <a:t> собору в </a:t>
            </a:r>
            <a:r>
              <a:rPr lang="ru-RU" sz="3100" dirty="0" err="1">
                <a:solidFill>
                  <a:schemeClr val="tx1">
                    <a:lumMod val="85000"/>
                    <a:lumOff val="15000"/>
                  </a:schemeClr>
                </a:solidFill>
              </a:rPr>
              <a:t>Констанці</a:t>
            </a:r>
            <a:r>
              <a:rPr lang="ru-RU" sz="3100" dirty="0">
                <a:solidFill>
                  <a:schemeClr val="tx1">
                    <a:lumMod val="85000"/>
                    <a:lumOff val="15000"/>
                  </a:schemeClr>
                </a:solidFill>
              </a:rPr>
              <a:t>. </a:t>
            </a:r>
            <a:r>
              <a:rPr lang="ru-RU" sz="3100" dirty="0" err="1">
                <a:solidFill>
                  <a:schemeClr val="tx1">
                    <a:lumMod val="85000"/>
                    <a:lumOff val="15000"/>
                  </a:schemeClr>
                </a:solidFill>
              </a:rPr>
              <a:t>Від</a:t>
            </a:r>
            <a:r>
              <a:rPr lang="ru-RU" sz="3100" dirty="0">
                <a:solidFill>
                  <a:schemeClr val="tx1">
                    <a:lumMod val="85000"/>
                    <a:lumOff val="15000"/>
                  </a:schemeClr>
                </a:solidFill>
              </a:rPr>
              <a:t> </a:t>
            </a:r>
            <a:r>
              <a:rPr lang="ru-RU" sz="3100" dirty="0" err="1">
                <a:solidFill>
                  <a:schemeClr val="tx1">
                    <a:lumMod val="85000"/>
                    <a:lumOff val="15000"/>
                  </a:schemeClr>
                </a:solidFill>
              </a:rPr>
              <a:t>його</a:t>
            </a:r>
            <a:r>
              <a:rPr lang="ru-RU" sz="3100" dirty="0">
                <a:solidFill>
                  <a:schemeClr val="tx1">
                    <a:lumMod val="85000"/>
                    <a:lumOff val="15000"/>
                  </a:schemeClr>
                </a:solidFill>
              </a:rPr>
              <a:t> </a:t>
            </a:r>
            <a:r>
              <a:rPr lang="ru-RU" sz="3100" dirty="0" err="1">
                <a:solidFill>
                  <a:schemeClr val="tx1">
                    <a:lumMod val="85000"/>
                    <a:lumOff val="15000"/>
                  </a:schemeClr>
                </a:solidFill>
              </a:rPr>
              <a:t>імені</a:t>
            </a:r>
            <a:r>
              <a:rPr lang="ru-RU" sz="3100" dirty="0">
                <a:solidFill>
                  <a:schemeClr val="tx1">
                    <a:lumMod val="85000"/>
                    <a:lumOff val="15000"/>
                  </a:schemeClr>
                </a:solidFill>
              </a:rPr>
              <a:t> </a:t>
            </a:r>
            <a:r>
              <a:rPr lang="ru-RU" sz="3100" dirty="0" err="1">
                <a:solidFill>
                  <a:schemeClr val="tx1">
                    <a:lumMod val="85000"/>
                    <a:lumOff val="15000"/>
                  </a:schemeClr>
                </a:solidFill>
              </a:rPr>
              <a:t>рух</a:t>
            </a:r>
            <a:r>
              <a:rPr lang="ru-RU" sz="3100" dirty="0">
                <a:solidFill>
                  <a:schemeClr val="tx1">
                    <a:lumMod val="85000"/>
                    <a:lumOff val="15000"/>
                  </a:schemeClr>
                </a:solidFill>
              </a:rPr>
              <a:t>, </a:t>
            </a:r>
            <a:r>
              <a:rPr lang="ru-RU" sz="3100" dirty="0" err="1">
                <a:solidFill>
                  <a:schemeClr val="tx1">
                    <a:lumMod val="85000"/>
                    <a:lumOff val="15000"/>
                  </a:schemeClr>
                </a:solidFill>
              </a:rPr>
              <a:t>що</a:t>
            </a:r>
            <a:r>
              <a:rPr lang="ru-RU" sz="3100" dirty="0">
                <a:solidFill>
                  <a:schemeClr val="tx1">
                    <a:lumMod val="85000"/>
                    <a:lumOff val="15000"/>
                  </a:schemeClr>
                </a:solidFill>
              </a:rPr>
              <a:t> </a:t>
            </a:r>
            <a:r>
              <a:rPr lang="ru-RU" sz="3100" dirty="0" err="1">
                <a:solidFill>
                  <a:schemeClr val="tx1">
                    <a:lumMod val="85000"/>
                    <a:lumOff val="15000"/>
                  </a:schemeClr>
                </a:solidFill>
              </a:rPr>
              <a:t>збурював</a:t>
            </a:r>
            <a:r>
              <a:rPr lang="ru-RU" sz="3100" dirty="0">
                <a:solidFill>
                  <a:schemeClr val="tx1">
                    <a:lumMod val="85000"/>
                    <a:lumOff val="15000"/>
                  </a:schemeClr>
                </a:solidFill>
              </a:rPr>
              <a:t> </a:t>
            </a:r>
            <a:r>
              <a:rPr lang="ru-RU" sz="3100" dirty="0" err="1">
                <a:solidFill>
                  <a:schemeClr val="tx1">
                    <a:lumMod val="85000"/>
                    <a:lumOff val="15000"/>
                  </a:schemeClr>
                </a:solidFill>
              </a:rPr>
              <a:t>Центральну</a:t>
            </a:r>
            <a:r>
              <a:rPr lang="ru-RU" sz="3100" dirty="0">
                <a:solidFill>
                  <a:schemeClr val="tx1">
                    <a:lumMod val="85000"/>
                    <a:lumOff val="15000"/>
                  </a:schemeClr>
                </a:solidFill>
              </a:rPr>
              <a:t> </a:t>
            </a:r>
            <a:r>
              <a:rPr lang="ru-RU" sz="3100" dirty="0" err="1">
                <a:solidFill>
                  <a:schemeClr val="tx1">
                    <a:lumMod val="85000"/>
                    <a:lumOff val="15000"/>
                  </a:schemeClr>
                </a:solidFill>
              </a:rPr>
              <a:t>Європу</a:t>
            </a:r>
            <a:r>
              <a:rPr lang="ru-RU" sz="3100" dirty="0">
                <a:solidFill>
                  <a:schemeClr val="tx1">
                    <a:lumMod val="85000"/>
                    <a:lumOff val="15000"/>
                  </a:schemeClr>
                </a:solidFill>
              </a:rPr>
              <a:t> </a:t>
            </a:r>
            <a:r>
              <a:rPr lang="ru-RU" sz="3100" dirty="0" err="1">
                <a:solidFill>
                  <a:schemeClr val="tx1">
                    <a:lumMod val="85000"/>
                    <a:lumOff val="15000"/>
                  </a:schemeClr>
                </a:solidFill>
              </a:rPr>
              <a:t>декілька</a:t>
            </a:r>
            <a:r>
              <a:rPr lang="ru-RU" sz="3100" dirty="0">
                <a:solidFill>
                  <a:schemeClr val="tx1">
                    <a:lumMod val="85000"/>
                    <a:lumOff val="15000"/>
                  </a:schemeClr>
                </a:solidFill>
              </a:rPr>
              <a:t> </a:t>
            </a:r>
            <a:r>
              <a:rPr lang="ru-RU" sz="3100" dirty="0" err="1">
                <a:solidFill>
                  <a:schemeClr val="tx1">
                    <a:lumMod val="85000"/>
                    <a:lumOff val="15000"/>
                  </a:schemeClr>
                </a:solidFill>
              </a:rPr>
              <a:t>десятиліть</a:t>
            </a:r>
            <a:r>
              <a:rPr lang="ru-RU" sz="3100" dirty="0">
                <a:solidFill>
                  <a:schemeClr val="tx1">
                    <a:lumMod val="85000"/>
                    <a:lumOff val="15000"/>
                  </a:schemeClr>
                </a:solidFill>
              </a:rPr>
              <a:t>, </a:t>
            </a:r>
            <a:r>
              <a:rPr lang="ru-RU" sz="3100" dirty="0" err="1">
                <a:solidFill>
                  <a:schemeClr val="tx1">
                    <a:lumMod val="85000"/>
                    <a:lumOff val="15000"/>
                  </a:schemeClr>
                </a:solidFill>
              </a:rPr>
              <a:t>дістав</a:t>
            </a:r>
            <a:r>
              <a:rPr lang="ru-RU" sz="3100" dirty="0">
                <a:solidFill>
                  <a:schemeClr val="tx1">
                    <a:lumMod val="85000"/>
                    <a:lumOff val="15000"/>
                  </a:schemeClr>
                </a:solidFill>
              </a:rPr>
              <a:t> </a:t>
            </a:r>
            <a:r>
              <a:rPr lang="ru-RU" sz="3100" dirty="0" err="1">
                <a:solidFill>
                  <a:schemeClr val="tx1">
                    <a:lumMod val="85000"/>
                    <a:lumOff val="15000"/>
                  </a:schemeClr>
                </a:solidFill>
              </a:rPr>
              <a:t>наз­ву</a:t>
            </a:r>
            <a:r>
              <a:rPr lang="ru-RU" sz="3100" dirty="0">
                <a:solidFill>
                  <a:schemeClr val="tx1">
                    <a:lumMod val="85000"/>
                    <a:lumOff val="15000"/>
                  </a:schemeClr>
                </a:solidFill>
              </a:rPr>
              <a:t> </a:t>
            </a:r>
            <a:r>
              <a:rPr lang="ru-RU" sz="3100" dirty="0" err="1">
                <a:solidFill>
                  <a:schemeClr val="tx1">
                    <a:lumMod val="85000"/>
                    <a:lumOff val="15000"/>
                  </a:schemeClr>
                </a:solidFill>
              </a:rPr>
              <a:t>гуситського</a:t>
            </a:r>
            <a:r>
              <a:rPr lang="ru-RU" sz="3100" dirty="0">
                <a:solidFill>
                  <a:schemeClr val="tx1">
                    <a:lumMod val="85000"/>
                    <a:lumOff val="15000"/>
                  </a:schemeClr>
                </a:solidFill>
              </a:rPr>
              <a:t>.</a:t>
            </a:r>
            <a:br>
              <a:rPr lang="ru-RU" sz="3100" dirty="0">
                <a:solidFill>
                  <a:schemeClr val="tx1">
                    <a:lumMod val="85000"/>
                    <a:lumOff val="15000"/>
                  </a:schemeClr>
                </a:solidFill>
              </a:rPr>
            </a:br>
            <a:r>
              <a:rPr lang="ru-RU" sz="3100" dirty="0">
                <a:solidFill>
                  <a:schemeClr val="tx1">
                    <a:lumMod val="85000"/>
                    <a:lumOff val="15000"/>
                  </a:schemeClr>
                </a:solidFill>
              </a:rPr>
              <a:t/>
            </a:r>
            <a:br>
              <a:rPr lang="ru-RU" sz="3100" dirty="0">
                <a:solidFill>
                  <a:schemeClr val="tx1">
                    <a:lumMod val="85000"/>
                    <a:lumOff val="15000"/>
                  </a:schemeClr>
                </a:solidFill>
              </a:rPr>
            </a:br>
            <a:r>
              <a:rPr lang="ru-RU" dirty="0">
                <a:solidFill>
                  <a:schemeClr val="tx1">
                    <a:lumMod val="85000"/>
                    <a:lumOff val="15000"/>
                  </a:schemeClr>
                </a:solidFill>
              </a:rPr>
              <a:t> </a:t>
            </a:r>
          </a:p>
        </p:txBody>
      </p:sp>
      <p:pic>
        <p:nvPicPr>
          <p:cNvPr id="38914" name="Рисунок 2"/>
          <p:cNvPicPr>
            <a:picLocks noChangeAspect="1"/>
          </p:cNvPicPr>
          <p:nvPr/>
        </p:nvPicPr>
        <p:blipFill>
          <a:blip r:embed="rId2"/>
          <a:srcRect/>
          <a:stretch>
            <a:fillRect/>
          </a:stretch>
        </p:blipFill>
        <p:spPr bwMode="auto">
          <a:xfrm>
            <a:off x="450850" y="1679575"/>
            <a:ext cx="1906588" cy="2506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Заголовок 1"/>
          <p:cNvSpPr>
            <a:spLocks noGrp="1"/>
          </p:cNvSpPr>
          <p:nvPr>
            <p:ph type="title"/>
          </p:nvPr>
        </p:nvSpPr>
        <p:spPr>
          <a:xfrm>
            <a:off x="979488" y="2146300"/>
            <a:ext cx="9091612" cy="3841750"/>
          </a:xfrm>
        </p:spPr>
        <p:txBody>
          <a:bodyPr/>
          <a:lstStyle/>
          <a:p>
            <a:pPr eaLnBrk="1" hangingPunct="1"/>
            <a:r>
              <a:rPr lang="uk-UA" smtClean="0">
                <a:solidFill>
                  <a:srgbClr val="1015DA"/>
                </a:solidFill>
                <a:latin typeface="Book Antiqua" pitchFamily="18" charset="0"/>
              </a:rPr>
              <a:t>            </a:t>
            </a:r>
            <a:r>
              <a:rPr lang="uk-UA" smtClean="0">
                <a:solidFill>
                  <a:schemeClr val="tx1"/>
                </a:solidFill>
                <a:latin typeface="Book Antiqua" pitchFamily="18" charset="0"/>
              </a:rPr>
              <a:t>Домашнє завдання </a:t>
            </a:r>
            <a:br>
              <a:rPr lang="uk-UA" smtClean="0">
                <a:solidFill>
                  <a:schemeClr val="tx1"/>
                </a:solidFill>
                <a:latin typeface="Book Antiqua" pitchFamily="18" charset="0"/>
              </a:rPr>
            </a:br>
            <a:r>
              <a:rPr lang="uk-UA" smtClean="0">
                <a:solidFill>
                  <a:schemeClr val="tx1"/>
                </a:solidFill>
                <a:latin typeface="Book Antiqua" pitchFamily="18" charset="0"/>
              </a:rPr>
              <a:t>Опрацювати параграф 14 </a:t>
            </a:r>
            <a:br>
              <a:rPr lang="uk-UA" smtClean="0">
                <a:solidFill>
                  <a:schemeClr val="tx1"/>
                </a:solidFill>
                <a:latin typeface="Book Antiqua" pitchFamily="18" charset="0"/>
              </a:rPr>
            </a:br>
            <a:r>
              <a:rPr lang="uk-UA" smtClean="0">
                <a:solidFill>
                  <a:schemeClr val="tx1"/>
                </a:solidFill>
                <a:latin typeface="Book Antiqua" pitchFamily="18" charset="0"/>
              </a:rPr>
              <a:t>підручника;</a:t>
            </a:r>
            <a:br>
              <a:rPr lang="uk-UA" smtClean="0">
                <a:solidFill>
                  <a:schemeClr val="tx1"/>
                </a:solidFill>
                <a:latin typeface="Book Antiqua" pitchFamily="18" charset="0"/>
              </a:rPr>
            </a:br>
            <a:r>
              <a:rPr lang="uk-UA" smtClean="0">
                <a:solidFill>
                  <a:schemeClr val="tx1"/>
                </a:solidFill>
                <a:latin typeface="Book Antiqua" pitchFamily="18" charset="0"/>
              </a:rPr>
              <a:t>Запитання 1-9 усно,10 та 11 письмово</a:t>
            </a:r>
            <a:endParaRPr lang="ru-RU" smtClean="0">
              <a:solidFill>
                <a:schemeClr val="tx1"/>
              </a:solidFill>
              <a:latin typeface="Book Antiqua" pitchFamily="18" charset="0"/>
            </a:endParaRPr>
          </a:p>
        </p:txBody>
      </p:sp>
      <p:pic>
        <p:nvPicPr>
          <p:cNvPr id="39938" name="Picture 4" descr="Изображение 319"/>
          <p:cNvPicPr>
            <a:picLocks noChangeAspect="1" noChangeArrowheads="1" noCrop="1"/>
          </p:cNvPicPr>
          <p:nvPr/>
        </p:nvPicPr>
        <p:blipFill>
          <a:blip r:embed="rId2"/>
          <a:srcRect/>
          <a:stretch>
            <a:fillRect/>
          </a:stretch>
        </p:blipFill>
        <p:spPr bwMode="auto">
          <a:xfrm>
            <a:off x="9715500" y="334963"/>
            <a:ext cx="2476500" cy="247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2" descr="Результат пошуку зображень за запитом &quot;міланський едикт&quot;"/>
          <p:cNvSpPr>
            <a:spLocks noChangeAspect="1" noChangeArrowheads="1"/>
          </p:cNvSpPr>
          <p:nvPr/>
        </p:nvSpPr>
        <p:spPr bwMode="auto">
          <a:xfrm>
            <a:off x="207963" y="-144463"/>
            <a:ext cx="406400" cy="304801"/>
          </a:xfrm>
          <a:prstGeom prst="rect">
            <a:avLst/>
          </a:prstGeom>
          <a:noFill/>
          <a:ln w="9525">
            <a:noFill/>
            <a:miter lim="800000"/>
            <a:headEnd/>
            <a:tailEnd/>
          </a:ln>
        </p:spPr>
        <p:txBody>
          <a:bodyPr/>
          <a:lstStyle/>
          <a:p>
            <a:endParaRPr lang="en-US">
              <a:latin typeface="Constantia" pitchFamily="18" charset="0"/>
            </a:endParaRPr>
          </a:p>
        </p:txBody>
      </p:sp>
      <p:sp>
        <p:nvSpPr>
          <p:cNvPr id="22530" name="AutoShape 4" descr="Результат пошуку зображень за запитом &quot;міланський едикт&quot;"/>
          <p:cNvSpPr>
            <a:spLocks noChangeAspect="1" noChangeArrowheads="1"/>
          </p:cNvSpPr>
          <p:nvPr/>
        </p:nvSpPr>
        <p:spPr bwMode="auto">
          <a:xfrm>
            <a:off x="207963" y="-144463"/>
            <a:ext cx="406400" cy="304801"/>
          </a:xfrm>
          <a:prstGeom prst="rect">
            <a:avLst/>
          </a:prstGeom>
          <a:noFill/>
          <a:ln w="9525">
            <a:noFill/>
            <a:miter lim="800000"/>
            <a:headEnd/>
            <a:tailEnd/>
          </a:ln>
        </p:spPr>
        <p:txBody>
          <a:bodyPr/>
          <a:lstStyle/>
          <a:p>
            <a:endParaRPr lang="en-US">
              <a:latin typeface="Constantia" pitchFamily="18" charset="0"/>
            </a:endParaRPr>
          </a:p>
        </p:txBody>
      </p:sp>
      <p:sp>
        <p:nvSpPr>
          <p:cNvPr id="22531" name="AutoShape 6" descr="Результат пошуку зображень за запитом &quot;міланський едикт&quot;"/>
          <p:cNvSpPr>
            <a:spLocks noChangeAspect="1" noChangeArrowheads="1"/>
          </p:cNvSpPr>
          <p:nvPr/>
        </p:nvSpPr>
        <p:spPr bwMode="auto">
          <a:xfrm>
            <a:off x="207963" y="-144463"/>
            <a:ext cx="406400" cy="304801"/>
          </a:xfrm>
          <a:prstGeom prst="rect">
            <a:avLst/>
          </a:prstGeom>
          <a:noFill/>
          <a:ln w="9525">
            <a:noFill/>
            <a:miter lim="800000"/>
            <a:headEnd/>
            <a:tailEnd/>
          </a:ln>
        </p:spPr>
        <p:txBody>
          <a:bodyPr/>
          <a:lstStyle/>
          <a:p>
            <a:endParaRPr lang="en-US">
              <a:latin typeface="Constantia" pitchFamily="18" charset="0"/>
            </a:endParaRPr>
          </a:p>
        </p:txBody>
      </p:sp>
      <p:pic>
        <p:nvPicPr>
          <p:cNvPr id="22532" name="Picture 8" descr="Результат пошуку зображень за запитом &quot;міланський едикт&quot;"/>
          <p:cNvPicPr>
            <a:picLocks noChangeAspect="1" noChangeArrowheads="1"/>
          </p:cNvPicPr>
          <p:nvPr/>
        </p:nvPicPr>
        <p:blipFill>
          <a:blip r:embed="rId2"/>
          <a:srcRect/>
          <a:stretch>
            <a:fillRect/>
          </a:stretch>
        </p:blipFill>
        <p:spPr bwMode="auto">
          <a:xfrm>
            <a:off x="0" y="0"/>
            <a:ext cx="6096000" cy="6858000"/>
          </a:xfrm>
          <a:prstGeom prst="rect">
            <a:avLst/>
          </a:prstGeom>
          <a:noFill/>
          <a:ln w="9525">
            <a:noFill/>
            <a:miter lim="800000"/>
            <a:headEnd/>
            <a:tailEnd/>
          </a:ln>
        </p:spPr>
      </p:pic>
      <p:sp>
        <p:nvSpPr>
          <p:cNvPr id="6" name="Заголовок 5"/>
          <p:cNvSpPr>
            <a:spLocks noGrp="1"/>
          </p:cNvSpPr>
          <p:nvPr>
            <p:ph type="title" idx="4294967295"/>
          </p:nvPr>
        </p:nvSpPr>
        <p:spPr>
          <a:xfrm>
            <a:off x="5999498" y="332656"/>
            <a:ext cx="6192961" cy="5976664"/>
          </a:xfrm>
        </p:spPr>
        <p:txBody>
          <a:bodyPr lIns="0" rIns="0" bIns="0" anchor="b">
            <a:normAutofit/>
            <a:scene3d>
              <a:camera prst="orthographicFront"/>
              <a:lightRig rig="freezing" dir="t">
                <a:rot lat="0" lon="0" rev="5640000"/>
              </a:lightRig>
            </a:scene3d>
            <a:sp3d prstMaterial="flat">
              <a:contourClr>
                <a:schemeClr val="tx2"/>
              </a:contourClr>
            </a:sp3d>
          </a:bodyPr>
          <a:lstStyle/>
          <a:p>
            <a:pPr algn="ctr" defTabSz="914400" eaLnBrk="1" fontAlgn="auto" hangingPunct="1">
              <a:spcAft>
                <a:spcPts val="0"/>
              </a:spcAft>
              <a:defRPr/>
            </a:pPr>
            <a:r>
              <a:rPr lang="uk-UA" sz="5400" b="1" dirty="0" err="1" smtClean="0">
                <a:solidFill>
                  <a:schemeClr val="tx1"/>
                </a:solidFill>
                <a:latin typeface="Times New Roman" panose="02020603050405020304" pitchFamily="18" charset="0"/>
                <a:cs typeface="Times New Roman" panose="02020603050405020304" pitchFamily="18" charset="0"/>
              </a:rPr>
              <a:t>Констянтин</a:t>
            </a:r>
            <a:r>
              <a:rPr lang="uk-UA" sz="5400" b="1" dirty="0" smtClean="0">
                <a:solidFill>
                  <a:schemeClr val="tx1"/>
                </a:solidFill>
                <a:latin typeface="Times New Roman" panose="02020603050405020304" pitchFamily="18" charset="0"/>
                <a:cs typeface="Times New Roman" panose="02020603050405020304" pitchFamily="18" charset="0"/>
              </a:rPr>
              <a:t> І Великий</a:t>
            </a:r>
            <a:br>
              <a:rPr lang="uk-UA" sz="5400" b="1" dirty="0" smtClean="0">
                <a:solidFill>
                  <a:schemeClr val="tx1"/>
                </a:solidFill>
                <a:latin typeface="Times New Roman" panose="02020603050405020304" pitchFamily="18" charset="0"/>
                <a:cs typeface="Times New Roman" panose="02020603050405020304" pitchFamily="18" charset="0"/>
              </a:rPr>
            </a:br>
            <a:r>
              <a:rPr lang="uk-UA" sz="5400" b="1" dirty="0" smtClean="0">
                <a:solidFill>
                  <a:schemeClr val="tx1"/>
                </a:solidFill>
                <a:latin typeface="Times New Roman" panose="02020603050405020304" pitchFamily="18" charset="0"/>
                <a:cs typeface="Times New Roman" panose="02020603050405020304" pitchFamily="18" charset="0"/>
              </a:rPr>
              <a:t/>
            </a:r>
            <a:br>
              <a:rPr lang="uk-UA" sz="5400" b="1" dirty="0" smtClean="0">
                <a:solidFill>
                  <a:schemeClr val="tx1"/>
                </a:solidFill>
                <a:latin typeface="Times New Roman" panose="02020603050405020304" pitchFamily="18" charset="0"/>
                <a:cs typeface="Times New Roman" panose="02020603050405020304" pitchFamily="18" charset="0"/>
              </a:rPr>
            </a:br>
            <a:r>
              <a:rPr lang="uk-UA" sz="5400" b="1" dirty="0" smtClean="0">
                <a:solidFill>
                  <a:schemeClr val="tx1"/>
                </a:solidFill>
                <a:latin typeface="Times New Roman" panose="02020603050405020304" pitchFamily="18" charset="0"/>
                <a:cs typeface="Times New Roman" panose="02020603050405020304" pitchFamily="18" charset="0"/>
              </a:rPr>
              <a:t>313 р. </a:t>
            </a:r>
            <a:br>
              <a:rPr lang="uk-UA" sz="5400" b="1" dirty="0" smtClean="0">
                <a:solidFill>
                  <a:schemeClr val="tx1"/>
                </a:solidFill>
                <a:latin typeface="Times New Roman" panose="02020603050405020304" pitchFamily="18" charset="0"/>
                <a:cs typeface="Times New Roman" panose="02020603050405020304" pitchFamily="18" charset="0"/>
              </a:rPr>
            </a:br>
            <a:r>
              <a:rPr lang="uk-UA" sz="5400" b="1" dirty="0" smtClean="0">
                <a:solidFill>
                  <a:schemeClr val="tx1"/>
                </a:solidFill>
                <a:latin typeface="Times New Roman" panose="02020603050405020304" pitchFamily="18" charset="0"/>
                <a:cs typeface="Times New Roman" panose="02020603050405020304" pitchFamily="18" charset="0"/>
              </a:rPr>
              <a:t>Міланський едикт</a:t>
            </a:r>
            <a:br>
              <a:rPr lang="uk-UA" sz="5400" b="1" dirty="0" smtClean="0">
                <a:solidFill>
                  <a:schemeClr val="tx1"/>
                </a:solidFill>
                <a:latin typeface="Times New Roman" panose="02020603050405020304" pitchFamily="18" charset="0"/>
                <a:cs typeface="Times New Roman" panose="02020603050405020304" pitchFamily="18" charset="0"/>
              </a:rPr>
            </a:br>
            <a:r>
              <a:rPr lang="uk-UA" sz="2200" b="1" dirty="0" smtClean="0">
                <a:solidFill>
                  <a:schemeClr val="tx1"/>
                </a:solidFill>
                <a:latin typeface="Times New Roman" panose="02020603050405020304" pitchFamily="18" charset="0"/>
                <a:cs typeface="Times New Roman" panose="02020603050405020304" pitchFamily="18" charset="0"/>
              </a:rPr>
              <a:t>(християнство – державна релігія Римської Імперії)</a:t>
            </a:r>
            <a:endParaRPr lang="ru-RU" sz="22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https://w.histrf.ru/uploads/media/article/0001/13/thumb_12982_article_middle.jpeg"/>
          <p:cNvPicPr>
            <a:picLocks noChangeAspect="1" noChangeArrowheads="1"/>
          </p:cNvPicPr>
          <p:nvPr/>
        </p:nvPicPr>
        <p:blipFill>
          <a:blip r:embed="rId2"/>
          <a:srcRect/>
          <a:stretch>
            <a:fillRect/>
          </a:stretch>
        </p:blipFill>
        <p:spPr bwMode="auto">
          <a:xfrm>
            <a:off x="0" y="1052513"/>
            <a:ext cx="12192000" cy="5821362"/>
          </a:xfrm>
          <a:prstGeom prst="rect">
            <a:avLst/>
          </a:prstGeom>
          <a:noFill/>
          <a:ln w="9525">
            <a:noFill/>
            <a:miter lim="800000"/>
            <a:headEnd/>
            <a:tailEnd/>
          </a:ln>
        </p:spPr>
      </p:pic>
      <p:sp>
        <p:nvSpPr>
          <p:cNvPr id="4" name="Овал 3"/>
          <p:cNvSpPr/>
          <p:nvPr/>
        </p:nvSpPr>
        <p:spPr>
          <a:xfrm>
            <a:off x="527050" y="0"/>
            <a:ext cx="112331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5400" b="1" dirty="0" err="1">
                <a:solidFill>
                  <a:schemeClr val="bg1"/>
                </a:solidFill>
                <a:latin typeface="Times New Roman" pitchFamily="18" charset="0"/>
                <a:cs typeface="Times New Roman" pitchFamily="18" charset="0"/>
              </a:rPr>
              <a:t>Константинів</a:t>
            </a:r>
            <a:r>
              <a:rPr lang="uk-UA" sz="5400" b="1" dirty="0">
                <a:solidFill>
                  <a:schemeClr val="bg1"/>
                </a:solidFill>
                <a:latin typeface="Times New Roman" pitchFamily="18" charset="0"/>
                <a:cs typeface="Times New Roman" pitchFamily="18" charset="0"/>
              </a:rPr>
              <a:t> дар</a:t>
            </a:r>
            <a:endParaRPr lang="ru-RU" sz="5400" b="1" dirty="0">
              <a:solidFill>
                <a:schemeClr val="bg1"/>
              </a:solidFill>
              <a:latin typeface="Times New Roman" pitchFamily="18" charset="0"/>
              <a:cs typeface="Times New Roman" pitchFamily="18" charset="0"/>
            </a:endParaRPr>
          </a:p>
        </p:txBody>
      </p:sp>
      <p:sp>
        <p:nvSpPr>
          <p:cNvPr id="5" name="Овал 4"/>
          <p:cNvSpPr/>
          <p:nvPr/>
        </p:nvSpPr>
        <p:spPr>
          <a:xfrm>
            <a:off x="719138" y="5732463"/>
            <a:ext cx="112331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3200" b="1" dirty="0">
                <a:solidFill>
                  <a:schemeClr val="bg1"/>
                </a:solidFill>
                <a:latin typeface="Times New Roman" pitchFamily="18" charset="0"/>
                <a:cs typeface="Times New Roman" pitchFamily="18" charset="0"/>
              </a:rPr>
              <a:t>Суть: Папа Римський вища Влада на Землі</a:t>
            </a:r>
            <a:endParaRPr lang="ru-RU" sz="32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0" y="260648"/>
            <a:ext cx="12191490" cy="720080"/>
          </a:xfrm>
        </p:spPr>
        <p:txBody>
          <a:bodyPr lIns="0" tIns="0" rIns="0" bIns="0" anchor="b">
            <a:noAutofit/>
            <a:scene3d>
              <a:camera prst="orthographicFront"/>
              <a:lightRig rig="freezing" dir="t">
                <a:rot lat="0" lon="0" rev="5640000"/>
              </a:lightRig>
            </a:scene3d>
            <a:sp3d prstMaterial="flat">
              <a:bevelT w="38100" h="38100"/>
            </a:sp3d>
          </a:bodyPr>
          <a:lstStyle/>
          <a:p>
            <a:pPr algn="ctr" defTabSz="914400" eaLnBrk="1" fontAlgn="auto" hangingPunct="1">
              <a:spcAft>
                <a:spcPts val="0"/>
              </a:spcAft>
              <a:defRPr/>
            </a:pPr>
            <a:r>
              <a:rPr lang="uk-UA" sz="4400" b="1" dirty="0" smtClean="0">
                <a:ln w="635">
                  <a:noFill/>
                </a:ln>
                <a:solidFill>
                  <a:schemeClr val="tx1"/>
                </a:solidFill>
                <a:latin typeface="Times New Roman" pitchFamily="18" charset="0"/>
                <a:cs typeface="Times New Roman" pitchFamily="18" charset="0"/>
              </a:rPr>
              <a:t>Церковний розкол 1054 р. (схизма)</a:t>
            </a:r>
            <a:endParaRPr lang="ru-RU" sz="4400" b="1" dirty="0">
              <a:ln w="635">
                <a:noFill/>
              </a:ln>
              <a:solidFill>
                <a:schemeClr val="tx1"/>
              </a:solidFill>
              <a:latin typeface="Times New Roman" pitchFamily="18" charset="0"/>
              <a:cs typeface="Times New Roman" pitchFamily="18" charset="0"/>
            </a:endParaRPr>
          </a:p>
        </p:txBody>
      </p:sp>
      <p:pic>
        <p:nvPicPr>
          <p:cNvPr id="24578" name="Picture 5"/>
          <p:cNvPicPr>
            <a:picLocks noChangeAspect="1" noChangeArrowheads="1"/>
          </p:cNvPicPr>
          <p:nvPr/>
        </p:nvPicPr>
        <p:blipFill>
          <a:blip r:embed="rId2"/>
          <a:srcRect l="12448" t="20297" r="12839" b="2924"/>
          <a:stretch>
            <a:fillRect/>
          </a:stretch>
        </p:blipFill>
        <p:spPr bwMode="auto">
          <a:xfrm>
            <a:off x="0" y="1241425"/>
            <a:ext cx="12192000" cy="5616575"/>
          </a:xfrm>
          <a:prstGeom prst="rect">
            <a:avLst/>
          </a:prstGeom>
          <a:noFill/>
          <a:ln w="9525">
            <a:noFill/>
            <a:miter lim="800000"/>
            <a:headEnd/>
            <a:tailEnd/>
          </a:ln>
        </p:spPr>
      </p:pic>
      <p:pic>
        <p:nvPicPr>
          <p:cNvPr id="13319" name="Picture 7" descr="Результат пошуку зображень за запитом &quot;розкол 1054&quot;"/>
          <p:cNvPicPr>
            <a:picLocks noChangeAspect="1" noChangeArrowheads="1"/>
          </p:cNvPicPr>
          <p:nvPr/>
        </p:nvPicPr>
        <p:blipFill>
          <a:blip r:embed="rId3"/>
          <a:srcRect/>
          <a:stretch>
            <a:fillRect/>
          </a:stretch>
        </p:blipFill>
        <p:spPr bwMode="auto">
          <a:xfrm>
            <a:off x="0" y="1196975"/>
            <a:ext cx="12192000" cy="5661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3319"/>
                                        </p:tgtEl>
                                        <p:attrNameLst>
                                          <p:attrName>style.visibility</p:attrName>
                                        </p:attrNameLst>
                                      </p:cBhvr>
                                      <p:to>
                                        <p:strVal val="visible"/>
                                      </p:to>
                                    </p:set>
                                    <p:animEffect transition="in" filter="circle(out)">
                                      <p:cBhvr>
                                        <p:cTn id="7" dur="1000"/>
                                        <p:tgtEl>
                                          <p:spTgt spid="13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ctrTitle" idx="4294967295"/>
          </p:nvPr>
        </p:nvSpPr>
        <p:spPr>
          <a:xfrm>
            <a:off x="8466" y="332656"/>
            <a:ext cx="12190943" cy="864096"/>
          </a:xfrm>
        </p:spPr>
        <p:txBody>
          <a:bodyPr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algn="ctr" defTabSz="914400" eaLnBrk="1" fontAlgn="auto" hangingPunct="1">
              <a:spcAft>
                <a:spcPts val="0"/>
              </a:spcAft>
              <a:defRPr/>
            </a:pPr>
            <a:r>
              <a:rPr lang="uk-UA" sz="4800" b="1" dirty="0" smtClean="0">
                <a:solidFill>
                  <a:schemeClr val="tx1"/>
                </a:solidFill>
                <a:latin typeface="Times New Roman" pitchFamily="18" charset="0"/>
                <a:cs typeface="Times New Roman" pitchFamily="18" charset="0"/>
              </a:rPr>
              <a:t>Церква після 1054 року</a:t>
            </a:r>
            <a:endParaRPr lang="ru-RU" sz="4800" b="1" dirty="0">
              <a:solidFill>
                <a:schemeClr val="tx1"/>
              </a:solidFill>
              <a:latin typeface="Times New Roman" pitchFamily="18" charset="0"/>
              <a:cs typeface="Times New Roman" pitchFamily="18" charset="0"/>
            </a:endParaRPr>
          </a:p>
        </p:txBody>
      </p:sp>
      <p:sp>
        <p:nvSpPr>
          <p:cNvPr id="9" name="Скругленный прямоугольник 8"/>
          <p:cNvSpPr/>
          <p:nvPr/>
        </p:nvSpPr>
        <p:spPr>
          <a:xfrm>
            <a:off x="0" y="1628775"/>
            <a:ext cx="5519738" cy="1368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3600" b="1" dirty="0">
                <a:solidFill>
                  <a:schemeClr val="tx1"/>
                </a:solidFill>
                <a:latin typeface="Times New Roman" pitchFamily="18" charset="0"/>
                <a:cs typeface="Times New Roman" pitchFamily="18" charset="0"/>
              </a:rPr>
              <a:t>Католицька (вселенська)</a:t>
            </a:r>
            <a:endParaRPr lang="ru-RU" sz="3600" b="1" dirty="0">
              <a:solidFill>
                <a:schemeClr val="tx1"/>
              </a:solidFill>
              <a:latin typeface="Times New Roman" pitchFamily="18" charset="0"/>
              <a:cs typeface="Times New Roman" pitchFamily="18" charset="0"/>
            </a:endParaRPr>
          </a:p>
        </p:txBody>
      </p:sp>
      <p:sp>
        <p:nvSpPr>
          <p:cNvPr id="15" name="Скругленный прямоугольник 14"/>
          <p:cNvSpPr/>
          <p:nvPr/>
        </p:nvSpPr>
        <p:spPr>
          <a:xfrm>
            <a:off x="6577013" y="4652963"/>
            <a:ext cx="5614987" cy="17287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3600" b="1" dirty="0">
                <a:solidFill>
                  <a:schemeClr val="tx1"/>
                </a:solidFill>
                <a:latin typeface="Times New Roman" pitchFamily="18" charset="0"/>
                <a:cs typeface="Times New Roman" pitchFamily="18" charset="0"/>
              </a:rPr>
              <a:t>Константинопольський патріарх</a:t>
            </a:r>
            <a:endParaRPr lang="ru-RU" sz="3600" b="1" dirty="0">
              <a:solidFill>
                <a:schemeClr val="tx1"/>
              </a:solidFill>
              <a:latin typeface="Times New Roman" pitchFamily="18" charset="0"/>
              <a:cs typeface="Times New Roman" pitchFamily="18" charset="0"/>
            </a:endParaRPr>
          </a:p>
        </p:txBody>
      </p:sp>
      <p:sp>
        <p:nvSpPr>
          <p:cNvPr id="16" name="Скругленный прямоугольник 15"/>
          <p:cNvSpPr/>
          <p:nvPr/>
        </p:nvSpPr>
        <p:spPr>
          <a:xfrm>
            <a:off x="6577013" y="3213100"/>
            <a:ext cx="5614987" cy="11303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3600" b="1" dirty="0">
                <a:solidFill>
                  <a:schemeClr val="tx1"/>
                </a:solidFill>
                <a:latin typeface="Times New Roman" pitchFamily="18" charset="0"/>
                <a:cs typeface="Times New Roman" pitchFamily="18" charset="0"/>
              </a:rPr>
              <a:t>Константинополь </a:t>
            </a:r>
            <a:endParaRPr lang="ru-RU" sz="3600" b="1" dirty="0">
              <a:solidFill>
                <a:schemeClr val="tx1"/>
              </a:solidFill>
              <a:latin typeface="Times New Roman" pitchFamily="18" charset="0"/>
              <a:cs typeface="Times New Roman" pitchFamily="18" charset="0"/>
            </a:endParaRPr>
          </a:p>
        </p:txBody>
      </p:sp>
      <p:sp>
        <p:nvSpPr>
          <p:cNvPr id="17" name="Скругленный прямоугольник 16"/>
          <p:cNvSpPr/>
          <p:nvPr/>
        </p:nvSpPr>
        <p:spPr>
          <a:xfrm>
            <a:off x="6577013" y="1628775"/>
            <a:ext cx="5614987" cy="1368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3600" b="1" dirty="0">
                <a:solidFill>
                  <a:schemeClr val="tx1"/>
                </a:solidFill>
                <a:latin typeface="Times New Roman" pitchFamily="18" charset="0"/>
                <a:cs typeface="Times New Roman" pitchFamily="18" charset="0"/>
              </a:rPr>
              <a:t>Православна (істинна)</a:t>
            </a:r>
            <a:endParaRPr lang="ru-RU" sz="3600" b="1" dirty="0">
              <a:solidFill>
                <a:schemeClr val="tx1"/>
              </a:solidFill>
              <a:latin typeface="Times New Roman" pitchFamily="18" charset="0"/>
              <a:cs typeface="Times New Roman" pitchFamily="18" charset="0"/>
            </a:endParaRPr>
          </a:p>
        </p:txBody>
      </p:sp>
      <p:sp>
        <p:nvSpPr>
          <p:cNvPr id="18" name="Скругленный прямоугольник 17"/>
          <p:cNvSpPr/>
          <p:nvPr/>
        </p:nvSpPr>
        <p:spPr>
          <a:xfrm>
            <a:off x="0" y="3213100"/>
            <a:ext cx="5614988" cy="11525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3600" b="1" dirty="0">
                <a:solidFill>
                  <a:schemeClr val="tx1"/>
                </a:solidFill>
                <a:latin typeface="Times New Roman" pitchFamily="18" charset="0"/>
                <a:cs typeface="Times New Roman" pitchFamily="18" charset="0"/>
              </a:rPr>
              <a:t>Рим</a:t>
            </a:r>
            <a:endParaRPr lang="ru-RU" sz="3600" b="1" dirty="0">
              <a:solidFill>
                <a:schemeClr val="tx1"/>
              </a:solidFill>
              <a:latin typeface="Times New Roman" pitchFamily="18" charset="0"/>
              <a:cs typeface="Times New Roman" pitchFamily="18" charset="0"/>
            </a:endParaRPr>
          </a:p>
        </p:txBody>
      </p:sp>
      <p:sp>
        <p:nvSpPr>
          <p:cNvPr id="19" name="Скругленный прямоугольник 18"/>
          <p:cNvSpPr/>
          <p:nvPr/>
        </p:nvSpPr>
        <p:spPr>
          <a:xfrm>
            <a:off x="0" y="4652963"/>
            <a:ext cx="5713413" cy="17287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3600" b="1" dirty="0">
                <a:solidFill>
                  <a:schemeClr val="tx1"/>
                </a:solidFill>
                <a:latin typeface="Times New Roman" pitchFamily="18" charset="0"/>
                <a:cs typeface="Times New Roman" pitchFamily="18" charset="0"/>
              </a:rPr>
              <a:t>Папа Римський</a:t>
            </a:r>
            <a:endParaRPr lang="ru-RU" sz="36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1584325" y="623888"/>
            <a:ext cx="9920288" cy="1281112"/>
          </a:xfrm>
        </p:spPr>
        <p:txBody>
          <a:bodyPr/>
          <a:lstStyle/>
          <a:p>
            <a:pPr eaLnBrk="1" hangingPunct="1"/>
            <a:r>
              <a:rPr lang="ru-RU" sz="2400" smtClean="0"/>
              <a:t>Церква у Середні віки переймалася не тільки зовнішніми проблемами, а і внутрішніми.</a:t>
            </a:r>
            <a:br>
              <a:rPr lang="ru-RU" sz="2400" smtClean="0"/>
            </a:br>
            <a:r>
              <a:rPr lang="ru-RU" sz="2400" smtClean="0"/>
              <a:t> Уже в перші століття існування християнської церкви були погляди на природу Христа і Божественної Трійці, що відрізнялися від поглядів, офіційно прийнятих на церковних соборах. </a:t>
            </a:r>
            <a:br>
              <a:rPr lang="ru-RU" sz="2400" smtClean="0"/>
            </a:br>
            <a:r>
              <a:rPr lang="ru-RU" sz="2400" smtClean="0"/>
              <a:t/>
            </a:r>
            <a:br>
              <a:rPr lang="ru-RU" sz="2400" smtClean="0"/>
            </a:br>
            <a:r>
              <a:rPr lang="ru-RU" sz="2400" u="sng" smtClean="0">
                <a:solidFill>
                  <a:srgbClr val="C00000"/>
                </a:solidFill>
              </a:rPr>
              <a:t>Такі погляди називались єретичними, а діячів, що їх висловлювали, засуджували і проклинали як єретиків. Але навіть після усталення християнського вчення єресі неодноразово спалахували в середньовічній Європі</a:t>
            </a:r>
            <a:r>
              <a:rPr lang="ru-RU" sz="2400" u="sng" smtClean="0"/>
              <a:t>.</a:t>
            </a:r>
          </a:p>
        </p:txBody>
      </p:sp>
      <p:sp>
        <p:nvSpPr>
          <p:cNvPr id="26626" name="Объект 2"/>
          <p:cNvSpPr>
            <a:spLocks noGrp="1"/>
          </p:cNvSpPr>
          <p:nvPr>
            <p:ph idx="1"/>
          </p:nvPr>
        </p:nvSpPr>
        <p:spPr>
          <a:xfrm>
            <a:off x="2589213" y="2133600"/>
            <a:ext cx="9169400" cy="4216400"/>
          </a:xfrm>
        </p:spPr>
        <p:txBody>
          <a:bodyPr/>
          <a:lstStyle/>
          <a:p>
            <a:pPr eaLnBrk="1" hangingPunct="1"/>
            <a:endParaRPr lang="ru-RU" smtClean="0"/>
          </a:p>
          <a:p>
            <a:pPr eaLnBrk="1" hangingPunct="1"/>
            <a:endParaRPr lang="ru-RU"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a:xfrm>
            <a:off x="2592388" y="623888"/>
            <a:ext cx="8912225" cy="1281112"/>
          </a:xfrm>
        </p:spPr>
        <p:txBody>
          <a:bodyPr/>
          <a:lstStyle/>
          <a:p>
            <a:pPr eaLnBrk="1" hangingPunct="1"/>
            <a:r>
              <a:rPr lang="ru-RU" smtClean="0"/>
              <a:t>Чому ж виникали єр</a:t>
            </a:r>
            <a:r>
              <a:rPr lang="uk-UA" smtClean="0">
                <a:latin typeface="Arial" charset="0"/>
              </a:rPr>
              <a:t>е</a:t>
            </a:r>
            <a:r>
              <a:rPr lang="ru-RU" smtClean="0"/>
              <a:t>сі ?</a:t>
            </a:r>
          </a:p>
        </p:txBody>
      </p:sp>
      <p:sp>
        <p:nvSpPr>
          <p:cNvPr id="3" name="Объект 2"/>
          <p:cNvSpPr>
            <a:spLocks noGrp="1"/>
          </p:cNvSpPr>
          <p:nvPr>
            <p:ph idx="1"/>
          </p:nvPr>
        </p:nvSpPr>
        <p:spPr>
          <a:xfrm>
            <a:off x="760413" y="1531938"/>
            <a:ext cx="10744200" cy="4843462"/>
          </a:xfrm>
        </p:spPr>
        <p:txBody>
          <a:bodyPr rtlCol="0">
            <a:normAutofit/>
          </a:bodyPr>
          <a:lstStyle/>
          <a:p>
            <a:pPr marL="0" indent="0" eaLnBrk="1" fontAlgn="auto" hangingPunct="1">
              <a:spcAft>
                <a:spcPts val="0"/>
              </a:spcAft>
              <a:buFont typeface="Wingdings 3" charset="2"/>
              <a:buNone/>
              <a:defRPr/>
            </a:pPr>
            <a:r>
              <a:rPr lang="ru-RU" dirty="0" smtClean="0">
                <a:solidFill>
                  <a:schemeClr val="tx1">
                    <a:lumMod val="75000"/>
                    <a:lumOff val="25000"/>
                  </a:schemeClr>
                </a:solidFill>
              </a:rPr>
              <a:t> </a:t>
            </a:r>
            <a:r>
              <a:rPr lang="ru-RU" dirty="0">
                <a:solidFill>
                  <a:schemeClr val="tx1">
                    <a:lumMod val="95000"/>
                    <a:lumOff val="5000"/>
                  </a:schemeClr>
                </a:solidFill>
              </a:rPr>
              <a:t>У </a:t>
            </a:r>
            <a:r>
              <a:rPr lang="ru-RU" dirty="0" err="1">
                <a:solidFill>
                  <a:schemeClr val="tx1">
                    <a:lumMod val="95000"/>
                    <a:lumOff val="5000"/>
                  </a:schemeClr>
                </a:solidFill>
              </a:rPr>
              <a:t>повсякденному</a:t>
            </a:r>
            <a:r>
              <a:rPr lang="ru-RU" dirty="0">
                <a:solidFill>
                  <a:schemeClr val="tx1">
                    <a:lumMod val="95000"/>
                    <a:lumOff val="5000"/>
                  </a:schemeClr>
                </a:solidFill>
              </a:rPr>
              <a:t> </a:t>
            </a:r>
            <a:r>
              <a:rPr lang="ru-RU" dirty="0" err="1">
                <a:solidFill>
                  <a:schemeClr val="tx1">
                    <a:lumMod val="95000"/>
                    <a:lumOff val="5000"/>
                  </a:schemeClr>
                </a:solidFill>
              </a:rPr>
              <a:t>житті</a:t>
            </a:r>
            <a:r>
              <a:rPr lang="ru-RU" dirty="0">
                <a:solidFill>
                  <a:schemeClr val="tx1">
                    <a:lumMod val="95000"/>
                    <a:lumOff val="5000"/>
                  </a:schemeClr>
                </a:solidFill>
              </a:rPr>
              <a:t> людей </a:t>
            </a:r>
            <a:r>
              <a:rPr lang="ru-RU" dirty="0" err="1">
                <a:solidFill>
                  <a:schemeClr val="tx1">
                    <a:lumMod val="95000"/>
                    <a:lumOff val="5000"/>
                  </a:schemeClr>
                </a:solidFill>
              </a:rPr>
              <a:t>середньовіччя</a:t>
            </a:r>
            <a:r>
              <a:rPr lang="ru-RU" dirty="0">
                <a:solidFill>
                  <a:schemeClr val="tx1">
                    <a:lumMod val="95000"/>
                    <a:lumOff val="5000"/>
                  </a:schemeClr>
                </a:solidFill>
              </a:rPr>
              <a:t> </a:t>
            </a:r>
            <a:r>
              <a:rPr lang="ru-RU" dirty="0" err="1">
                <a:solidFill>
                  <a:schemeClr val="tx1">
                    <a:lumMod val="95000"/>
                    <a:lumOff val="5000"/>
                  </a:schemeClr>
                </a:solidFill>
              </a:rPr>
              <a:t>однією</a:t>
            </a:r>
            <a:r>
              <a:rPr lang="ru-RU" dirty="0">
                <a:solidFill>
                  <a:schemeClr val="tx1">
                    <a:lumMod val="95000"/>
                    <a:lumOff val="5000"/>
                  </a:schemeClr>
                </a:solidFill>
              </a:rPr>
              <a:t> з </a:t>
            </a:r>
            <a:r>
              <a:rPr lang="ru-RU" dirty="0" err="1">
                <a:solidFill>
                  <a:schemeClr val="tx1">
                    <a:lumMod val="95000"/>
                    <a:lumOff val="5000"/>
                  </a:schemeClr>
                </a:solidFill>
              </a:rPr>
              <a:t>головних</a:t>
            </a:r>
            <a:r>
              <a:rPr lang="ru-RU" dirty="0">
                <a:solidFill>
                  <a:schemeClr val="tx1">
                    <a:lumMod val="95000"/>
                    <a:lumOff val="5000"/>
                  </a:schemeClr>
                </a:solidFill>
              </a:rPr>
              <a:t> </a:t>
            </a:r>
            <a:r>
              <a:rPr lang="ru-RU" dirty="0" err="1">
                <a:solidFill>
                  <a:schemeClr val="tx1">
                    <a:lumMod val="95000"/>
                    <a:lumOff val="5000"/>
                  </a:schemeClr>
                </a:solidFill>
              </a:rPr>
              <a:t>була</a:t>
            </a:r>
            <a:r>
              <a:rPr lang="ru-RU" dirty="0">
                <a:solidFill>
                  <a:schemeClr val="tx1">
                    <a:lumMod val="95000"/>
                    <a:lumOff val="5000"/>
                  </a:schemeClr>
                </a:solidFill>
              </a:rPr>
              <a:t> </a:t>
            </a:r>
            <a:r>
              <a:rPr lang="ru-RU" dirty="0" err="1">
                <a:solidFill>
                  <a:schemeClr val="tx1">
                    <a:lumMod val="95000"/>
                    <a:lumOff val="5000"/>
                  </a:schemeClr>
                </a:solidFill>
              </a:rPr>
              <a:t>турбота</a:t>
            </a:r>
            <a:r>
              <a:rPr lang="ru-RU" dirty="0">
                <a:solidFill>
                  <a:schemeClr val="tx1">
                    <a:lumMod val="95000"/>
                    <a:lumOff val="5000"/>
                  </a:schemeClr>
                </a:solidFill>
              </a:rPr>
              <a:t> про </a:t>
            </a:r>
            <a:r>
              <a:rPr lang="ru-RU" dirty="0" err="1">
                <a:solidFill>
                  <a:schemeClr val="tx1">
                    <a:lumMod val="95000"/>
                    <a:lumOff val="5000"/>
                  </a:schemeClr>
                </a:solidFill>
              </a:rPr>
              <a:t>спасіння</a:t>
            </a:r>
            <a:r>
              <a:rPr lang="ru-RU" dirty="0">
                <a:solidFill>
                  <a:schemeClr val="tx1">
                    <a:lumMod val="95000"/>
                    <a:lumOff val="5000"/>
                  </a:schemeClr>
                </a:solidFill>
              </a:rPr>
              <a:t> </a:t>
            </a:r>
            <a:r>
              <a:rPr lang="ru-RU" dirty="0" err="1">
                <a:solidFill>
                  <a:schemeClr val="tx1">
                    <a:lumMod val="95000"/>
                    <a:lumOff val="5000"/>
                  </a:schemeClr>
                </a:solidFill>
              </a:rPr>
              <a:t>душі</a:t>
            </a:r>
            <a:r>
              <a:rPr lang="ru-RU" dirty="0">
                <a:solidFill>
                  <a:schemeClr val="tx1">
                    <a:lumMod val="95000"/>
                    <a:lumOff val="5000"/>
                  </a:schemeClr>
                </a:solidFill>
              </a:rPr>
              <a:t>. Але люди </a:t>
            </a:r>
            <a:r>
              <a:rPr lang="ru-RU" dirty="0" err="1">
                <a:solidFill>
                  <a:schemeClr val="tx1">
                    <a:lumMod val="95000"/>
                    <a:lumOff val="5000"/>
                  </a:schemeClr>
                </a:solidFill>
              </a:rPr>
              <a:t>бачили</a:t>
            </a:r>
            <a:r>
              <a:rPr lang="ru-RU" dirty="0">
                <a:solidFill>
                  <a:schemeClr val="tx1">
                    <a:lumMod val="95000"/>
                    <a:lumOff val="5000"/>
                  </a:schemeClr>
                </a:solidFill>
              </a:rPr>
              <a:t>, </a:t>
            </a:r>
            <a:r>
              <a:rPr lang="ru-RU" dirty="0" err="1">
                <a:solidFill>
                  <a:schemeClr val="tx1">
                    <a:lumMod val="95000"/>
                    <a:lumOff val="5000"/>
                  </a:schemeClr>
                </a:solidFill>
              </a:rPr>
              <a:t>що</a:t>
            </a:r>
            <a:r>
              <a:rPr lang="ru-RU" dirty="0">
                <a:solidFill>
                  <a:schemeClr val="tx1">
                    <a:lumMod val="95000"/>
                    <a:lumOff val="5000"/>
                  </a:schemeClr>
                </a:solidFill>
              </a:rPr>
              <a:t> </a:t>
            </a:r>
            <a:r>
              <a:rPr lang="ru-RU" dirty="0" err="1">
                <a:solidFill>
                  <a:schemeClr val="tx1">
                    <a:lumMod val="95000"/>
                    <a:lumOff val="5000"/>
                  </a:schemeClr>
                </a:solidFill>
              </a:rPr>
              <a:t>церква</a:t>
            </a:r>
            <a:r>
              <a:rPr lang="ru-RU" dirty="0">
                <a:solidFill>
                  <a:schemeClr val="tx1">
                    <a:lumMod val="95000"/>
                    <a:lumOff val="5000"/>
                  </a:schemeClr>
                </a:solidFill>
              </a:rPr>
              <a:t>, </a:t>
            </a:r>
            <a:r>
              <a:rPr lang="ru-RU" dirty="0" err="1">
                <a:solidFill>
                  <a:schemeClr val="tx1">
                    <a:lumMod val="95000"/>
                    <a:lumOff val="5000"/>
                  </a:schemeClr>
                </a:solidFill>
              </a:rPr>
              <a:t>проповідуючи</a:t>
            </a:r>
            <a:r>
              <a:rPr lang="ru-RU" dirty="0">
                <a:solidFill>
                  <a:schemeClr val="tx1">
                    <a:lumMod val="95000"/>
                    <a:lumOff val="5000"/>
                  </a:schemeClr>
                </a:solidFill>
              </a:rPr>
              <a:t> </a:t>
            </a:r>
            <a:r>
              <a:rPr lang="ru-RU" dirty="0" err="1">
                <a:solidFill>
                  <a:schemeClr val="tx1">
                    <a:lumMod val="95000"/>
                    <a:lumOff val="5000"/>
                  </a:schemeClr>
                </a:solidFill>
              </a:rPr>
              <a:t>покірність</a:t>
            </a:r>
            <a:r>
              <a:rPr lang="ru-RU" dirty="0">
                <a:solidFill>
                  <a:schemeClr val="tx1">
                    <a:lumMod val="95000"/>
                    <a:lumOff val="5000"/>
                  </a:schemeClr>
                </a:solidFill>
              </a:rPr>
              <a:t> і </a:t>
            </a:r>
            <a:r>
              <a:rPr lang="ru-RU" dirty="0" err="1">
                <a:solidFill>
                  <a:schemeClr val="tx1">
                    <a:lumMod val="95000"/>
                    <a:lumOff val="5000"/>
                  </a:schemeClr>
                </a:solidFill>
              </a:rPr>
              <a:t>відмову</a:t>
            </a:r>
            <a:r>
              <a:rPr lang="ru-RU" dirty="0">
                <a:solidFill>
                  <a:schemeClr val="tx1">
                    <a:lumMod val="95000"/>
                    <a:lumOff val="5000"/>
                  </a:schemeClr>
                </a:solidFill>
              </a:rPr>
              <a:t> </a:t>
            </a:r>
            <a:r>
              <a:rPr lang="ru-RU" dirty="0" err="1">
                <a:solidFill>
                  <a:schemeClr val="tx1">
                    <a:lumMod val="95000"/>
                    <a:lumOff val="5000"/>
                  </a:schemeClr>
                </a:solidFill>
              </a:rPr>
              <a:t>від</a:t>
            </a:r>
            <a:r>
              <a:rPr lang="ru-RU" dirty="0">
                <a:solidFill>
                  <a:schemeClr val="tx1">
                    <a:lumMod val="95000"/>
                    <a:lumOff val="5000"/>
                  </a:schemeClr>
                </a:solidFill>
              </a:rPr>
              <a:t> </a:t>
            </a:r>
            <a:r>
              <a:rPr lang="ru-RU" dirty="0" err="1">
                <a:solidFill>
                  <a:schemeClr val="tx1">
                    <a:lumMod val="95000"/>
                    <a:lumOff val="5000"/>
                  </a:schemeClr>
                </a:solidFill>
              </a:rPr>
              <a:t>земних</a:t>
            </a:r>
            <a:r>
              <a:rPr lang="ru-RU" dirty="0">
                <a:solidFill>
                  <a:schemeClr val="tx1">
                    <a:lumMod val="95000"/>
                    <a:lumOff val="5000"/>
                  </a:schemeClr>
                </a:solidFill>
              </a:rPr>
              <a:t> благ, </a:t>
            </a:r>
            <a:r>
              <a:rPr lang="ru-RU" dirty="0" err="1">
                <a:solidFill>
                  <a:schemeClr val="tx1">
                    <a:lumMod val="95000"/>
                    <a:lumOff val="5000"/>
                  </a:schemeClr>
                </a:solidFill>
              </a:rPr>
              <a:t>нагромадила</a:t>
            </a:r>
            <a:r>
              <a:rPr lang="ru-RU" dirty="0">
                <a:solidFill>
                  <a:schemeClr val="tx1">
                    <a:lumMod val="95000"/>
                    <a:lumOff val="5000"/>
                  </a:schemeClr>
                </a:solidFill>
              </a:rPr>
              <a:t> </a:t>
            </a:r>
            <a:r>
              <a:rPr lang="ru-RU" dirty="0" err="1">
                <a:solidFill>
                  <a:schemeClr val="tx1">
                    <a:lumMod val="95000"/>
                    <a:lumOff val="5000"/>
                  </a:schemeClr>
                </a:solidFill>
              </a:rPr>
              <a:t>великі</a:t>
            </a:r>
            <a:r>
              <a:rPr lang="ru-RU" dirty="0">
                <a:solidFill>
                  <a:schemeClr val="tx1">
                    <a:lumMod val="95000"/>
                    <a:lumOff val="5000"/>
                  </a:schemeClr>
                </a:solidFill>
              </a:rPr>
              <a:t> </a:t>
            </a:r>
            <a:r>
              <a:rPr lang="ru-RU" dirty="0" err="1">
                <a:solidFill>
                  <a:schemeClr val="tx1">
                    <a:lumMod val="95000"/>
                    <a:lumOff val="5000"/>
                  </a:schemeClr>
                </a:solidFill>
              </a:rPr>
              <a:t>багатства</a:t>
            </a:r>
            <a:r>
              <a:rPr lang="ru-RU" dirty="0">
                <a:solidFill>
                  <a:schemeClr val="tx1">
                    <a:lumMod val="95000"/>
                    <a:lumOff val="5000"/>
                  </a:schemeClr>
                </a:solidFill>
              </a:rPr>
              <a:t> і прибрала </a:t>
            </a:r>
            <a:r>
              <a:rPr lang="ru-RU" dirty="0" err="1">
                <a:solidFill>
                  <a:schemeClr val="tx1">
                    <a:lumMod val="95000"/>
                    <a:lumOff val="5000"/>
                  </a:schemeClr>
                </a:solidFill>
              </a:rPr>
              <a:t>величезну</a:t>
            </a:r>
            <a:r>
              <a:rPr lang="ru-RU" dirty="0">
                <a:solidFill>
                  <a:schemeClr val="tx1">
                    <a:lumMod val="95000"/>
                    <a:lumOff val="5000"/>
                  </a:schemeClr>
                </a:solidFill>
              </a:rPr>
              <a:t> </a:t>
            </a:r>
            <a:r>
              <a:rPr lang="ru-RU" dirty="0" err="1">
                <a:solidFill>
                  <a:schemeClr val="tx1">
                    <a:lumMod val="95000"/>
                    <a:lumOff val="5000"/>
                  </a:schemeClr>
                </a:solidFill>
              </a:rPr>
              <a:t>політичну</a:t>
            </a:r>
            <a:r>
              <a:rPr lang="ru-RU" dirty="0">
                <a:solidFill>
                  <a:schemeClr val="tx1">
                    <a:lumMod val="95000"/>
                    <a:lumOff val="5000"/>
                  </a:schemeClr>
                </a:solidFill>
              </a:rPr>
              <a:t> </a:t>
            </a:r>
            <a:r>
              <a:rPr lang="ru-RU" dirty="0" err="1">
                <a:solidFill>
                  <a:schemeClr val="tx1">
                    <a:lumMod val="95000"/>
                    <a:lumOff val="5000"/>
                  </a:schemeClr>
                </a:solidFill>
              </a:rPr>
              <a:t>владу</a:t>
            </a:r>
            <a:r>
              <a:rPr lang="ru-RU" dirty="0">
                <a:solidFill>
                  <a:schemeClr val="tx1">
                    <a:lumMod val="95000"/>
                    <a:lumOff val="5000"/>
                  </a:schemeClr>
                </a:solidFill>
              </a:rPr>
              <a:t>. У </a:t>
            </a:r>
            <a:r>
              <a:rPr lang="ru-RU" dirty="0" err="1">
                <a:solidFill>
                  <a:schemeClr val="tx1">
                    <a:lumMod val="95000"/>
                    <a:lumOff val="5000"/>
                  </a:schemeClr>
                </a:solidFill>
              </a:rPr>
              <a:t>середовищі</a:t>
            </a:r>
            <a:r>
              <a:rPr lang="ru-RU" dirty="0">
                <a:solidFill>
                  <a:schemeClr val="tx1">
                    <a:lumMod val="95000"/>
                    <a:lumOff val="5000"/>
                  </a:schemeClr>
                </a:solidFill>
              </a:rPr>
              <a:t> </a:t>
            </a:r>
            <a:r>
              <a:rPr lang="ru-RU" dirty="0" err="1">
                <a:solidFill>
                  <a:schemeClr val="tx1">
                    <a:lumMod val="95000"/>
                    <a:lumOff val="5000"/>
                  </a:schemeClr>
                </a:solidFill>
              </a:rPr>
              <a:t>ремісників</a:t>
            </a:r>
            <a:r>
              <a:rPr lang="ru-RU" dirty="0">
                <a:solidFill>
                  <a:schemeClr val="tx1">
                    <a:lumMod val="95000"/>
                    <a:lumOff val="5000"/>
                  </a:schemeClr>
                </a:solidFill>
              </a:rPr>
              <a:t>, </a:t>
            </a:r>
            <a:r>
              <a:rPr lang="ru-RU" dirty="0" err="1">
                <a:solidFill>
                  <a:schemeClr val="tx1">
                    <a:lumMod val="95000"/>
                    <a:lumOff val="5000"/>
                  </a:schemeClr>
                </a:solidFill>
              </a:rPr>
              <a:t>купців</a:t>
            </a:r>
            <a:r>
              <a:rPr lang="ru-RU" dirty="0">
                <a:solidFill>
                  <a:schemeClr val="tx1">
                    <a:lumMod val="95000"/>
                    <a:lumOff val="5000"/>
                  </a:schemeClr>
                </a:solidFill>
              </a:rPr>
              <a:t>, </a:t>
            </a:r>
            <a:r>
              <a:rPr lang="ru-RU" dirty="0" err="1">
                <a:solidFill>
                  <a:schemeClr val="tx1">
                    <a:lumMod val="95000"/>
                    <a:lumOff val="5000"/>
                  </a:schemeClr>
                </a:solidFill>
              </a:rPr>
              <a:t>рицарів</a:t>
            </a:r>
            <a:r>
              <a:rPr lang="ru-RU" dirty="0">
                <a:solidFill>
                  <a:schemeClr val="tx1">
                    <a:lumMod val="95000"/>
                    <a:lumOff val="5000"/>
                  </a:schemeClr>
                </a:solidFill>
              </a:rPr>
              <a:t>, </a:t>
            </a:r>
            <a:r>
              <a:rPr lang="ru-RU" dirty="0" err="1">
                <a:solidFill>
                  <a:schemeClr val="tx1">
                    <a:lumMod val="95000"/>
                    <a:lumOff val="5000"/>
                  </a:schemeClr>
                </a:solidFill>
              </a:rPr>
              <a:t>простих</a:t>
            </a:r>
            <a:r>
              <a:rPr lang="ru-RU" dirty="0">
                <a:solidFill>
                  <a:schemeClr val="tx1">
                    <a:lumMod val="95000"/>
                    <a:lumOff val="5000"/>
                  </a:schemeClr>
                </a:solidFill>
              </a:rPr>
              <a:t> </a:t>
            </a:r>
            <a:r>
              <a:rPr lang="ru-RU" dirty="0" err="1">
                <a:solidFill>
                  <a:schemeClr val="tx1">
                    <a:lumMod val="95000"/>
                    <a:lumOff val="5000"/>
                  </a:schemeClr>
                </a:solidFill>
              </a:rPr>
              <a:t>священиків</a:t>
            </a:r>
            <a:r>
              <a:rPr lang="ru-RU" dirty="0">
                <a:solidFill>
                  <a:schemeClr val="tx1">
                    <a:lumMod val="95000"/>
                    <a:lumOff val="5000"/>
                  </a:schemeClr>
                </a:solidFill>
              </a:rPr>
              <a:t> і </a:t>
            </a:r>
            <a:r>
              <a:rPr lang="ru-RU" dirty="0" err="1">
                <a:solidFill>
                  <a:schemeClr val="tx1">
                    <a:lumMod val="95000"/>
                    <a:lumOff val="5000"/>
                  </a:schemeClr>
                </a:solidFill>
              </a:rPr>
              <a:t>монахів</a:t>
            </a:r>
            <a:r>
              <a:rPr lang="ru-RU" dirty="0">
                <a:solidFill>
                  <a:schemeClr val="tx1">
                    <a:lumMod val="95000"/>
                    <a:lumOff val="5000"/>
                  </a:schemeClr>
                </a:solidFill>
              </a:rPr>
              <a:t>, </a:t>
            </a:r>
            <a:r>
              <a:rPr lang="ru-RU" dirty="0" err="1">
                <a:solidFill>
                  <a:schemeClr val="tx1">
                    <a:lumMod val="95000"/>
                    <a:lumOff val="5000"/>
                  </a:schemeClr>
                </a:solidFill>
              </a:rPr>
              <a:t>інколи</a:t>
            </a:r>
            <a:r>
              <a:rPr lang="ru-RU" dirty="0">
                <a:solidFill>
                  <a:schemeClr val="tx1">
                    <a:lumMod val="95000"/>
                    <a:lumOff val="5000"/>
                  </a:schemeClr>
                </a:solidFill>
              </a:rPr>
              <a:t> </a:t>
            </a:r>
            <a:r>
              <a:rPr lang="ru-RU" dirty="0" err="1">
                <a:solidFill>
                  <a:schemeClr val="tx1">
                    <a:lumMod val="95000"/>
                    <a:lumOff val="5000"/>
                  </a:schemeClr>
                </a:solidFill>
              </a:rPr>
              <a:t>навіть</a:t>
            </a:r>
            <a:r>
              <a:rPr lang="ru-RU" dirty="0">
                <a:solidFill>
                  <a:schemeClr val="tx1">
                    <a:lumMod val="95000"/>
                    <a:lumOff val="5000"/>
                  </a:schemeClr>
                </a:solidFill>
              </a:rPr>
              <a:t> </a:t>
            </a:r>
            <a:r>
              <a:rPr lang="ru-RU" dirty="0" err="1">
                <a:solidFill>
                  <a:schemeClr val="tx1">
                    <a:lumMod val="95000"/>
                    <a:lumOff val="5000"/>
                  </a:schemeClr>
                </a:solidFill>
              </a:rPr>
              <a:t>знаті</a:t>
            </a:r>
            <a:r>
              <a:rPr lang="ru-RU" dirty="0">
                <a:solidFill>
                  <a:schemeClr val="tx1">
                    <a:lumMod val="95000"/>
                    <a:lumOff val="5000"/>
                  </a:schemeClr>
                </a:solidFill>
              </a:rPr>
              <a:t>, час </a:t>
            </a:r>
            <a:r>
              <a:rPr lang="ru-RU" dirty="0" err="1">
                <a:solidFill>
                  <a:schemeClr val="tx1">
                    <a:lumMod val="95000"/>
                    <a:lumOff val="5000"/>
                  </a:schemeClr>
                </a:solidFill>
              </a:rPr>
              <a:t>від</a:t>
            </a:r>
            <a:r>
              <a:rPr lang="ru-RU" dirty="0">
                <a:solidFill>
                  <a:schemeClr val="tx1">
                    <a:lumMod val="95000"/>
                    <a:lumOff val="5000"/>
                  </a:schemeClr>
                </a:solidFill>
              </a:rPr>
              <a:t> часу </a:t>
            </a:r>
            <a:r>
              <a:rPr lang="ru-RU" dirty="0" err="1">
                <a:solidFill>
                  <a:schemeClr val="tx1">
                    <a:lumMod val="95000"/>
                    <a:lumOff val="5000"/>
                  </a:schemeClr>
                </a:solidFill>
              </a:rPr>
              <a:t>з’являлися</a:t>
            </a:r>
            <a:r>
              <a:rPr lang="ru-RU" dirty="0">
                <a:solidFill>
                  <a:schemeClr val="tx1">
                    <a:lumMod val="95000"/>
                    <a:lumOff val="5000"/>
                  </a:schemeClr>
                </a:solidFill>
              </a:rPr>
              <a:t> люди, </a:t>
            </a:r>
            <a:r>
              <a:rPr lang="ru-RU" dirty="0" err="1">
                <a:solidFill>
                  <a:schemeClr val="tx1">
                    <a:lumMod val="95000"/>
                    <a:lumOff val="5000"/>
                  </a:schemeClr>
                </a:solidFill>
              </a:rPr>
              <a:t>які</a:t>
            </a:r>
            <a:r>
              <a:rPr lang="ru-RU" dirty="0">
                <a:solidFill>
                  <a:schemeClr val="tx1">
                    <a:lumMod val="95000"/>
                    <a:lumOff val="5000"/>
                  </a:schemeClr>
                </a:solidFill>
              </a:rPr>
              <a:t> </a:t>
            </a:r>
            <a:r>
              <a:rPr lang="ru-RU" dirty="0" err="1">
                <a:solidFill>
                  <a:schemeClr val="tx1">
                    <a:lumMod val="95000"/>
                    <a:lumOff val="5000"/>
                  </a:schemeClr>
                </a:solidFill>
              </a:rPr>
              <a:t>замислювалися</a:t>
            </a:r>
            <a:r>
              <a:rPr lang="ru-RU" dirty="0">
                <a:solidFill>
                  <a:schemeClr val="tx1">
                    <a:lumMod val="95000"/>
                    <a:lumOff val="5000"/>
                  </a:schemeClr>
                </a:solidFill>
              </a:rPr>
              <a:t> над </a:t>
            </a:r>
            <a:r>
              <a:rPr lang="ru-RU" dirty="0" err="1">
                <a:solidFill>
                  <a:schemeClr val="tx1">
                    <a:lumMod val="95000"/>
                    <a:lumOff val="5000"/>
                  </a:schemeClr>
                </a:solidFill>
              </a:rPr>
              <a:t>протиріччями</a:t>
            </a:r>
            <a:r>
              <a:rPr lang="ru-RU" dirty="0">
                <a:solidFill>
                  <a:schemeClr val="tx1">
                    <a:lumMod val="95000"/>
                    <a:lumOff val="5000"/>
                  </a:schemeClr>
                </a:solidFill>
              </a:rPr>
              <a:t> </a:t>
            </a:r>
            <a:r>
              <a:rPr lang="ru-RU" dirty="0" err="1">
                <a:solidFill>
                  <a:schemeClr val="tx1">
                    <a:lumMod val="95000"/>
                    <a:lumOff val="5000"/>
                  </a:schemeClr>
                </a:solidFill>
              </a:rPr>
              <a:t>між</a:t>
            </a:r>
            <a:r>
              <a:rPr lang="ru-RU" dirty="0">
                <a:solidFill>
                  <a:schemeClr val="tx1">
                    <a:lumMod val="95000"/>
                    <a:lumOff val="5000"/>
                  </a:schemeClr>
                </a:solidFill>
              </a:rPr>
              <a:t> </a:t>
            </a:r>
            <a:r>
              <a:rPr lang="ru-RU" dirty="0" err="1">
                <a:solidFill>
                  <a:schemeClr val="tx1">
                    <a:lumMod val="95000"/>
                    <a:lumOff val="5000"/>
                  </a:schemeClr>
                </a:solidFill>
              </a:rPr>
              <a:t>євангельським</a:t>
            </a:r>
            <a:r>
              <a:rPr lang="ru-RU" dirty="0">
                <a:solidFill>
                  <a:schemeClr val="tx1">
                    <a:lumMod val="95000"/>
                    <a:lumOff val="5000"/>
                  </a:schemeClr>
                </a:solidFill>
              </a:rPr>
              <a:t> </a:t>
            </a:r>
            <a:r>
              <a:rPr lang="ru-RU" dirty="0" err="1">
                <a:solidFill>
                  <a:schemeClr val="tx1">
                    <a:lumMod val="95000"/>
                    <a:lumOff val="5000"/>
                  </a:schemeClr>
                </a:solidFill>
              </a:rPr>
              <a:t>вченням</a:t>
            </a:r>
            <a:r>
              <a:rPr lang="ru-RU" dirty="0">
                <a:solidFill>
                  <a:schemeClr val="tx1">
                    <a:lumMod val="95000"/>
                    <a:lumOff val="5000"/>
                  </a:schemeClr>
                </a:solidFill>
              </a:rPr>
              <a:t> і </a:t>
            </a:r>
            <a:r>
              <a:rPr lang="ru-RU" dirty="0" err="1">
                <a:solidFill>
                  <a:schemeClr val="tx1">
                    <a:lumMod val="95000"/>
                    <a:lumOff val="5000"/>
                  </a:schemeClr>
                </a:solidFill>
              </a:rPr>
              <a:t>тим</a:t>
            </a:r>
            <a:r>
              <a:rPr lang="ru-RU" dirty="0">
                <a:solidFill>
                  <a:schemeClr val="tx1">
                    <a:lumMod val="95000"/>
                    <a:lumOff val="5000"/>
                  </a:schemeClr>
                </a:solidFill>
              </a:rPr>
              <a:t>, </a:t>
            </a:r>
            <a:r>
              <a:rPr lang="ru-RU" dirty="0" err="1">
                <a:solidFill>
                  <a:schemeClr val="tx1">
                    <a:lumMod val="95000"/>
                    <a:lumOff val="5000"/>
                  </a:schemeClr>
                </a:solidFill>
              </a:rPr>
              <a:t>що</a:t>
            </a:r>
            <a:r>
              <a:rPr lang="ru-RU" dirty="0">
                <a:solidFill>
                  <a:schemeClr val="tx1">
                    <a:lumMod val="95000"/>
                    <a:lumOff val="5000"/>
                  </a:schemeClr>
                </a:solidFill>
              </a:rPr>
              <a:t> вони </a:t>
            </a:r>
            <a:r>
              <a:rPr lang="ru-RU" dirty="0" err="1">
                <a:solidFill>
                  <a:schemeClr val="tx1">
                    <a:lumMod val="95000"/>
                    <a:lumOff val="5000"/>
                  </a:schemeClr>
                </a:solidFill>
              </a:rPr>
              <a:t>спостерігали</a:t>
            </a:r>
            <a:r>
              <a:rPr lang="ru-RU" dirty="0">
                <a:solidFill>
                  <a:schemeClr val="tx1">
                    <a:lumMod val="95000"/>
                    <a:lumOff val="5000"/>
                  </a:schemeClr>
                </a:solidFill>
              </a:rPr>
              <a:t> в </a:t>
            </a:r>
            <a:r>
              <a:rPr lang="ru-RU" dirty="0" err="1">
                <a:solidFill>
                  <a:schemeClr val="tx1">
                    <a:lumMod val="95000"/>
                    <a:lumOff val="5000"/>
                  </a:schemeClr>
                </a:solidFill>
              </a:rPr>
              <a:t>житті</a:t>
            </a:r>
            <a:r>
              <a:rPr lang="ru-RU" dirty="0" smtClean="0">
                <a:solidFill>
                  <a:schemeClr val="tx1">
                    <a:lumMod val="95000"/>
                    <a:lumOff val="5000"/>
                  </a:schemeClr>
                </a:solidFill>
              </a:rPr>
              <a:t>.</a:t>
            </a:r>
          </a:p>
          <a:p>
            <a:pPr marL="0" indent="0" eaLnBrk="1" fontAlgn="auto" hangingPunct="1">
              <a:spcAft>
                <a:spcPts val="0"/>
              </a:spcAft>
              <a:buFont typeface="Wingdings 3" charset="2"/>
              <a:buNone/>
              <a:defRPr/>
            </a:pPr>
            <a:r>
              <a:rPr lang="ru-RU" dirty="0" smtClean="0">
                <a:solidFill>
                  <a:schemeClr val="tx1">
                    <a:lumMod val="95000"/>
                    <a:lumOff val="5000"/>
                  </a:schemeClr>
                </a:solidFill>
              </a:rPr>
              <a:t> </a:t>
            </a:r>
            <a:r>
              <a:rPr lang="ru-RU" dirty="0">
                <a:solidFill>
                  <a:schemeClr val="accent1"/>
                </a:solidFill>
              </a:rPr>
              <a:t>Вони приходили до думки, </a:t>
            </a:r>
            <a:r>
              <a:rPr lang="ru-RU" dirty="0" err="1">
                <a:solidFill>
                  <a:schemeClr val="accent1"/>
                </a:solidFill>
              </a:rPr>
              <a:t>що</a:t>
            </a:r>
            <a:r>
              <a:rPr lang="ru-RU" dirty="0">
                <a:solidFill>
                  <a:schemeClr val="accent1"/>
                </a:solidFill>
              </a:rPr>
              <a:t> </a:t>
            </a:r>
            <a:r>
              <a:rPr lang="ru-RU" dirty="0" err="1">
                <a:solidFill>
                  <a:schemeClr val="accent1"/>
                </a:solidFill>
              </a:rPr>
              <a:t>церква</a:t>
            </a:r>
            <a:r>
              <a:rPr lang="ru-RU" dirty="0">
                <a:solidFill>
                  <a:schemeClr val="accent1"/>
                </a:solidFill>
              </a:rPr>
              <a:t> </a:t>
            </a:r>
            <a:r>
              <a:rPr lang="ru-RU" dirty="0" err="1">
                <a:solidFill>
                  <a:schemeClr val="accent1"/>
                </a:solidFill>
              </a:rPr>
              <a:t>вчить</a:t>
            </a:r>
            <a:r>
              <a:rPr lang="ru-RU" dirty="0">
                <a:solidFill>
                  <a:schemeClr val="accent1"/>
                </a:solidFill>
              </a:rPr>
              <a:t> неправильно. </a:t>
            </a:r>
            <a:r>
              <a:rPr lang="ru-RU" dirty="0" err="1">
                <a:solidFill>
                  <a:schemeClr val="accent1"/>
                </a:solidFill>
              </a:rPr>
              <a:t>Тільки</a:t>
            </a:r>
            <a:r>
              <a:rPr lang="ru-RU" dirty="0">
                <a:solidFill>
                  <a:schemeClr val="accent1"/>
                </a:solidFill>
              </a:rPr>
              <a:t> </a:t>
            </a:r>
            <a:r>
              <a:rPr lang="ru-RU" dirty="0" err="1">
                <a:solidFill>
                  <a:schemeClr val="accent1"/>
                </a:solidFill>
              </a:rPr>
              <a:t>повна</a:t>
            </a:r>
            <a:r>
              <a:rPr lang="ru-RU" dirty="0">
                <a:solidFill>
                  <a:schemeClr val="accent1"/>
                </a:solidFill>
              </a:rPr>
              <a:t> </a:t>
            </a:r>
            <a:r>
              <a:rPr lang="ru-RU" dirty="0" err="1">
                <a:solidFill>
                  <a:schemeClr val="accent1"/>
                </a:solidFill>
              </a:rPr>
              <a:t>відмова</a:t>
            </a:r>
            <a:r>
              <a:rPr lang="ru-RU" dirty="0">
                <a:solidFill>
                  <a:schemeClr val="accent1"/>
                </a:solidFill>
              </a:rPr>
              <a:t> </a:t>
            </a:r>
            <a:r>
              <a:rPr lang="ru-RU" dirty="0" err="1">
                <a:solidFill>
                  <a:schemeClr val="accent1"/>
                </a:solidFill>
              </a:rPr>
              <a:t>від</a:t>
            </a:r>
            <a:r>
              <a:rPr lang="ru-RU" dirty="0">
                <a:solidFill>
                  <a:schemeClr val="accent1"/>
                </a:solidFill>
              </a:rPr>
              <a:t> </a:t>
            </a:r>
            <a:r>
              <a:rPr lang="ru-RU" dirty="0" err="1">
                <a:solidFill>
                  <a:schemeClr val="accent1"/>
                </a:solidFill>
              </a:rPr>
              <a:t>багатств</a:t>
            </a:r>
            <a:r>
              <a:rPr lang="ru-RU" dirty="0">
                <a:solidFill>
                  <a:schemeClr val="accent1"/>
                </a:solidFill>
              </a:rPr>
              <a:t> і </a:t>
            </a:r>
            <a:r>
              <a:rPr lang="ru-RU" dirty="0" err="1">
                <a:solidFill>
                  <a:schemeClr val="accent1"/>
                </a:solidFill>
              </a:rPr>
              <a:t>влади</a:t>
            </a:r>
            <a:r>
              <a:rPr lang="ru-RU" dirty="0">
                <a:solidFill>
                  <a:schemeClr val="accent1"/>
                </a:solidFill>
              </a:rPr>
              <a:t> </a:t>
            </a:r>
            <a:r>
              <a:rPr lang="ru-RU" dirty="0" err="1">
                <a:solidFill>
                  <a:schemeClr val="accent1"/>
                </a:solidFill>
              </a:rPr>
              <a:t>може</a:t>
            </a:r>
            <a:r>
              <a:rPr lang="ru-RU" dirty="0">
                <a:solidFill>
                  <a:schemeClr val="accent1"/>
                </a:solidFill>
              </a:rPr>
              <a:t> </a:t>
            </a:r>
            <a:r>
              <a:rPr lang="ru-RU" dirty="0" err="1">
                <a:solidFill>
                  <a:schemeClr val="accent1"/>
                </a:solidFill>
              </a:rPr>
              <a:t>врятувати</a:t>
            </a:r>
            <a:r>
              <a:rPr lang="ru-RU" dirty="0">
                <a:solidFill>
                  <a:schemeClr val="accent1"/>
                </a:solidFill>
              </a:rPr>
              <a:t> душу </a:t>
            </a:r>
            <a:r>
              <a:rPr lang="ru-RU" dirty="0" err="1">
                <a:solidFill>
                  <a:schemeClr val="accent1"/>
                </a:solidFill>
              </a:rPr>
              <a:t>людини</a:t>
            </a:r>
            <a:r>
              <a:rPr lang="ru-RU" dirty="0">
                <a:solidFill>
                  <a:schemeClr val="accent1"/>
                </a:solidFill>
              </a:rPr>
              <a:t>. </a:t>
            </a:r>
            <a:endParaRPr lang="ru-RU" dirty="0" smtClean="0">
              <a:solidFill>
                <a:schemeClr val="accent1"/>
              </a:solidFill>
            </a:endParaRPr>
          </a:p>
          <a:p>
            <a:pPr marL="0" indent="0" eaLnBrk="1" fontAlgn="auto" hangingPunct="1">
              <a:spcAft>
                <a:spcPts val="0"/>
              </a:spcAft>
              <a:buFont typeface="Wingdings 3" charset="2"/>
              <a:buNone/>
              <a:defRPr/>
            </a:pPr>
            <a:r>
              <a:rPr lang="ru-RU" u="sng" dirty="0" err="1" smtClean="0">
                <a:solidFill>
                  <a:srgbClr val="C00000"/>
                </a:solidFill>
              </a:rPr>
              <a:t>Отже</a:t>
            </a:r>
            <a:r>
              <a:rPr lang="ru-RU" u="sng" dirty="0">
                <a:solidFill>
                  <a:srgbClr val="C00000"/>
                </a:solidFill>
              </a:rPr>
              <a:t>, </a:t>
            </a:r>
            <a:r>
              <a:rPr lang="ru-RU" u="sng" dirty="0" err="1">
                <a:solidFill>
                  <a:srgbClr val="C00000"/>
                </a:solidFill>
              </a:rPr>
              <a:t>єретиками</a:t>
            </a:r>
            <a:r>
              <a:rPr lang="ru-RU" u="sng" dirty="0">
                <a:solidFill>
                  <a:srgbClr val="C00000"/>
                </a:solidFill>
              </a:rPr>
              <a:t> ставали люди, </a:t>
            </a:r>
            <a:r>
              <a:rPr lang="ru-RU" u="sng" dirty="0" err="1">
                <a:solidFill>
                  <a:srgbClr val="C00000"/>
                </a:solidFill>
              </a:rPr>
              <a:t>які</a:t>
            </a:r>
            <a:r>
              <a:rPr lang="ru-RU" u="sng" dirty="0">
                <a:solidFill>
                  <a:srgbClr val="C00000"/>
                </a:solidFill>
              </a:rPr>
              <a:t> </a:t>
            </a:r>
            <a:r>
              <a:rPr lang="ru-RU" u="sng" dirty="0" err="1">
                <a:solidFill>
                  <a:srgbClr val="C00000"/>
                </a:solidFill>
              </a:rPr>
              <a:t>були</a:t>
            </a:r>
            <a:r>
              <a:rPr lang="ru-RU" u="sng" dirty="0">
                <a:solidFill>
                  <a:srgbClr val="C00000"/>
                </a:solidFill>
              </a:rPr>
              <a:t> </a:t>
            </a:r>
            <a:r>
              <a:rPr lang="ru-RU" u="sng" dirty="0" err="1">
                <a:solidFill>
                  <a:srgbClr val="C00000"/>
                </a:solidFill>
              </a:rPr>
              <a:t>охоплені</a:t>
            </a:r>
            <a:r>
              <a:rPr lang="ru-RU" u="sng" dirty="0">
                <a:solidFill>
                  <a:srgbClr val="C00000"/>
                </a:solidFill>
              </a:rPr>
              <a:t> </a:t>
            </a:r>
            <a:r>
              <a:rPr lang="ru-RU" u="sng" dirty="0" err="1">
                <a:solidFill>
                  <a:srgbClr val="C00000"/>
                </a:solidFill>
              </a:rPr>
              <a:t>сумнівом</a:t>
            </a:r>
            <a:r>
              <a:rPr lang="ru-RU" u="sng" dirty="0">
                <a:solidFill>
                  <a:srgbClr val="C00000"/>
                </a:solidFill>
              </a:rPr>
              <a:t>, </a:t>
            </a:r>
            <a:r>
              <a:rPr lang="ru-RU" u="sng" dirty="0" err="1">
                <a:solidFill>
                  <a:srgbClr val="C00000"/>
                </a:solidFill>
              </a:rPr>
              <a:t>що</a:t>
            </a:r>
            <a:r>
              <a:rPr lang="ru-RU" u="sng" dirty="0">
                <a:solidFill>
                  <a:srgbClr val="C00000"/>
                </a:solidFill>
              </a:rPr>
              <a:t> </a:t>
            </a:r>
            <a:r>
              <a:rPr lang="ru-RU" u="sng" dirty="0" err="1">
                <a:solidFill>
                  <a:srgbClr val="C00000"/>
                </a:solidFill>
              </a:rPr>
              <a:t>офіційне</a:t>
            </a:r>
            <a:r>
              <a:rPr lang="ru-RU" u="sng" dirty="0">
                <a:solidFill>
                  <a:srgbClr val="C00000"/>
                </a:solidFill>
              </a:rPr>
              <a:t> </a:t>
            </a:r>
            <a:r>
              <a:rPr lang="ru-RU" u="sng" dirty="0" err="1">
                <a:solidFill>
                  <a:srgbClr val="C00000"/>
                </a:solidFill>
              </a:rPr>
              <a:t>вчення</a:t>
            </a:r>
            <a:r>
              <a:rPr lang="ru-RU" u="sng" dirty="0">
                <a:solidFill>
                  <a:srgbClr val="C00000"/>
                </a:solidFill>
              </a:rPr>
              <a:t> церкви </a:t>
            </a:r>
            <a:r>
              <a:rPr lang="ru-RU" u="sng" dirty="0" err="1">
                <a:solidFill>
                  <a:srgbClr val="C00000"/>
                </a:solidFill>
              </a:rPr>
              <a:t>спроможне</a:t>
            </a:r>
            <a:r>
              <a:rPr lang="ru-RU" u="sng" dirty="0">
                <a:solidFill>
                  <a:srgbClr val="C00000"/>
                </a:solidFill>
              </a:rPr>
              <a:t> </a:t>
            </a:r>
            <a:r>
              <a:rPr lang="ru-RU" u="sng" dirty="0" err="1">
                <a:solidFill>
                  <a:srgbClr val="C00000"/>
                </a:solidFill>
              </a:rPr>
              <a:t>врятувати</a:t>
            </a:r>
            <a:r>
              <a:rPr lang="ru-RU" u="sng" dirty="0">
                <a:solidFill>
                  <a:srgbClr val="C00000"/>
                </a:solidFill>
              </a:rPr>
              <a:t> </a:t>
            </a:r>
            <a:r>
              <a:rPr lang="ru-RU" u="sng" dirty="0" err="1">
                <a:solidFill>
                  <a:srgbClr val="C00000"/>
                </a:solidFill>
              </a:rPr>
              <a:t>їхню</a:t>
            </a:r>
            <a:r>
              <a:rPr lang="ru-RU" u="sng" dirty="0">
                <a:solidFill>
                  <a:srgbClr val="C00000"/>
                </a:solidFill>
              </a:rPr>
              <a:t> душу. А </a:t>
            </a:r>
            <a:r>
              <a:rPr lang="ru-RU" u="sng" dirty="0" err="1">
                <a:solidFill>
                  <a:srgbClr val="C00000"/>
                </a:solidFill>
              </a:rPr>
              <a:t>також</a:t>
            </a:r>
            <a:r>
              <a:rPr lang="ru-RU" u="sng" dirty="0">
                <a:solidFill>
                  <a:srgbClr val="C00000"/>
                </a:solidFill>
              </a:rPr>
              <a:t> </a:t>
            </a:r>
            <a:r>
              <a:rPr lang="ru-RU" u="sng" dirty="0" err="1">
                <a:solidFill>
                  <a:srgbClr val="C00000"/>
                </a:solidFill>
              </a:rPr>
              <a:t>ті</a:t>
            </a:r>
            <a:r>
              <a:rPr lang="ru-RU" u="sng" dirty="0">
                <a:solidFill>
                  <a:srgbClr val="C00000"/>
                </a:solidFill>
              </a:rPr>
              <a:t>, </a:t>
            </a:r>
            <a:r>
              <a:rPr lang="ru-RU" u="sng" dirty="0" err="1">
                <a:solidFill>
                  <a:srgbClr val="C00000"/>
                </a:solidFill>
              </a:rPr>
              <a:t>що</a:t>
            </a:r>
            <a:r>
              <a:rPr lang="ru-RU" u="sng" dirty="0">
                <a:solidFill>
                  <a:srgbClr val="C00000"/>
                </a:solidFill>
              </a:rPr>
              <a:t> </a:t>
            </a:r>
            <a:r>
              <a:rPr lang="ru-RU" u="sng" dirty="0" err="1">
                <a:solidFill>
                  <a:srgbClr val="C00000"/>
                </a:solidFill>
              </a:rPr>
              <a:t>прагнули</a:t>
            </a:r>
            <a:r>
              <a:rPr lang="ru-RU" u="sng" dirty="0">
                <a:solidFill>
                  <a:srgbClr val="C00000"/>
                </a:solidFill>
              </a:rPr>
              <a:t> </a:t>
            </a:r>
            <a:r>
              <a:rPr lang="ru-RU" u="sng" dirty="0" err="1">
                <a:solidFill>
                  <a:srgbClr val="C00000"/>
                </a:solidFill>
              </a:rPr>
              <a:t>більш</a:t>
            </a:r>
            <a:r>
              <a:rPr lang="ru-RU" u="sng" dirty="0">
                <a:solidFill>
                  <a:srgbClr val="C00000"/>
                </a:solidFill>
              </a:rPr>
              <a:t> справедливого </a:t>
            </a:r>
            <a:r>
              <a:rPr lang="ru-RU" u="sng" dirty="0" err="1">
                <a:solidFill>
                  <a:srgbClr val="C00000"/>
                </a:solidFill>
              </a:rPr>
              <a:t>соціального</a:t>
            </a:r>
            <a:r>
              <a:rPr lang="ru-RU" u="sng" dirty="0">
                <a:solidFill>
                  <a:srgbClr val="C00000"/>
                </a:solidFill>
              </a:rPr>
              <a:t> устрою. Таким чином </a:t>
            </a:r>
            <a:r>
              <a:rPr lang="ru-RU" u="sng" dirty="0" err="1">
                <a:solidFill>
                  <a:srgbClr val="C00000"/>
                </a:solidFill>
              </a:rPr>
              <a:t>єресі</a:t>
            </a:r>
            <a:r>
              <a:rPr lang="ru-RU" u="sng" dirty="0">
                <a:solidFill>
                  <a:srgbClr val="C00000"/>
                </a:solidFill>
              </a:rPr>
              <a:t> </a:t>
            </a:r>
            <a:r>
              <a:rPr lang="ru-RU" u="sng" dirty="0" err="1">
                <a:solidFill>
                  <a:srgbClr val="C00000"/>
                </a:solidFill>
              </a:rPr>
              <a:t>були</a:t>
            </a:r>
            <a:r>
              <a:rPr lang="ru-RU" u="sng" dirty="0">
                <a:solidFill>
                  <a:srgbClr val="C00000"/>
                </a:solidFill>
              </a:rPr>
              <a:t> як </a:t>
            </a:r>
            <a:r>
              <a:rPr lang="ru-RU" u="sng" dirty="0" err="1">
                <a:solidFill>
                  <a:srgbClr val="C00000"/>
                </a:solidFill>
              </a:rPr>
              <a:t>релігійні</a:t>
            </a:r>
            <a:r>
              <a:rPr lang="ru-RU" u="sng" dirty="0">
                <a:solidFill>
                  <a:srgbClr val="C00000"/>
                </a:solidFill>
              </a:rPr>
              <a:t>, так і </a:t>
            </a:r>
            <a:r>
              <a:rPr lang="ru-RU" u="sng" dirty="0" err="1">
                <a:solidFill>
                  <a:srgbClr val="C00000"/>
                </a:solidFill>
              </a:rPr>
              <a:t>соціально-релігійні</a:t>
            </a:r>
            <a:r>
              <a:rPr lang="ru-RU" dirty="0">
                <a:solidFill>
                  <a:srgbClr val="C00000"/>
                </a:solidFill>
              </a:rPr>
              <a:t>.</a:t>
            </a:r>
          </a:p>
          <a:p>
            <a:pPr marL="0" indent="0" eaLnBrk="1" fontAlgn="auto" hangingPunct="1">
              <a:spcAft>
                <a:spcPts val="0"/>
              </a:spcAft>
              <a:buFont typeface="Wingdings 3" charset="2"/>
              <a:buNone/>
              <a:defRPr/>
            </a:pPr>
            <a:r>
              <a:rPr lang="ru-RU" dirty="0" err="1" smtClean="0">
                <a:solidFill>
                  <a:srgbClr val="002060"/>
                </a:solidFill>
              </a:rPr>
              <a:t>Основними</a:t>
            </a:r>
            <a:r>
              <a:rPr lang="ru-RU" dirty="0" smtClean="0">
                <a:solidFill>
                  <a:srgbClr val="002060"/>
                </a:solidFill>
              </a:rPr>
              <a:t> </a:t>
            </a:r>
            <a:r>
              <a:rPr lang="ru-RU" dirty="0">
                <a:solidFill>
                  <a:srgbClr val="002060"/>
                </a:solidFill>
              </a:rPr>
              <a:t>центрами </a:t>
            </a:r>
            <a:r>
              <a:rPr lang="ru-RU" dirty="0" err="1">
                <a:solidFill>
                  <a:srgbClr val="002060"/>
                </a:solidFill>
              </a:rPr>
              <a:t>єретичних</a:t>
            </a:r>
            <a:r>
              <a:rPr lang="ru-RU" dirty="0">
                <a:solidFill>
                  <a:srgbClr val="002060"/>
                </a:solidFill>
              </a:rPr>
              <a:t> </a:t>
            </a:r>
            <a:r>
              <a:rPr lang="ru-RU" dirty="0" err="1">
                <a:solidFill>
                  <a:srgbClr val="002060"/>
                </a:solidFill>
              </a:rPr>
              <a:t>рухів</a:t>
            </a:r>
            <a:r>
              <a:rPr lang="ru-RU" dirty="0">
                <a:solidFill>
                  <a:srgbClr val="002060"/>
                </a:solidFill>
              </a:rPr>
              <a:t> ставали </a:t>
            </a:r>
            <a:r>
              <a:rPr lang="ru-RU" dirty="0" err="1">
                <a:solidFill>
                  <a:srgbClr val="002060"/>
                </a:solidFill>
              </a:rPr>
              <a:t>міста</a:t>
            </a:r>
            <a:r>
              <a:rPr lang="ru-RU" dirty="0">
                <a:solidFill>
                  <a:srgbClr val="002060"/>
                </a:solidFill>
              </a:rPr>
              <a:t>. </a:t>
            </a:r>
            <a:r>
              <a:rPr lang="ru-RU" dirty="0" err="1">
                <a:solidFill>
                  <a:srgbClr val="002060"/>
                </a:solidFill>
              </a:rPr>
              <a:t>Це</a:t>
            </a:r>
            <a:r>
              <a:rPr lang="ru-RU" dirty="0">
                <a:solidFill>
                  <a:srgbClr val="002060"/>
                </a:solidFill>
              </a:rPr>
              <a:t> </a:t>
            </a:r>
            <a:r>
              <a:rPr lang="ru-RU" dirty="0" err="1">
                <a:solidFill>
                  <a:srgbClr val="002060"/>
                </a:solidFill>
              </a:rPr>
              <a:t>пояснюється</a:t>
            </a:r>
            <a:r>
              <a:rPr lang="ru-RU" dirty="0">
                <a:solidFill>
                  <a:srgbClr val="002060"/>
                </a:solidFill>
              </a:rPr>
              <a:t> </a:t>
            </a:r>
            <a:r>
              <a:rPr lang="ru-RU" dirty="0" err="1">
                <a:solidFill>
                  <a:srgbClr val="002060"/>
                </a:solidFill>
              </a:rPr>
              <a:t>тим</a:t>
            </a:r>
            <a:r>
              <a:rPr lang="ru-RU" dirty="0">
                <a:solidFill>
                  <a:srgbClr val="002060"/>
                </a:solidFill>
              </a:rPr>
              <a:t>, </a:t>
            </a:r>
            <a:r>
              <a:rPr lang="ru-RU" dirty="0" err="1">
                <a:solidFill>
                  <a:srgbClr val="002060"/>
                </a:solidFill>
              </a:rPr>
              <a:t>що</a:t>
            </a:r>
            <a:r>
              <a:rPr lang="ru-RU" dirty="0">
                <a:solidFill>
                  <a:srgbClr val="002060"/>
                </a:solidFill>
              </a:rPr>
              <a:t> в </a:t>
            </a:r>
            <a:r>
              <a:rPr lang="ru-RU" dirty="0" err="1">
                <a:solidFill>
                  <a:srgbClr val="002060"/>
                </a:solidFill>
              </a:rPr>
              <a:t>містах</a:t>
            </a:r>
            <a:r>
              <a:rPr lang="ru-RU" dirty="0">
                <a:solidFill>
                  <a:srgbClr val="002060"/>
                </a:solidFill>
              </a:rPr>
              <a:t> </a:t>
            </a:r>
            <a:r>
              <a:rPr lang="ru-RU" dirty="0" err="1">
                <a:solidFill>
                  <a:srgbClr val="002060"/>
                </a:solidFill>
              </a:rPr>
              <a:t>концентрувалося</a:t>
            </a:r>
            <a:r>
              <a:rPr lang="ru-RU" dirty="0">
                <a:solidFill>
                  <a:srgbClr val="002060"/>
                </a:solidFill>
              </a:rPr>
              <a:t> </a:t>
            </a:r>
            <a:r>
              <a:rPr lang="ru-RU" dirty="0" err="1">
                <a:solidFill>
                  <a:srgbClr val="002060"/>
                </a:solidFill>
              </a:rPr>
              <a:t>населення</a:t>
            </a:r>
            <a:r>
              <a:rPr lang="ru-RU" dirty="0">
                <a:solidFill>
                  <a:srgbClr val="002060"/>
                </a:solidFill>
              </a:rPr>
              <a:t>, </a:t>
            </a:r>
            <a:r>
              <a:rPr lang="ru-RU" dirty="0" err="1">
                <a:solidFill>
                  <a:srgbClr val="002060"/>
                </a:solidFill>
              </a:rPr>
              <a:t>відбувалися</a:t>
            </a:r>
            <a:r>
              <a:rPr lang="ru-RU" dirty="0">
                <a:solidFill>
                  <a:srgbClr val="002060"/>
                </a:solidFill>
              </a:rPr>
              <a:t> </a:t>
            </a:r>
            <a:r>
              <a:rPr lang="ru-RU" dirty="0" err="1">
                <a:solidFill>
                  <a:srgbClr val="002060"/>
                </a:solidFill>
              </a:rPr>
              <a:t>контакти</a:t>
            </a:r>
            <a:r>
              <a:rPr lang="ru-RU" dirty="0">
                <a:solidFill>
                  <a:srgbClr val="002060"/>
                </a:solidFill>
              </a:rPr>
              <a:t> </a:t>
            </a:r>
            <a:r>
              <a:rPr lang="ru-RU" dirty="0" err="1">
                <a:solidFill>
                  <a:srgbClr val="002060"/>
                </a:solidFill>
              </a:rPr>
              <a:t>між</a:t>
            </a:r>
            <a:r>
              <a:rPr lang="ru-RU" dirty="0">
                <a:solidFill>
                  <a:srgbClr val="002060"/>
                </a:solidFill>
              </a:rPr>
              <a:t> людьми з </a:t>
            </a:r>
            <a:r>
              <a:rPr lang="ru-RU" dirty="0" err="1">
                <a:solidFill>
                  <a:srgbClr val="002060"/>
                </a:solidFill>
              </a:rPr>
              <a:t>різних</a:t>
            </a:r>
            <a:r>
              <a:rPr lang="ru-RU" dirty="0">
                <a:solidFill>
                  <a:srgbClr val="002060"/>
                </a:solidFill>
              </a:rPr>
              <a:t> </a:t>
            </a:r>
            <a:r>
              <a:rPr lang="ru-RU" dirty="0" err="1">
                <a:solidFill>
                  <a:srgbClr val="002060"/>
                </a:solidFill>
              </a:rPr>
              <a:t>міст</a:t>
            </a:r>
            <a:r>
              <a:rPr lang="ru-RU" dirty="0">
                <a:solidFill>
                  <a:srgbClr val="002060"/>
                </a:solidFill>
              </a:rPr>
              <a:t> і </a:t>
            </a:r>
            <a:r>
              <a:rPr lang="ru-RU" dirty="0" err="1">
                <a:solidFill>
                  <a:srgbClr val="002060"/>
                </a:solidFill>
              </a:rPr>
              <a:t>країн</a:t>
            </a:r>
            <a:r>
              <a:rPr lang="ru-RU" dirty="0">
                <a:solidFill>
                  <a:srgbClr val="002060"/>
                </a:solidFill>
              </a:rPr>
              <a:t>, </a:t>
            </a:r>
            <a:r>
              <a:rPr lang="ru-RU" dirty="0" err="1">
                <a:solidFill>
                  <a:srgbClr val="002060"/>
                </a:solidFill>
              </a:rPr>
              <a:t>обмін</a:t>
            </a:r>
            <a:r>
              <a:rPr lang="ru-RU" dirty="0">
                <a:solidFill>
                  <a:srgbClr val="002060"/>
                </a:solidFill>
              </a:rPr>
              <a:t> </a:t>
            </a:r>
            <a:r>
              <a:rPr lang="ru-RU" dirty="0" err="1">
                <a:solidFill>
                  <a:srgbClr val="002060"/>
                </a:solidFill>
              </a:rPr>
              <a:t>знаннями</a:t>
            </a:r>
            <a:r>
              <a:rPr lang="ru-RU" dirty="0">
                <a:solidFill>
                  <a:srgbClr val="002060"/>
                </a:solidFill>
              </a:rPr>
              <a:t>, </a:t>
            </a:r>
            <a:r>
              <a:rPr lang="ru-RU" dirty="0" err="1">
                <a:solidFill>
                  <a:srgbClr val="002060"/>
                </a:solidFill>
              </a:rPr>
              <a:t>ідеями</a:t>
            </a:r>
            <a:r>
              <a:rPr lang="ru-RU" dirty="0">
                <a:solidFill>
                  <a:srgbClr val="002060"/>
                </a:solidFill>
              </a:rPr>
              <a:t>, </a:t>
            </a:r>
            <a:r>
              <a:rPr lang="ru-RU" dirty="0" err="1">
                <a:solidFill>
                  <a:srgbClr val="002060"/>
                </a:solidFill>
              </a:rPr>
              <a:t>зосереджувалися</a:t>
            </a:r>
            <a:r>
              <a:rPr lang="ru-RU" dirty="0">
                <a:solidFill>
                  <a:srgbClr val="002060"/>
                </a:solidFill>
              </a:rPr>
              <a:t> </a:t>
            </a:r>
            <a:r>
              <a:rPr lang="ru-RU" dirty="0" err="1">
                <a:solidFill>
                  <a:srgbClr val="002060"/>
                </a:solidFill>
              </a:rPr>
              <a:t>грамотні</a:t>
            </a:r>
            <a:r>
              <a:rPr lang="ru-RU" dirty="0">
                <a:solidFill>
                  <a:srgbClr val="002060"/>
                </a:solidFill>
              </a:rPr>
              <a:t> люди, </a:t>
            </a:r>
            <a:r>
              <a:rPr lang="ru-RU" dirty="0" err="1">
                <a:solidFill>
                  <a:srgbClr val="002060"/>
                </a:solidFill>
              </a:rPr>
              <a:t>що</a:t>
            </a:r>
            <a:r>
              <a:rPr lang="ru-RU" dirty="0">
                <a:solidFill>
                  <a:srgbClr val="002060"/>
                </a:solidFill>
              </a:rPr>
              <a:t> могли </a:t>
            </a:r>
            <a:r>
              <a:rPr lang="ru-RU" dirty="0" err="1">
                <a:solidFill>
                  <a:srgbClr val="002060"/>
                </a:solidFill>
              </a:rPr>
              <a:t>читати</a:t>
            </a:r>
            <a:r>
              <a:rPr lang="ru-RU" dirty="0">
                <a:solidFill>
                  <a:srgbClr val="002060"/>
                </a:solidFill>
              </a:rPr>
              <a:t> і </a:t>
            </a:r>
            <a:r>
              <a:rPr lang="ru-RU" dirty="0" err="1">
                <a:solidFill>
                  <a:srgbClr val="002060"/>
                </a:solidFill>
              </a:rPr>
              <a:t>тлумачити</a:t>
            </a:r>
            <a:r>
              <a:rPr lang="ru-RU" dirty="0">
                <a:solidFill>
                  <a:srgbClr val="002060"/>
                </a:solidFill>
              </a:rPr>
              <a:t> </a:t>
            </a:r>
            <a:r>
              <a:rPr lang="ru-RU" dirty="0" err="1">
                <a:solidFill>
                  <a:srgbClr val="002060"/>
                </a:solidFill>
              </a:rPr>
              <a:t>Святе</a:t>
            </a:r>
            <a:r>
              <a:rPr lang="ru-RU" dirty="0">
                <a:solidFill>
                  <a:srgbClr val="002060"/>
                </a:solidFill>
              </a:rPr>
              <a:t> Письмо.</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a:xfrm>
            <a:off x="2592388" y="623888"/>
            <a:ext cx="8912225" cy="1281112"/>
          </a:xfrm>
        </p:spPr>
        <p:txBody>
          <a:bodyPr/>
          <a:lstStyle/>
          <a:p>
            <a:pPr eaLnBrk="1" hangingPunct="1"/>
            <a:endParaRPr lang="en-US" smtClean="0"/>
          </a:p>
        </p:txBody>
      </p:sp>
      <p:sp>
        <p:nvSpPr>
          <p:cNvPr id="28674" name="Объект 2"/>
          <p:cNvSpPr>
            <a:spLocks noGrp="1"/>
          </p:cNvSpPr>
          <p:nvPr>
            <p:ph idx="1"/>
          </p:nvPr>
        </p:nvSpPr>
        <p:spPr>
          <a:xfrm>
            <a:off x="1519238" y="347663"/>
            <a:ext cx="9985375" cy="5564187"/>
          </a:xfrm>
        </p:spPr>
        <p:txBody>
          <a:bodyPr/>
          <a:lstStyle/>
          <a:p>
            <a:pPr marL="0" indent="0" eaLnBrk="1" hangingPunct="1">
              <a:buFont typeface="Wingdings 3" pitchFamily="18" charset="2"/>
              <a:buNone/>
            </a:pPr>
            <a:r>
              <a:rPr lang="ru-RU" sz="2000" b="1" smtClean="0"/>
              <a:t>Однією з найбільш відомих і поширених єресей було вчення катарів (“чистих”), яких ще називали альбігойцями за назвою міста Альбі — центру розповсюдження єресі. Це вчення поширилося на півдні Франції у </a:t>
            </a:r>
            <a:r>
              <a:rPr lang="en-US" sz="2000" b="1" smtClean="0"/>
              <a:t>XII – XIII </a:t>
            </a:r>
            <a:r>
              <a:rPr lang="ru-RU" sz="2000" b="1" smtClean="0"/>
              <a:t>ст. </a:t>
            </a:r>
          </a:p>
          <a:p>
            <a:pPr marL="0" indent="0" eaLnBrk="1" hangingPunct="1">
              <a:buFont typeface="Wingdings 3" pitchFamily="18" charset="2"/>
              <a:buNone/>
            </a:pPr>
            <a:r>
              <a:rPr lang="ru-RU" sz="2000" b="1" smtClean="0"/>
              <a:t>Катари вчили, що земля і порядки на ній є не божим творінням, а породжені дияволом. Вони вчили, що людина повинна порвати з земним світом і лише тоді зможе врятувати свою душу. Катари створили велику церкву, яка була ворожою Римській. Вони вели суворий спосіб життя і готові були прийняти мученицьку смерть заради своєї віри.</a:t>
            </a:r>
          </a:p>
        </p:txBody>
      </p:sp>
      <p:pic>
        <p:nvPicPr>
          <p:cNvPr id="28675" name="Рисунок 3"/>
          <p:cNvPicPr>
            <a:picLocks noChangeAspect="1"/>
          </p:cNvPicPr>
          <p:nvPr/>
        </p:nvPicPr>
        <p:blipFill>
          <a:blip r:embed="rId2"/>
          <a:srcRect/>
          <a:stretch>
            <a:fillRect/>
          </a:stretch>
        </p:blipFill>
        <p:spPr bwMode="auto">
          <a:xfrm>
            <a:off x="246063" y="3657600"/>
            <a:ext cx="3733800" cy="2820988"/>
          </a:xfrm>
          <a:prstGeom prst="rect">
            <a:avLst/>
          </a:prstGeom>
          <a:noFill/>
          <a:ln w="9525">
            <a:noFill/>
            <a:miter lim="800000"/>
            <a:headEnd/>
            <a:tailEnd/>
          </a:ln>
        </p:spPr>
      </p:pic>
      <p:pic>
        <p:nvPicPr>
          <p:cNvPr id="28676" name="Рисунок 4"/>
          <p:cNvPicPr>
            <a:picLocks noChangeAspect="1"/>
          </p:cNvPicPr>
          <p:nvPr/>
        </p:nvPicPr>
        <p:blipFill>
          <a:blip r:embed="rId3"/>
          <a:srcRect/>
          <a:stretch>
            <a:fillRect/>
          </a:stretch>
        </p:blipFill>
        <p:spPr bwMode="auto">
          <a:xfrm>
            <a:off x="7856538" y="3657600"/>
            <a:ext cx="3403600" cy="2820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a:xfrm>
            <a:off x="2592388" y="623888"/>
            <a:ext cx="8912225" cy="1281112"/>
          </a:xfrm>
        </p:spPr>
        <p:txBody>
          <a:bodyPr/>
          <a:lstStyle/>
          <a:p>
            <a:pPr eaLnBrk="1" hangingPunct="1"/>
            <a:endParaRPr lang="en-US" smtClean="0"/>
          </a:p>
        </p:txBody>
      </p:sp>
      <p:sp>
        <p:nvSpPr>
          <p:cNvPr id="3" name="Объект 2"/>
          <p:cNvSpPr>
            <a:spLocks noGrp="1"/>
          </p:cNvSpPr>
          <p:nvPr>
            <p:ph idx="1"/>
          </p:nvPr>
        </p:nvSpPr>
        <p:spPr>
          <a:xfrm>
            <a:off x="2589213" y="733425"/>
            <a:ext cx="8915400" cy="5591175"/>
          </a:xfrm>
        </p:spPr>
        <p:txBody>
          <a:bodyPr rtlCol="0">
            <a:noAutofit/>
          </a:bodyPr>
          <a:lstStyle/>
          <a:p>
            <a:pPr marL="0" indent="0" algn="r" eaLnBrk="1" fontAlgn="auto" hangingPunct="1">
              <a:spcAft>
                <a:spcPts val="0"/>
              </a:spcAft>
              <a:buFont typeface="Wingdings 3" charset="2"/>
              <a:buNone/>
              <a:defRPr/>
            </a:pPr>
            <a:r>
              <a:rPr lang="ru-RU" sz="2000" dirty="0" err="1">
                <a:solidFill>
                  <a:schemeClr val="tx1">
                    <a:lumMod val="75000"/>
                    <a:lumOff val="25000"/>
                  </a:schemeClr>
                </a:solidFill>
              </a:rPr>
              <a:t>Приблизно</a:t>
            </a:r>
            <a:r>
              <a:rPr lang="ru-RU" sz="2000" dirty="0">
                <a:solidFill>
                  <a:schemeClr val="tx1">
                    <a:lumMod val="75000"/>
                    <a:lumOff val="25000"/>
                  </a:schemeClr>
                </a:solidFill>
              </a:rPr>
              <a:t> </a:t>
            </a:r>
            <a:r>
              <a:rPr lang="ru-RU" sz="2000" dirty="0" err="1">
                <a:solidFill>
                  <a:schemeClr val="tx1">
                    <a:lumMod val="75000"/>
                    <a:lumOff val="25000"/>
                  </a:schemeClr>
                </a:solidFill>
              </a:rPr>
              <a:t>тоді</a:t>
            </a:r>
            <a:r>
              <a:rPr lang="ru-RU" sz="2000" dirty="0">
                <a:solidFill>
                  <a:schemeClr val="tx1">
                    <a:lumMod val="75000"/>
                    <a:lumOff val="25000"/>
                  </a:schemeClr>
                </a:solidFill>
              </a:rPr>
              <a:t> ж </a:t>
            </a:r>
            <a:r>
              <a:rPr lang="ru-RU" sz="2000" dirty="0" err="1">
                <a:solidFill>
                  <a:schemeClr val="tx1">
                    <a:lumMod val="75000"/>
                    <a:lumOff val="25000"/>
                  </a:schemeClr>
                </a:solidFill>
              </a:rPr>
              <a:t>виникла</a:t>
            </a:r>
            <a:r>
              <a:rPr lang="ru-RU" sz="2000" dirty="0">
                <a:solidFill>
                  <a:schemeClr val="tx1">
                    <a:lumMod val="75000"/>
                    <a:lumOff val="25000"/>
                  </a:schemeClr>
                </a:solidFill>
              </a:rPr>
              <a:t> </a:t>
            </a:r>
            <a:r>
              <a:rPr lang="ru-RU" sz="2000" dirty="0" err="1">
                <a:solidFill>
                  <a:schemeClr val="tx1">
                    <a:lumMod val="75000"/>
                    <a:lumOff val="25000"/>
                  </a:schemeClr>
                </a:solidFill>
              </a:rPr>
              <a:t>інша</a:t>
            </a:r>
            <a:r>
              <a:rPr lang="ru-RU" sz="2000" dirty="0">
                <a:solidFill>
                  <a:schemeClr val="tx1">
                    <a:lumMod val="75000"/>
                    <a:lumOff val="25000"/>
                  </a:schemeClr>
                </a:solidFill>
              </a:rPr>
              <a:t> </a:t>
            </a:r>
            <a:r>
              <a:rPr lang="ru-RU" sz="2000" dirty="0" err="1">
                <a:solidFill>
                  <a:schemeClr val="tx1">
                    <a:lumMod val="75000"/>
                    <a:lumOff val="25000"/>
                  </a:schemeClr>
                </a:solidFill>
              </a:rPr>
              <a:t>єресь</a:t>
            </a:r>
            <a:r>
              <a:rPr lang="ru-RU" sz="2000" dirty="0">
                <a:solidFill>
                  <a:schemeClr val="tx1">
                    <a:lumMod val="75000"/>
                    <a:lumOff val="25000"/>
                  </a:schemeClr>
                </a:solidFill>
              </a:rPr>
              <a:t> — </a:t>
            </a:r>
            <a:r>
              <a:rPr lang="ru-RU" sz="2000" dirty="0" err="1">
                <a:solidFill>
                  <a:schemeClr val="tx1">
                    <a:lumMod val="75000"/>
                    <a:lumOff val="25000"/>
                  </a:schemeClr>
                </a:solidFill>
              </a:rPr>
              <a:t>вальденсів</a:t>
            </a:r>
            <a:r>
              <a:rPr lang="ru-RU" sz="2000" dirty="0">
                <a:solidFill>
                  <a:schemeClr val="tx1">
                    <a:lumMod val="75000"/>
                    <a:lumOff val="25000"/>
                  </a:schemeClr>
                </a:solidFill>
              </a:rPr>
              <a:t>. </a:t>
            </a:r>
            <a:r>
              <a:rPr lang="ru-RU" sz="2000" dirty="0" err="1">
                <a:solidFill>
                  <a:schemeClr val="tx1">
                    <a:lumMod val="75000"/>
                    <a:lumOff val="25000"/>
                  </a:schemeClr>
                </a:solidFill>
              </a:rPr>
              <a:t>Легендарний</a:t>
            </a:r>
            <a:r>
              <a:rPr lang="ru-RU" sz="2000" dirty="0">
                <a:solidFill>
                  <a:schemeClr val="tx1">
                    <a:lumMod val="75000"/>
                    <a:lumOff val="25000"/>
                  </a:schemeClr>
                </a:solidFill>
              </a:rPr>
              <a:t> </a:t>
            </a:r>
            <a:r>
              <a:rPr lang="ru-RU" sz="2000" dirty="0" err="1">
                <a:solidFill>
                  <a:schemeClr val="tx1">
                    <a:lumMod val="75000"/>
                    <a:lumOff val="25000"/>
                  </a:schemeClr>
                </a:solidFill>
              </a:rPr>
              <a:t>засновник</a:t>
            </a:r>
            <a:r>
              <a:rPr lang="ru-RU" sz="2000" dirty="0">
                <a:solidFill>
                  <a:schemeClr val="tx1">
                    <a:lumMod val="75000"/>
                    <a:lumOff val="25000"/>
                  </a:schemeClr>
                </a:solidFill>
              </a:rPr>
              <a:t> </a:t>
            </a:r>
            <a:r>
              <a:rPr lang="ru-RU" sz="2000" dirty="0" err="1">
                <a:solidFill>
                  <a:schemeClr val="tx1">
                    <a:lumMod val="75000"/>
                    <a:lumOff val="25000"/>
                  </a:schemeClr>
                </a:solidFill>
              </a:rPr>
              <a:t>учення</a:t>
            </a:r>
            <a:r>
              <a:rPr lang="ru-RU" sz="2000" dirty="0">
                <a:solidFill>
                  <a:schemeClr val="tx1">
                    <a:lumMod val="75000"/>
                    <a:lumOff val="25000"/>
                  </a:schemeClr>
                </a:solidFill>
              </a:rPr>
              <a:t> </a:t>
            </a:r>
            <a:r>
              <a:rPr lang="ru-RU" sz="2000" dirty="0" err="1">
                <a:solidFill>
                  <a:schemeClr val="tx1">
                    <a:lumMod val="75000"/>
                    <a:lumOff val="25000"/>
                  </a:schemeClr>
                </a:solidFill>
              </a:rPr>
              <a:t>П’єр</a:t>
            </a:r>
            <a:r>
              <a:rPr lang="ru-RU" sz="2000" dirty="0">
                <a:solidFill>
                  <a:schemeClr val="tx1">
                    <a:lumMod val="75000"/>
                    <a:lumOff val="25000"/>
                  </a:schemeClr>
                </a:solidFill>
              </a:rPr>
              <a:t> </a:t>
            </a:r>
            <a:r>
              <a:rPr lang="ru-RU" sz="2000" dirty="0" err="1">
                <a:solidFill>
                  <a:schemeClr val="tx1">
                    <a:lumMod val="75000"/>
                    <a:lumOff val="25000"/>
                  </a:schemeClr>
                </a:solidFill>
              </a:rPr>
              <a:t>Вальдо</a:t>
            </a:r>
            <a:r>
              <a:rPr lang="ru-RU" sz="2000" dirty="0">
                <a:solidFill>
                  <a:schemeClr val="tx1">
                    <a:lumMod val="75000"/>
                    <a:lumOff val="25000"/>
                  </a:schemeClr>
                </a:solidFill>
              </a:rPr>
              <a:t> — </a:t>
            </a:r>
            <a:r>
              <a:rPr lang="ru-RU" sz="2000" dirty="0" err="1">
                <a:solidFill>
                  <a:schemeClr val="tx1">
                    <a:lumMod val="75000"/>
                    <a:lumOff val="25000"/>
                  </a:schemeClr>
                </a:solidFill>
              </a:rPr>
              <a:t>багатий</a:t>
            </a:r>
            <a:r>
              <a:rPr lang="ru-RU" sz="2000" dirty="0">
                <a:solidFill>
                  <a:schemeClr val="tx1">
                    <a:lumMod val="75000"/>
                    <a:lumOff val="25000"/>
                  </a:schemeClr>
                </a:solidFill>
              </a:rPr>
              <a:t> </a:t>
            </a:r>
            <a:r>
              <a:rPr lang="ru-RU" sz="2000" dirty="0" err="1">
                <a:solidFill>
                  <a:schemeClr val="tx1">
                    <a:lumMod val="75000"/>
                    <a:lumOff val="25000"/>
                  </a:schemeClr>
                </a:solidFill>
              </a:rPr>
              <a:t>монський</a:t>
            </a:r>
            <a:r>
              <a:rPr lang="ru-RU" sz="2000" dirty="0">
                <a:solidFill>
                  <a:schemeClr val="tx1">
                    <a:lumMod val="75000"/>
                    <a:lumOff val="25000"/>
                  </a:schemeClr>
                </a:solidFill>
              </a:rPr>
              <a:t> </a:t>
            </a:r>
            <a:r>
              <a:rPr lang="ru-RU" sz="2000" dirty="0" err="1">
                <a:solidFill>
                  <a:schemeClr val="tx1">
                    <a:lumMod val="75000"/>
                    <a:lumOff val="25000"/>
                  </a:schemeClr>
                </a:solidFill>
              </a:rPr>
              <a:t>купець</a:t>
            </a:r>
            <a:r>
              <a:rPr lang="ru-RU" sz="2000" dirty="0">
                <a:solidFill>
                  <a:schemeClr val="tx1">
                    <a:lumMod val="75000"/>
                    <a:lumOff val="25000"/>
                  </a:schemeClr>
                </a:solidFill>
              </a:rPr>
              <a:t>, </a:t>
            </a:r>
            <a:r>
              <a:rPr lang="ru-RU" sz="2000" dirty="0" err="1">
                <a:solidFill>
                  <a:schemeClr val="tx1">
                    <a:lumMod val="75000"/>
                    <a:lumOff val="25000"/>
                  </a:schemeClr>
                </a:solidFill>
              </a:rPr>
              <a:t>зворушений</a:t>
            </a:r>
            <a:r>
              <a:rPr lang="ru-RU" sz="2000" dirty="0">
                <a:solidFill>
                  <a:schemeClr val="tx1">
                    <a:lumMod val="75000"/>
                    <a:lumOff val="25000"/>
                  </a:schemeClr>
                </a:solidFill>
              </a:rPr>
              <a:t> </a:t>
            </a:r>
            <a:r>
              <a:rPr lang="ru-RU" sz="2000" dirty="0" err="1">
                <a:solidFill>
                  <a:schemeClr val="tx1">
                    <a:lumMod val="75000"/>
                    <a:lumOff val="25000"/>
                  </a:schemeClr>
                </a:solidFill>
              </a:rPr>
              <a:t>сторінками</a:t>
            </a:r>
            <a:r>
              <a:rPr lang="ru-RU" sz="2000" dirty="0">
                <a:solidFill>
                  <a:schemeClr val="tx1">
                    <a:lumMod val="75000"/>
                    <a:lumOff val="25000"/>
                  </a:schemeClr>
                </a:solidFill>
              </a:rPr>
              <a:t> </a:t>
            </a:r>
            <a:r>
              <a:rPr lang="ru-RU" sz="2000" dirty="0" err="1">
                <a:solidFill>
                  <a:schemeClr val="tx1">
                    <a:lumMod val="75000"/>
                    <a:lumOff val="25000"/>
                  </a:schemeClr>
                </a:solidFill>
              </a:rPr>
              <a:t>Біблії</a:t>
            </a:r>
            <a:r>
              <a:rPr lang="ru-RU" sz="2000" dirty="0">
                <a:solidFill>
                  <a:schemeClr val="tx1">
                    <a:lumMod val="75000"/>
                    <a:lumOff val="25000"/>
                  </a:schemeClr>
                </a:solidFill>
              </a:rPr>
              <a:t>, де </a:t>
            </a:r>
            <a:r>
              <a:rPr lang="ru-RU" sz="2000" dirty="0" err="1">
                <a:solidFill>
                  <a:schemeClr val="tx1">
                    <a:lumMod val="75000"/>
                    <a:lumOff val="25000"/>
                  </a:schemeClr>
                </a:solidFill>
              </a:rPr>
              <a:t>йшлося</a:t>
            </a:r>
            <a:r>
              <a:rPr lang="ru-RU" sz="2000" dirty="0">
                <a:solidFill>
                  <a:schemeClr val="tx1">
                    <a:lumMod val="75000"/>
                    <a:lumOff val="25000"/>
                  </a:schemeClr>
                </a:solidFill>
              </a:rPr>
              <a:t> про “</a:t>
            </a:r>
            <a:r>
              <a:rPr lang="ru-RU" sz="2000" dirty="0" err="1">
                <a:solidFill>
                  <a:schemeClr val="tx1">
                    <a:lumMod val="75000"/>
                    <a:lumOff val="25000"/>
                  </a:schemeClr>
                </a:solidFill>
              </a:rPr>
              <a:t>святу</a:t>
            </a:r>
            <a:r>
              <a:rPr lang="ru-RU" sz="2000" dirty="0">
                <a:solidFill>
                  <a:schemeClr val="tx1">
                    <a:lumMod val="75000"/>
                    <a:lumOff val="25000"/>
                  </a:schemeClr>
                </a:solidFill>
              </a:rPr>
              <a:t> </a:t>
            </a:r>
            <a:r>
              <a:rPr lang="ru-RU" sz="2000" dirty="0" err="1">
                <a:solidFill>
                  <a:schemeClr val="tx1">
                    <a:lumMod val="75000"/>
                    <a:lumOff val="25000"/>
                  </a:schemeClr>
                </a:solidFill>
              </a:rPr>
              <a:t>бідність</a:t>
            </a:r>
            <a:r>
              <a:rPr lang="ru-RU" sz="2000" dirty="0">
                <a:solidFill>
                  <a:schemeClr val="tx1">
                    <a:lumMod val="75000"/>
                    <a:lumOff val="25000"/>
                  </a:schemeClr>
                </a:solidFill>
              </a:rPr>
              <a:t>”, — </a:t>
            </a:r>
            <a:r>
              <a:rPr lang="ru-RU" sz="2000" dirty="0" err="1">
                <a:solidFill>
                  <a:schemeClr val="tx1">
                    <a:lumMod val="75000"/>
                    <a:lumOff val="25000"/>
                  </a:schemeClr>
                </a:solidFill>
              </a:rPr>
              <a:t>роздав</a:t>
            </a:r>
            <a:r>
              <a:rPr lang="ru-RU" sz="2000" dirty="0">
                <a:solidFill>
                  <a:schemeClr val="tx1">
                    <a:lumMod val="75000"/>
                    <a:lumOff val="25000"/>
                  </a:schemeClr>
                </a:solidFill>
              </a:rPr>
              <a:t> </a:t>
            </a:r>
            <a:r>
              <a:rPr lang="ru-RU" sz="2000" dirty="0" err="1">
                <a:solidFill>
                  <a:schemeClr val="tx1">
                    <a:lumMod val="75000"/>
                    <a:lumOff val="25000"/>
                  </a:schemeClr>
                </a:solidFill>
              </a:rPr>
              <a:t>своє</a:t>
            </a:r>
            <a:r>
              <a:rPr lang="ru-RU" sz="2000" dirty="0">
                <a:solidFill>
                  <a:schemeClr val="tx1">
                    <a:lumMod val="75000"/>
                    <a:lumOff val="25000"/>
                  </a:schemeClr>
                </a:solidFill>
              </a:rPr>
              <a:t> </a:t>
            </a:r>
            <a:r>
              <a:rPr lang="ru-RU" sz="2000" dirty="0" err="1">
                <a:solidFill>
                  <a:schemeClr val="tx1">
                    <a:lumMod val="75000"/>
                    <a:lumOff val="25000"/>
                  </a:schemeClr>
                </a:solidFill>
              </a:rPr>
              <a:t>майно</a:t>
            </a:r>
            <a:r>
              <a:rPr lang="ru-RU" sz="2000" dirty="0">
                <a:solidFill>
                  <a:schemeClr val="tx1">
                    <a:lumMod val="75000"/>
                    <a:lumOff val="25000"/>
                  </a:schemeClr>
                </a:solidFill>
              </a:rPr>
              <a:t> </a:t>
            </a:r>
            <a:r>
              <a:rPr lang="ru-RU" sz="2000" dirty="0" err="1">
                <a:solidFill>
                  <a:schemeClr val="tx1">
                    <a:lumMod val="75000"/>
                    <a:lumOff val="25000"/>
                  </a:schemeClr>
                </a:solidFill>
              </a:rPr>
              <a:t>бідним</a:t>
            </a:r>
            <a:r>
              <a:rPr lang="ru-RU" sz="2000" dirty="0">
                <a:solidFill>
                  <a:schemeClr val="tx1">
                    <a:lumMod val="75000"/>
                    <a:lumOff val="25000"/>
                  </a:schemeClr>
                </a:solidFill>
              </a:rPr>
              <a:t> і </a:t>
            </a:r>
            <a:r>
              <a:rPr lang="ru-RU" sz="2000" dirty="0" err="1">
                <a:solidFill>
                  <a:schemeClr val="tx1">
                    <a:lumMod val="75000"/>
                    <a:lumOff val="25000"/>
                  </a:schemeClr>
                </a:solidFill>
              </a:rPr>
              <a:t>зі</a:t>
            </a:r>
            <a:r>
              <a:rPr lang="ru-RU" sz="2000" dirty="0">
                <a:solidFill>
                  <a:schemeClr val="tx1">
                    <a:lumMod val="75000"/>
                    <a:lumOff val="25000"/>
                  </a:schemeClr>
                </a:solidFill>
              </a:rPr>
              <a:t> </a:t>
            </a:r>
            <a:r>
              <a:rPr lang="ru-RU" sz="2000" dirty="0" err="1">
                <a:solidFill>
                  <a:schemeClr val="tx1">
                    <a:lumMod val="75000"/>
                    <a:lumOff val="25000"/>
                  </a:schemeClr>
                </a:solidFill>
              </a:rPr>
              <a:t>своїми</a:t>
            </a:r>
            <a:r>
              <a:rPr lang="ru-RU" sz="2000" dirty="0">
                <a:solidFill>
                  <a:schemeClr val="tx1">
                    <a:lumMod val="75000"/>
                    <a:lumOff val="25000"/>
                  </a:schemeClr>
                </a:solidFill>
              </a:rPr>
              <a:t> </a:t>
            </a:r>
            <a:r>
              <a:rPr lang="ru-RU" sz="2000" dirty="0" err="1">
                <a:solidFill>
                  <a:schemeClr val="tx1">
                    <a:lumMod val="75000"/>
                    <a:lumOff val="25000"/>
                  </a:schemeClr>
                </a:solidFill>
              </a:rPr>
              <a:t>учнями</a:t>
            </a:r>
            <a:r>
              <a:rPr lang="ru-RU" sz="2000" dirty="0">
                <a:solidFill>
                  <a:schemeClr val="tx1">
                    <a:lumMod val="75000"/>
                    <a:lumOff val="25000"/>
                  </a:schemeClr>
                </a:solidFill>
              </a:rPr>
              <a:t> став </a:t>
            </a:r>
            <a:r>
              <a:rPr lang="ru-RU" sz="2000" dirty="0" err="1">
                <a:solidFill>
                  <a:schemeClr val="tx1">
                    <a:lumMod val="75000"/>
                    <a:lumOff val="25000"/>
                  </a:schemeClr>
                </a:solidFill>
              </a:rPr>
              <a:t>проповідувати</a:t>
            </a:r>
            <a:r>
              <a:rPr lang="ru-RU" sz="2000" dirty="0">
                <a:solidFill>
                  <a:schemeClr val="tx1">
                    <a:lumMod val="75000"/>
                    <a:lumOff val="25000"/>
                  </a:schemeClr>
                </a:solidFill>
              </a:rPr>
              <a:t> </a:t>
            </a:r>
            <a:r>
              <a:rPr lang="ru-RU" sz="2000" dirty="0" err="1">
                <a:solidFill>
                  <a:schemeClr val="tx1">
                    <a:lumMod val="75000"/>
                    <a:lumOff val="25000"/>
                  </a:schemeClr>
                </a:solidFill>
              </a:rPr>
              <a:t>Євангеліє</a:t>
            </a:r>
            <a:r>
              <a:rPr lang="ru-RU" sz="2000" dirty="0">
                <a:solidFill>
                  <a:schemeClr val="tx1">
                    <a:lumMod val="75000"/>
                    <a:lumOff val="25000"/>
                  </a:schemeClr>
                </a:solidFill>
              </a:rPr>
              <a:t>. </a:t>
            </a:r>
            <a:r>
              <a:rPr lang="ru-RU" sz="2000" dirty="0" err="1">
                <a:solidFill>
                  <a:schemeClr val="tx1">
                    <a:lumMod val="75000"/>
                    <a:lumOff val="25000"/>
                  </a:schemeClr>
                </a:solidFill>
              </a:rPr>
              <a:t>Вальденси</a:t>
            </a:r>
            <a:r>
              <a:rPr lang="ru-RU" sz="2000" dirty="0">
                <a:solidFill>
                  <a:schemeClr val="tx1">
                    <a:lumMod val="75000"/>
                    <a:lumOff val="25000"/>
                  </a:schemeClr>
                </a:solidFill>
              </a:rPr>
              <a:t> </a:t>
            </a:r>
            <a:r>
              <a:rPr lang="ru-RU" sz="2000" dirty="0" err="1">
                <a:solidFill>
                  <a:schemeClr val="tx1">
                    <a:lumMod val="75000"/>
                    <a:lumOff val="25000"/>
                  </a:schemeClr>
                </a:solidFill>
              </a:rPr>
              <a:t>поділялися</a:t>
            </a:r>
            <a:r>
              <a:rPr lang="ru-RU" sz="2000" dirty="0">
                <a:solidFill>
                  <a:schemeClr val="tx1">
                    <a:lumMod val="75000"/>
                    <a:lumOff val="25000"/>
                  </a:schemeClr>
                </a:solidFill>
              </a:rPr>
              <a:t> на “</a:t>
            </a:r>
            <a:r>
              <a:rPr lang="ru-RU" sz="2000" dirty="0" err="1">
                <a:solidFill>
                  <a:schemeClr val="tx1">
                    <a:lumMod val="75000"/>
                    <a:lumOff val="25000"/>
                  </a:schemeClr>
                </a:solidFill>
              </a:rPr>
              <a:t>досконалих</a:t>
            </a:r>
            <a:r>
              <a:rPr lang="ru-RU" sz="2000" dirty="0">
                <a:solidFill>
                  <a:schemeClr val="tx1">
                    <a:lumMod val="75000"/>
                    <a:lumOff val="25000"/>
                  </a:schemeClr>
                </a:solidFill>
              </a:rPr>
              <a:t>”, </a:t>
            </a:r>
            <a:r>
              <a:rPr lang="ru-RU" sz="2000" dirty="0" err="1">
                <a:solidFill>
                  <a:schemeClr val="tx1">
                    <a:lumMod val="75000"/>
                    <a:lumOff val="25000"/>
                  </a:schemeClr>
                </a:solidFill>
              </a:rPr>
              <a:t>які</a:t>
            </a:r>
            <a:r>
              <a:rPr lang="ru-RU" sz="2000" dirty="0">
                <a:solidFill>
                  <a:schemeClr val="tx1">
                    <a:lumMod val="75000"/>
                    <a:lumOff val="25000"/>
                  </a:schemeClr>
                </a:solidFill>
              </a:rPr>
              <a:t> </a:t>
            </a:r>
            <a:r>
              <a:rPr lang="ru-RU" sz="2000" dirty="0" err="1">
                <a:solidFill>
                  <a:schemeClr val="tx1">
                    <a:lumMod val="75000"/>
                    <a:lumOff val="25000"/>
                  </a:schemeClr>
                </a:solidFill>
              </a:rPr>
              <a:t>поривали</a:t>
            </a:r>
            <a:r>
              <a:rPr lang="ru-RU" sz="2000" dirty="0">
                <a:solidFill>
                  <a:schemeClr val="tx1">
                    <a:lumMod val="75000"/>
                    <a:lumOff val="25000"/>
                  </a:schemeClr>
                </a:solidFill>
              </a:rPr>
              <a:t> </a:t>
            </a:r>
            <a:r>
              <a:rPr lang="ru-RU" sz="2000" dirty="0" err="1">
                <a:solidFill>
                  <a:schemeClr val="tx1">
                    <a:lumMod val="75000"/>
                    <a:lumOff val="25000"/>
                  </a:schemeClr>
                </a:solidFill>
              </a:rPr>
              <a:t>всі</a:t>
            </a:r>
            <a:r>
              <a:rPr lang="ru-RU" sz="2000" dirty="0">
                <a:solidFill>
                  <a:schemeClr val="tx1">
                    <a:lumMod val="75000"/>
                    <a:lumOff val="25000"/>
                  </a:schemeClr>
                </a:solidFill>
              </a:rPr>
              <a:t> </a:t>
            </a:r>
            <a:r>
              <a:rPr lang="ru-RU" sz="2000" dirty="0" err="1">
                <a:solidFill>
                  <a:schemeClr val="tx1">
                    <a:lumMod val="75000"/>
                    <a:lumOff val="25000"/>
                  </a:schemeClr>
                </a:solidFill>
              </a:rPr>
              <a:t>зв’язки</a:t>
            </a:r>
            <a:r>
              <a:rPr lang="ru-RU" sz="2000" dirty="0">
                <a:solidFill>
                  <a:schemeClr val="tx1">
                    <a:lumMod val="75000"/>
                    <a:lumOff val="25000"/>
                  </a:schemeClr>
                </a:solidFill>
              </a:rPr>
              <a:t> з </a:t>
            </a:r>
            <a:r>
              <a:rPr lang="ru-RU" sz="2000" dirty="0" err="1">
                <a:solidFill>
                  <a:schemeClr val="tx1">
                    <a:lumMod val="75000"/>
                    <a:lumOff val="25000"/>
                  </a:schemeClr>
                </a:solidFill>
              </a:rPr>
              <a:t>зовнішнім</a:t>
            </a:r>
            <a:r>
              <a:rPr lang="ru-RU" sz="2000" dirty="0">
                <a:solidFill>
                  <a:schemeClr val="tx1">
                    <a:lumMod val="75000"/>
                    <a:lumOff val="25000"/>
                  </a:schemeClr>
                </a:solidFill>
              </a:rPr>
              <a:t> </a:t>
            </a:r>
            <a:r>
              <a:rPr lang="ru-RU" sz="2000" dirty="0" err="1">
                <a:solidFill>
                  <a:schemeClr val="tx1">
                    <a:lumMod val="75000"/>
                    <a:lumOff val="25000"/>
                  </a:schemeClr>
                </a:solidFill>
              </a:rPr>
              <a:t>світом</a:t>
            </a:r>
            <a:r>
              <a:rPr lang="ru-RU" sz="2000" dirty="0">
                <a:solidFill>
                  <a:schemeClr val="tx1">
                    <a:lumMod val="75000"/>
                    <a:lumOff val="25000"/>
                  </a:schemeClr>
                </a:solidFill>
              </a:rPr>
              <a:t> і </a:t>
            </a:r>
            <a:r>
              <a:rPr lang="ru-RU" sz="2000" dirty="0" err="1">
                <a:solidFill>
                  <a:schemeClr val="tx1">
                    <a:lumMod val="75000"/>
                    <a:lumOff val="25000"/>
                  </a:schemeClr>
                </a:solidFill>
              </a:rPr>
              <a:t>вчили</a:t>
            </a:r>
            <a:r>
              <a:rPr lang="ru-RU" sz="2000" dirty="0">
                <a:solidFill>
                  <a:schemeClr val="tx1">
                    <a:lumMod val="75000"/>
                    <a:lumOff val="25000"/>
                  </a:schemeClr>
                </a:solidFill>
              </a:rPr>
              <a:t> </a:t>
            </a:r>
            <a:r>
              <a:rPr lang="ru-RU" sz="2000" dirty="0" err="1">
                <a:solidFill>
                  <a:schemeClr val="tx1">
                    <a:lumMod val="75000"/>
                    <a:lumOff val="25000"/>
                  </a:schemeClr>
                </a:solidFill>
              </a:rPr>
              <a:t>своїх</a:t>
            </a:r>
            <a:r>
              <a:rPr lang="ru-RU" sz="2000" dirty="0">
                <a:solidFill>
                  <a:schemeClr val="tx1">
                    <a:lumMod val="75000"/>
                    <a:lumOff val="25000"/>
                  </a:schemeClr>
                </a:solidFill>
              </a:rPr>
              <a:t> </a:t>
            </a:r>
            <a:r>
              <a:rPr lang="ru-RU" sz="2000" dirty="0" err="1">
                <a:solidFill>
                  <a:schemeClr val="tx1">
                    <a:lumMod val="75000"/>
                    <a:lumOff val="25000"/>
                  </a:schemeClr>
                </a:solidFill>
              </a:rPr>
              <a:t>прихильників</a:t>
            </a:r>
            <a:r>
              <a:rPr lang="ru-RU" sz="2000" dirty="0">
                <a:solidFill>
                  <a:schemeClr val="tx1">
                    <a:lumMod val="75000"/>
                    <a:lumOff val="25000"/>
                  </a:schemeClr>
                </a:solidFill>
              </a:rPr>
              <a:t> </a:t>
            </a:r>
            <a:r>
              <a:rPr lang="ru-RU" sz="2000" dirty="0" err="1">
                <a:solidFill>
                  <a:schemeClr val="tx1">
                    <a:lumMod val="75000"/>
                    <a:lumOff val="25000"/>
                  </a:schemeClr>
                </a:solidFill>
              </a:rPr>
              <a:t>наслідувати</a:t>
            </a:r>
            <a:r>
              <a:rPr lang="ru-RU" sz="2000" dirty="0">
                <a:solidFill>
                  <a:schemeClr val="tx1">
                    <a:lumMod val="75000"/>
                    <a:lumOff val="25000"/>
                  </a:schemeClr>
                </a:solidFill>
              </a:rPr>
              <a:t> Христа, і “</a:t>
            </a:r>
            <a:r>
              <a:rPr lang="ru-RU" sz="2000" dirty="0" err="1">
                <a:solidFill>
                  <a:schemeClr val="tx1">
                    <a:lumMod val="75000"/>
                    <a:lumOff val="25000"/>
                  </a:schemeClr>
                </a:solidFill>
              </a:rPr>
              <a:t>братів</a:t>
            </a:r>
            <a:r>
              <a:rPr lang="ru-RU" sz="2000" dirty="0">
                <a:solidFill>
                  <a:schemeClr val="tx1">
                    <a:lumMod val="75000"/>
                    <a:lumOff val="25000"/>
                  </a:schemeClr>
                </a:solidFill>
              </a:rPr>
              <a:t>”, </a:t>
            </a:r>
            <a:r>
              <a:rPr lang="ru-RU" sz="2000" dirty="0" err="1">
                <a:solidFill>
                  <a:schemeClr val="tx1">
                    <a:lumMod val="75000"/>
                    <a:lumOff val="25000"/>
                  </a:schemeClr>
                </a:solidFill>
              </a:rPr>
              <a:t>яким</a:t>
            </a:r>
            <a:r>
              <a:rPr lang="ru-RU" sz="2000" dirty="0">
                <a:solidFill>
                  <a:schemeClr val="tx1">
                    <a:lumMod val="75000"/>
                    <a:lumOff val="25000"/>
                  </a:schemeClr>
                </a:solidFill>
              </a:rPr>
              <a:t> </a:t>
            </a:r>
            <a:r>
              <a:rPr lang="ru-RU" sz="2000" dirty="0" err="1">
                <a:solidFill>
                  <a:schemeClr val="tx1">
                    <a:lumMod val="75000"/>
                    <a:lumOff val="25000"/>
                  </a:schemeClr>
                </a:solidFill>
              </a:rPr>
              <a:t>дозволялося</a:t>
            </a:r>
            <a:r>
              <a:rPr lang="ru-RU" sz="2000" dirty="0">
                <a:solidFill>
                  <a:schemeClr val="tx1">
                    <a:lumMod val="75000"/>
                    <a:lumOff val="25000"/>
                  </a:schemeClr>
                </a:solidFill>
              </a:rPr>
              <a:t> </a:t>
            </a:r>
            <a:r>
              <a:rPr lang="ru-RU" sz="2000" dirty="0" err="1">
                <a:solidFill>
                  <a:schemeClr val="tx1">
                    <a:lumMod val="75000"/>
                    <a:lumOff val="25000"/>
                  </a:schemeClr>
                </a:solidFill>
              </a:rPr>
              <a:t>працювати</a:t>
            </a:r>
            <a:r>
              <a:rPr lang="ru-RU" sz="2000" dirty="0">
                <a:solidFill>
                  <a:schemeClr val="tx1">
                    <a:lumMod val="75000"/>
                    <a:lumOff val="25000"/>
                  </a:schemeClr>
                </a:solidFill>
              </a:rPr>
              <a:t>. </a:t>
            </a:r>
            <a:r>
              <a:rPr lang="ru-RU" sz="2000" dirty="0" err="1">
                <a:solidFill>
                  <a:schemeClr val="tx1">
                    <a:lumMod val="75000"/>
                    <a:lumOff val="25000"/>
                  </a:schemeClr>
                </a:solidFill>
              </a:rPr>
              <a:t>Катари</a:t>
            </a:r>
            <a:r>
              <a:rPr lang="ru-RU" sz="2000" dirty="0">
                <a:solidFill>
                  <a:schemeClr val="tx1">
                    <a:lumMod val="75000"/>
                    <a:lumOff val="25000"/>
                  </a:schemeClr>
                </a:solidFill>
              </a:rPr>
              <a:t> і </a:t>
            </a:r>
            <a:r>
              <a:rPr lang="ru-RU" sz="2000" dirty="0" err="1">
                <a:solidFill>
                  <a:schemeClr val="tx1">
                    <a:lumMod val="75000"/>
                    <a:lumOff val="25000"/>
                  </a:schemeClr>
                </a:solidFill>
              </a:rPr>
              <a:t>вальденси</a:t>
            </a:r>
            <a:r>
              <a:rPr lang="ru-RU" sz="2000" dirty="0">
                <a:solidFill>
                  <a:schemeClr val="tx1">
                    <a:lumMod val="75000"/>
                    <a:lumOff val="25000"/>
                  </a:schemeClr>
                </a:solidFill>
              </a:rPr>
              <a:t> </a:t>
            </a:r>
            <a:r>
              <a:rPr lang="ru-RU" sz="2000" dirty="0" err="1">
                <a:solidFill>
                  <a:schemeClr val="tx1">
                    <a:lumMod val="75000"/>
                    <a:lumOff val="25000"/>
                  </a:schemeClr>
                </a:solidFill>
              </a:rPr>
              <a:t>заперечували</a:t>
            </a:r>
            <a:r>
              <a:rPr lang="ru-RU" sz="2000" dirty="0">
                <a:solidFill>
                  <a:schemeClr val="tx1">
                    <a:lumMod val="75000"/>
                    <a:lumOff val="25000"/>
                  </a:schemeClr>
                </a:solidFill>
              </a:rPr>
              <a:t> </a:t>
            </a:r>
            <a:r>
              <a:rPr lang="ru-RU" sz="2000" dirty="0" err="1">
                <a:solidFill>
                  <a:schemeClr val="tx1">
                    <a:lumMod val="75000"/>
                    <a:lumOff val="25000"/>
                  </a:schemeClr>
                </a:solidFill>
              </a:rPr>
              <a:t>необхідність</a:t>
            </a:r>
            <a:r>
              <a:rPr lang="ru-RU" sz="2000" dirty="0">
                <a:solidFill>
                  <a:schemeClr val="tx1">
                    <a:lumMod val="75000"/>
                    <a:lumOff val="25000"/>
                  </a:schemeClr>
                </a:solidFill>
              </a:rPr>
              <a:t> </a:t>
            </a:r>
            <a:r>
              <a:rPr lang="ru-RU" sz="2000" dirty="0" err="1">
                <a:solidFill>
                  <a:schemeClr val="tx1">
                    <a:lumMod val="75000"/>
                    <a:lumOff val="25000"/>
                  </a:schemeClr>
                </a:solidFill>
              </a:rPr>
              <a:t>існування</a:t>
            </a:r>
            <a:r>
              <a:rPr lang="ru-RU" sz="2000" dirty="0">
                <a:solidFill>
                  <a:schemeClr val="tx1">
                    <a:lumMod val="75000"/>
                    <a:lumOff val="25000"/>
                  </a:schemeClr>
                </a:solidFill>
              </a:rPr>
              <a:t> </a:t>
            </a:r>
            <a:r>
              <a:rPr lang="ru-RU" sz="2000" dirty="0" err="1">
                <a:solidFill>
                  <a:schemeClr val="tx1">
                    <a:lumMod val="75000"/>
                    <a:lumOff val="25000"/>
                  </a:schemeClr>
                </a:solidFill>
              </a:rPr>
              <a:t>цер­ковної</a:t>
            </a:r>
            <a:r>
              <a:rPr lang="ru-RU" sz="2000" dirty="0">
                <a:solidFill>
                  <a:schemeClr val="tx1">
                    <a:lumMod val="75000"/>
                    <a:lumOff val="25000"/>
                  </a:schemeClr>
                </a:solidFill>
              </a:rPr>
              <a:t> </a:t>
            </a:r>
            <a:r>
              <a:rPr lang="ru-RU" sz="2000" dirty="0" err="1">
                <a:solidFill>
                  <a:schemeClr val="tx1">
                    <a:lumMod val="75000"/>
                    <a:lumOff val="25000"/>
                  </a:schemeClr>
                </a:solidFill>
              </a:rPr>
              <a:t>ієрархії</a:t>
            </a:r>
            <a:r>
              <a:rPr lang="ru-RU" sz="2000" dirty="0">
                <a:solidFill>
                  <a:schemeClr val="tx1">
                    <a:lumMod val="75000"/>
                    <a:lumOff val="25000"/>
                  </a:schemeClr>
                </a:solidFill>
              </a:rPr>
              <a:t> та закликали до </a:t>
            </a:r>
            <a:r>
              <a:rPr lang="ru-RU" sz="2000" dirty="0" err="1">
                <a:solidFill>
                  <a:schemeClr val="tx1">
                    <a:lumMod val="75000"/>
                    <a:lumOff val="25000"/>
                  </a:schemeClr>
                </a:solidFill>
              </a:rPr>
              <a:t>створення</a:t>
            </a:r>
            <a:r>
              <a:rPr lang="ru-RU" sz="2000" dirty="0">
                <a:solidFill>
                  <a:schemeClr val="tx1">
                    <a:lumMod val="75000"/>
                    <a:lumOff val="25000"/>
                  </a:schemeClr>
                </a:solidFill>
              </a:rPr>
              <a:t> </a:t>
            </a:r>
            <a:r>
              <a:rPr lang="ru-RU" sz="2000" dirty="0" err="1">
                <a:solidFill>
                  <a:schemeClr val="tx1">
                    <a:lumMod val="75000"/>
                    <a:lumOff val="25000"/>
                  </a:schemeClr>
                </a:solidFill>
              </a:rPr>
              <a:t>релігійних</a:t>
            </a:r>
            <a:r>
              <a:rPr lang="ru-RU" sz="2000" dirty="0">
                <a:solidFill>
                  <a:schemeClr val="tx1">
                    <a:lumMod val="75000"/>
                    <a:lumOff val="25000"/>
                  </a:schemeClr>
                </a:solidFill>
              </a:rPr>
              <a:t> громад, </a:t>
            </a:r>
            <a:r>
              <a:rPr lang="ru-RU" sz="2000" dirty="0" err="1">
                <a:solidFill>
                  <a:schemeClr val="tx1">
                    <a:lumMod val="75000"/>
                    <a:lumOff val="25000"/>
                  </a:schemeClr>
                </a:solidFill>
              </a:rPr>
              <a:t>що</a:t>
            </a:r>
            <a:r>
              <a:rPr lang="ru-RU" sz="2000" dirty="0">
                <a:solidFill>
                  <a:schemeClr val="tx1">
                    <a:lumMod val="75000"/>
                    <a:lumOff val="25000"/>
                  </a:schemeClr>
                </a:solidFill>
              </a:rPr>
              <a:t> </a:t>
            </a:r>
            <a:r>
              <a:rPr lang="ru-RU" sz="2000" dirty="0" err="1">
                <a:solidFill>
                  <a:schemeClr val="tx1">
                    <a:lumMod val="75000"/>
                    <a:lumOff val="25000"/>
                  </a:schemeClr>
                </a:solidFill>
              </a:rPr>
              <a:t>існу­вали</a:t>
            </a:r>
            <a:r>
              <a:rPr lang="ru-RU" sz="2000" dirty="0">
                <a:solidFill>
                  <a:schemeClr val="tx1">
                    <a:lumMod val="75000"/>
                    <a:lumOff val="25000"/>
                  </a:schemeClr>
                </a:solidFill>
              </a:rPr>
              <a:t> за </a:t>
            </a:r>
            <a:r>
              <a:rPr lang="ru-RU" sz="2000" dirty="0" err="1">
                <a:solidFill>
                  <a:schemeClr val="tx1">
                    <a:lumMod val="75000"/>
                    <a:lumOff val="25000"/>
                  </a:schemeClr>
                </a:solidFill>
              </a:rPr>
              <a:t>часів</a:t>
            </a:r>
            <a:r>
              <a:rPr lang="ru-RU" sz="2000" dirty="0">
                <a:solidFill>
                  <a:schemeClr val="tx1">
                    <a:lumMod val="75000"/>
                    <a:lumOff val="25000"/>
                  </a:schemeClr>
                </a:solidFill>
              </a:rPr>
              <a:t> Христа і </a:t>
            </a:r>
            <a:r>
              <a:rPr lang="ru-RU" sz="2000" dirty="0" err="1">
                <a:solidFill>
                  <a:schemeClr val="tx1">
                    <a:lumMod val="75000"/>
                    <a:lumOff val="25000"/>
                  </a:schemeClr>
                </a:solidFill>
              </a:rPr>
              <a:t>його</a:t>
            </a:r>
            <a:r>
              <a:rPr lang="ru-RU" sz="2000" dirty="0">
                <a:solidFill>
                  <a:schemeClr val="tx1">
                    <a:lumMod val="75000"/>
                    <a:lumOff val="25000"/>
                  </a:schemeClr>
                </a:solidFill>
              </a:rPr>
              <a:t> </a:t>
            </a:r>
            <a:r>
              <a:rPr lang="ru-RU" sz="2000" dirty="0" err="1">
                <a:solidFill>
                  <a:schemeClr val="tx1">
                    <a:lumMod val="75000"/>
                    <a:lumOff val="25000"/>
                  </a:schemeClr>
                </a:solidFill>
              </a:rPr>
              <a:t>учнів-апостолів</a:t>
            </a:r>
            <a:r>
              <a:rPr lang="ru-RU" sz="2000" dirty="0">
                <a:solidFill>
                  <a:schemeClr val="tx1">
                    <a:lumMod val="75000"/>
                    <a:lumOff val="25000"/>
                  </a:schemeClr>
                </a:solidFill>
              </a:rPr>
              <a:t>. </a:t>
            </a:r>
            <a:r>
              <a:rPr lang="ru-RU" sz="2000" dirty="0" err="1">
                <a:solidFill>
                  <a:schemeClr val="tx1">
                    <a:lumMod val="75000"/>
                    <a:lumOff val="25000"/>
                  </a:schemeClr>
                </a:solidFill>
              </a:rPr>
              <a:t>Заклик</a:t>
            </a:r>
            <a:r>
              <a:rPr lang="ru-RU" sz="2000" dirty="0">
                <a:solidFill>
                  <a:schemeClr val="tx1">
                    <a:lumMod val="75000"/>
                    <a:lumOff val="25000"/>
                  </a:schemeClr>
                </a:solidFill>
              </a:rPr>
              <a:t> до </a:t>
            </a:r>
            <a:r>
              <a:rPr lang="ru-RU" sz="2000" dirty="0" err="1">
                <a:solidFill>
                  <a:schemeClr val="tx1">
                    <a:lumMod val="75000"/>
                    <a:lumOff val="25000"/>
                  </a:schemeClr>
                </a:solidFill>
              </a:rPr>
              <a:t>створення</a:t>
            </a:r>
            <a:r>
              <a:rPr lang="ru-RU" sz="2000" dirty="0">
                <a:solidFill>
                  <a:schemeClr val="tx1">
                    <a:lumMod val="75000"/>
                    <a:lumOff val="25000"/>
                  </a:schemeClr>
                </a:solidFill>
              </a:rPr>
              <a:t> “</a:t>
            </a:r>
            <a:r>
              <a:rPr lang="ru-RU" sz="2000" dirty="0" err="1">
                <a:solidFill>
                  <a:schemeClr val="tx1">
                    <a:lumMod val="75000"/>
                    <a:lumOff val="25000"/>
                  </a:schemeClr>
                </a:solidFill>
              </a:rPr>
              <a:t>бідної</a:t>
            </a:r>
            <a:r>
              <a:rPr lang="ru-RU" sz="2000" dirty="0">
                <a:solidFill>
                  <a:schemeClr val="tx1">
                    <a:lumMod val="75000"/>
                    <a:lumOff val="25000"/>
                  </a:schemeClr>
                </a:solidFill>
              </a:rPr>
              <a:t> церкви” </a:t>
            </a:r>
            <a:r>
              <a:rPr lang="ru-RU" sz="2000" dirty="0" err="1">
                <a:solidFill>
                  <a:schemeClr val="tx1">
                    <a:lumMod val="75000"/>
                    <a:lumOff val="25000"/>
                  </a:schemeClr>
                </a:solidFill>
              </a:rPr>
              <a:t>був</a:t>
            </a:r>
            <a:r>
              <a:rPr lang="ru-RU" sz="2000" dirty="0">
                <a:solidFill>
                  <a:schemeClr val="tx1">
                    <a:lumMod val="75000"/>
                    <a:lumOff val="25000"/>
                  </a:schemeClr>
                </a:solidFill>
              </a:rPr>
              <a:t> </a:t>
            </a:r>
            <a:r>
              <a:rPr lang="ru-RU" sz="2000" dirty="0" err="1">
                <a:solidFill>
                  <a:schemeClr val="tx1">
                    <a:lumMod val="75000"/>
                    <a:lumOff val="25000"/>
                  </a:schemeClr>
                </a:solidFill>
              </a:rPr>
              <a:t>близьким</a:t>
            </a:r>
            <a:r>
              <a:rPr lang="ru-RU" sz="2000" dirty="0">
                <a:solidFill>
                  <a:schemeClr val="tx1">
                    <a:lumMod val="75000"/>
                    <a:lumOff val="25000"/>
                  </a:schemeClr>
                </a:solidFill>
              </a:rPr>
              <a:t> для тих, </a:t>
            </a:r>
            <a:r>
              <a:rPr lang="ru-RU" sz="2000" dirty="0" err="1">
                <a:solidFill>
                  <a:schemeClr val="tx1">
                    <a:lumMod val="75000"/>
                    <a:lumOff val="25000"/>
                  </a:schemeClr>
                </a:solidFill>
              </a:rPr>
              <a:t>хто</a:t>
            </a:r>
            <a:r>
              <a:rPr lang="ru-RU" sz="2000" dirty="0">
                <a:solidFill>
                  <a:schemeClr val="tx1">
                    <a:lumMod val="75000"/>
                    <a:lumOff val="25000"/>
                  </a:schemeClr>
                </a:solidFill>
              </a:rPr>
              <a:t> </a:t>
            </a:r>
            <a:r>
              <a:rPr lang="ru-RU" sz="2000" dirty="0" err="1">
                <a:solidFill>
                  <a:schemeClr val="tx1">
                    <a:lumMod val="75000"/>
                    <a:lumOff val="25000"/>
                  </a:schemeClr>
                </a:solidFill>
              </a:rPr>
              <a:t>прагнув</a:t>
            </a:r>
            <a:r>
              <a:rPr lang="ru-RU" sz="2000" dirty="0">
                <a:solidFill>
                  <a:schemeClr val="tx1">
                    <a:lumMod val="75000"/>
                    <a:lumOff val="25000"/>
                  </a:schemeClr>
                </a:solidFill>
              </a:rPr>
              <a:t> “</a:t>
            </a:r>
            <a:r>
              <a:rPr lang="ru-RU" sz="2000" dirty="0" err="1">
                <a:solidFill>
                  <a:schemeClr val="tx1">
                    <a:lumMod val="75000"/>
                    <a:lumOff val="25000"/>
                  </a:schemeClr>
                </a:solidFill>
              </a:rPr>
              <a:t>дешевої</a:t>
            </a:r>
            <a:r>
              <a:rPr lang="ru-RU" sz="2000" dirty="0">
                <a:solidFill>
                  <a:schemeClr val="tx1">
                    <a:lumMod val="75000"/>
                    <a:lumOff val="25000"/>
                  </a:schemeClr>
                </a:solidFill>
              </a:rPr>
              <a:t>” церкви і </a:t>
            </a:r>
            <a:r>
              <a:rPr lang="ru-RU" sz="2000" dirty="0" err="1">
                <a:solidFill>
                  <a:schemeClr val="tx1">
                    <a:lumMod val="75000"/>
                    <a:lumOff val="25000"/>
                  </a:schemeClr>
                </a:solidFill>
              </a:rPr>
              <a:t>незалежності</a:t>
            </a:r>
            <a:r>
              <a:rPr lang="ru-RU" sz="2000" dirty="0">
                <a:solidFill>
                  <a:schemeClr val="tx1">
                    <a:lumMod val="75000"/>
                    <a:lumOff val="25000"/>
                  </a:schemeClr>
                </a:solidFill>
              </a:rPr>
              <a:t> </a:t>
            </a:r>
            <a:r>
              <a:rPr lang="ru-RU" sz="2000" dirty="0" err="1">
                <a:solidFill>
                  <a:schemeClr val="tx1">
                    <a:lumMod val="75000"/>
                    <a:lumOff val="25000"/>
                  </a:schemeClr>
                </a:solidFill>
              </a:rPr>
              <a:t>від</a:t>
            </a:r>
            <a:r>
              <a:rPr lang="ru-RU" sz="2000" dirty="0">
                <a:solidFill>
                  <a:schemeClr val="tx1">
                    <a:lumMod val="75000"/>
                    <a:lumOff val="25000"/>
                  </a:schemeClr>
                </a:solidFill>
              </a:rPr>
              <a:t> пап.</a:t>
            </a:r>
          </a:p>
          <a:p>
            <a:pPr algn="r" eaLnBrk="1" fontAlgn="auto" hangingPunct="1">
              <a:spcAft>
                <a:spcPts val="0"/>
              </a:spcAft>
              <a:buFont typeface="Wingdings 3" charset="2"/>
              <a:buChar char=""/>
              <a:defRPr/>
            </a:pPr>
            <a:endParaRPr lang="ru-RU" sz="2000" dirty="0">
              <a:solidFill>
                <a:schemeClr val="tx1">
                  <a:lumMod val="75000"/>
                  <a:lumOff val="25000"/>
                </a:schemeClr>
              </a:solidFill>
            </a:endParaRPr>
          </a:p>
          <a:p>
            <a:pPr marL="0" indent="0" algn="r" eaLnBrk="1" fontAlgn="auto" hangingPunct="1">
              <a:spcAft>
                <a:spcPts val="0"/>
              </a:spcAft>
              <a:buFont typeface="Wingdings 3" charset="2"/>
              <a:buNone/>
              <a:defRPr/>
            </a:pPr>
            <a:r>
              <a:rPr lang="ru-RU" sz="2000" dirty="0" err="1">
                <a:solidFill>
                  <a:schemeClr val="tx1">
                    <a:lumMod val="75000"/>
                    <a:lumOff val="25000"/>
                  </a:schemeClr>
                </a:solidFill>
              </a:rPr>
              <a:t>Переслідування</a:t>
            </a:r>
            <a:r>
              <a:rPr lang="ru-RU" sz="2000" dirty="0">
                <a:solidFill>
                  <a:schemeClr val="tx1">
                    <a:lumMod val="75000"/>
                    <a:lumOff val="25000"/>
                  </a:schemeClr>
                </a:solidFill>
              </a:rPr>
              <a:t> </a:t>
            </a:r>
            <a:r>
              <a:rPr lang="ru-RU" sz="2000" dirty="0" err="1">
                <a:solidFill>
                  <a:schemeClr val="tx1">
                    <a:lumMod val="75000"/>
                    <a:lumOff val="25000"/>
                  </a:schemeClr>
                </a:solidFill>
              </a:rPr>
              <a:t>вальденсів</a:t>
            </a:r>
            <a:r>
              <a:rPr lang="ru-RU" sz="2000" dirty="0">
                <a:solidFill>
                  <a:schemeClr val="tx1">
                    <a:lumMod val="75000"/>
                    <a:lumOff val="25000"/>
                  </a:schemeClr>
                </a:solidFill>
              </a:rPr>
              <a:t> і </a:t>
            </a:r>
            <a:r>
              <a:rPr lang="ru-RU" sz="2000" dirty="0" err="1">
                <a:solidFill>
                  <a:schemeClr val="tx1">
                    <a:lumMod val="75000"/>
                    <a:lumOff val="25000"/>
                  </a:schemeClr>
                </a:solidFill>
              </a:rPr>
              <a:t>катарів</a:t>
            </a:r>
            <a:r>
              <a:rPr lang="ru-RU" sz="2000" dirty="0">
                <a:solidFill>
                  <a:schemeClr val="tx1">
                    <a:lumMod val="75000"/>
                    <a:lumOff val="25000"/>
                  </a:schemeClr>
                </a:solidFill>
              </a:rPr>
              <a:t> не могло </a:t>
            </a:r>
            <a:r>
              <a:rPr lang="ru-RU" sz="2000" dirty="0" err="1">
                <a:solidFill>
                  <a:schemeClr val="tx1">
                    <a:lumMod val="75000"/>
                    <a:lumOff val="25000"/>
                  </a:schemeClr>
                </a:solidFill>
              </a:rPr>
              <a:t>зупинити</a:t>
            </a:r>
            <a:r>
              <a:rPr lang="ru-RU" sz="2000" dirty="0">
                <a:solidFill>
                  <a:schemeClr val="tx1">
                    <a:lumMod val="75000"/>
                    <a:lumOff val="25000"/>
                  </a:schemeClr>
                </a:solidFill>
              </a:rPr>
              <a:t> </a:t>
            </a:r>
            <a:r>
              <a:rPr lang="ru-RU" sz="2000" dirty="0" err="1">
                <a:solidFill>
                  <a:schemeClr val="tx1">
                    <a:lumMod val="75000"/>
                    <a:lumOff val="25000"/>
                  </a:schemeClr>
                </a:solidFill>
              </a:rPr>
              <a:t>поширення</a:t>
            </a:r>
            <a:r>
              <a:rPr lang="ru-RU" sz="2000" dirty="0">
                <a:solidFill>
                  <a:schemeClr val="tx1">
                    <a:lumMod val="75000"/>
                    <a:lumOff val="25000"/>
                  </a:schemeClr>
                </a:solidFill>
              </a:rPr>
              <a:t> </a:t>
            </a:r>
            <a:r>
              <a:rPr lang="ru-RU" sz="2000" dirty="0" err="1">
                <a:solidFill>
                  <a:schemeClr val="tx1">
                    <a:lumMod val="75000"/>
                    <a:lumOff val="25000"/>
                  </a:schemeClr>
                </a:solidFill>
              </a:rPr>
              <a:t>єресі</a:t>
            </a:r>
            <a:r>
              <a:rPr lang="ru-RU" sz="2000" dirty="0">
                <a:solidFill>
                  <a:schemeClr val="tx1">
                    <a:lumMod val="75000"/>
                    <a:lumOff val="25000"/>
                  </a:schemeClr>
                </a:solidFill>
              </a:rPr>
              <a:t> </a:t>
            </a:r>
            <a:r>
              <a:rPr lang="ru-RU" sz="2000" dirty="0" err="1">
                <a:solidFill>
                  <a:schemeClr val="tx1">
                    <a:lumMod val="75000"/>
                    <a:lumOff val="25000"/>
                  </a:schemeClr>
                </a:solidFill>
              </a:rPr>
              <a:t>Європою</a:t>
            </a:r>
            <a:r>
              <a:rPr lang="ru-RU" sz="2000" dirty="0">
                <a:solidFill>
                  <a:schemeClr val="tx1">
                    <a:lumMod val="75000"/>
                    <a:lumOff val="25000"/>
                  </a:schemeClr>
                </a:solidFill>
              </a:rPr>
              <a:t>. </a:t>
            </a:r>
            <a:r>
              <a:rPr lang="ru-RU" sz="2000" dirty="0" err="1">
                <a:solidFill>
                  <a:schemeClr val="tx1">
                    <a:lumMod val="75000"/>
                    <a:lumOff val="25000"/>
                  </a:schemeClr>
                </a:solidFill>
              </a:rPr>
              <a:t>Тоді</a:t>
            </a:r>
            <a:r>
              <a:rPr lang="ru-RU" sz="2000" dirty="0">
                <a:solidFill>
                  <a:schemeClr val="tx1">
                    <a:lumMod val="75000"/>
                    <a:lumOff val="25000"/>
                  </a:schemeClr>
                </a:solidFill>
              </a:rPr>
              <a:t> папа </a:t>
            </a:r>
            <a:r>
              <a:rPr lang="ru-RU" sz="2000" dirty="0" err="1">
                <a:solidFill>
                  <a:schemeClr val="tx1">
                    <a:lumMod val="75000"/>
                    <a:lumOff val="25000"/>
                  </a:schemeClr>
                </a:solidFill>
              </a:rPr>
              <a:t>Інокентій</a:t>
            </a:r>
            <a:r>
              <a:rPr lang="ru-RU" sz="2000" dirty="0">
                <a:solidFill>
                  <a:schemeClr val="tx1">
                    <a:lumMod val="75000"/>
                    <a:lumOff val="25000"/>
                  </a:schemeClr>
                </a:solidFill>
              </a:rPr>
              <a:t> ІІІ закликав </a:t>
            </a:r>
            <a:r>
              <a:rPr lang="ru-RU" sz="2000" dirty="0" err="1">
                <a:solidFill>
                  <a:schemeClr val="tx1">
                    <a:lumMod val="75000"/>
                    <a:lumOff val="25000"/>
                  </a:schemeClr>
                </a:solidFill>
              </a:rPr>
              <a:t>усіх</a:t>
            </a:r>
            <a:r>
              <a:rPr lang="ru-RU" sz="2000" dirty="0">
                <a:solidFill>
                  <a:schemeClr val="tx1">
                    <a:lumMod val="75000"/>
                    <a:lumOff val="25000"/>
                  </a:schemeClr>
                </a:solidFill>
              </a:rPr>
              <a:t> </a:t>
            </a:r>
            <a:r>
              <a:rPr lang="ru-RU" sz="2000" dirty="0" err="1">
                <a:solidFill>
                  <a:schemeClr val="tx1">
                    <a:lumMod val="75000"/>
                    <a:lumOff val="25000"/>
                  </a:schemeClr>
                </a:solidFill>
              </a:rPr>
              <a:t>християн</a:t>
            </a:r>
            <a:r>
              <a:rPr lang="ru-RU" sz="2000" dirty="0">
                <a:solidFill>
                  <a:schemeClr val="tx1">
                    <a:lumMod val="75000"/>
                    <a:lumOff val="25000"/>
                  </a:schemeClr>
                </a:solidFill>
              </a:rPr>
              <a:t> до </a:t>
            </a:r>
            <a:r>
              <a:rPr lang="ru-RU" sz="2000" dirty="0" err="1">
                <a:solidFill>
                  <a:schemeClr val="tx1">
                    <a:lumMod val="75000"/>
                    <a:lumOff val="25000"/>
                  </a:schemeClr>
                </a:solidFill>
              </a:rPr>
              <a:t>хрестового</a:t>
            </a:r>
            <a:r>
              <a:rPr lang="ru-RU" sz="2000" dirty="0">
                <a:solidFill>
                  <a:schemeClr val="tx1">
                    <a:lumMod val="75000"/>
                    <a:lumOff val="25000"/>
                  </a:schemeClr>
                </a:solidFill>
              </a:rPr>
              <a:t> походу </a:t>
            </a:r>
            <a:r>
              <a:rPr lang="ru-RU" sz="2000" dirty="0" err="1">
                <a:solidFill>
                  <a:schemeClr val="tx1">
                    <a:lumMod val="75000"/>
                    <a:lumOff val="25000"/>
                  </a:schemeClr>
                </a:solidFill>
              </a:rPr>
              <a:t>проти</a:t>
            </a:r>
            <a:r>
              <a:rPr lang="ru-RU" sz="2000" dirty="0">
                <a:solidFill>
                  <a:schemeClr val="tx1">
                    <a:lumMod val="75000"/>
                    <a:lumOff val="25000"/>
                  </a:schemeClr>
                </a:solidFill>
              </a:rPr>
              <a:t> земель, “</a:t>
            </a:r>
            <a:r>
              <a:rPr lang="ru-RU" sz="2000" dirty="0" err="1">
                <a:solidFill>
                  <a:schemeClr val="tx1">
                    <a:lumMod val="75000"/>
                    <a:lumOff val="25000"/>
                  </a:schemeClr>
                </a:solidFill>
              </a:rPr>
              <a:t>заражених</a:t>
            </a:r>
            <a:r>
              <a:rPr lang="ru-RU" sz="2000" dirty="0">
                <a:solidFill>
                  <a:schemeClr val="tx1">
                    <a:lumMod val="75000"/>
                    <a:lumOff val="25000"/>
                  </a:schemeClr>
                </a:solidFill>
              </a:rPr>
              <a:t> </a:t>
            </a:r>
            <a:r>
              <a:rPr lang="ru-RU" sz="2000" dirty="0" err="1">
                <a:solidFill>
                  <a:schemeClr val="tx1">
                    <a:lumMod val="75000"/>
                    <a:lumOff val="25000"/>
                  </a:schemeClr>
                </a:solidFill>
              </a:rPr>
              <a:t>єрессю</a:t>
            </a:r>
            <a:r>
              <a:rPr lang="ru-RU" sz="2000" dirty="0">
                <a:solidFill>
                  <a:schemeClr val="tx1">
                    <a:lumMod val="75000"/>
                    <a:lumOff val="25000"/>
                  </a:schemeClr>
                </a:solidFill>
              </a:rPr>
              <a:t>”.</a:t>
            </a:r>
          </a:p>
        </p:txBody>
      </p:sp>
      <p:pic>
        <p:nvPicPr>
          <p:cNvPr id="29699" name="Рисунок 3"/>
          <p:cNvPicPr>
            <a:picLocks noChangeAspect="1"/>
          </p:cNvPicPr>
          <p:nvPr/>
        </p:nvPicPr>
        <p:blipFill>
          <a:blip r:embed="rId2"/>
          <a:srcRect/>
          <a:stretch>
            <a:fillRect/>
          </a:stretch>
        </p:blipFill>
        <p:spPr bwMode="auto">
          <a:xfrm>
            <a:off x="179388" y="2254250"/>
            <a:ext cx="2409825" cy="3979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1656</TotalTime>
  <Words>1332</Words>
  <Application>Microsoft Office PowerPoint</Application>
  <PresentationFormat>Произвольный</PresentationFormat>
  <Paragraphs>52</Paragraphs>
  <Slides>17</Slides>
  <Notes>1</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17</vt:i4>
      </vt:variant>
      <vt:variant>
        <vt:lpstr>Заголовки слайдов</vt:lpstr>
      </vt:variant>
      <vt:variant>
        <vt:i4>17</vt:i4>
      </vt:variant>
    </vt:vector>
  </HeadingPairs>
  <TitlesOfParts>
    <vt:vector size="41" baseType="lpstr">
      <vt:lpstr>Arial</vt:lpstr>
      <vt:lpstr>Century Gothic</vt:lpstr>
      <vt:lpstr>Wingdings 3</vt:lpstr>
      <vt:lpstr>Calibri</vt:lpstr>
      <vt:lpstr>Book Antiqua</vt:lpstr>
      <vt:lpstr>Constantia</vt:lpstr>
      <vt:lpstr>Times New Roman</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Легкий дым</vt:lpstr>
      <vt:lpstr>7 клас  Всесвітня історія Християнська церква в ХІІ-ХV ст. </vt:lpstr>
      <vt:lpstr>Слайд 2</vt:lpstr>
      <vt:lpstr>Слайд 3</vt:lpstr>
      <vt:lpstr>Слайд 4</vt:lpstr>
      <vt:lpstr>Слайд 5</vt:lpstr>
      <vt:lpstr>Церква у Середні віки переймалася не тільки зовнішніми проблемами, а і внутрішніми.  Уже в перші століття існування християнської церкви були погляди на природу Христа і Божественної Трійці, що відрізнялися від поглядів, офіційно прийнятих на церковних соборах.   Такі погляди називались єретичними, а діячів, що їх висловлювали, засуджували і проклинали як єретиків. Але навіть після усталення християнського вчення єресі неодноразово спалахували в середньовічній Європі.</vt:lpstr>
      <vt:lpstr>Чому ж виникали єресі ?</vt:lpstr>
      <vt:lpstr>Слайд 8</vt:lpstr>
      <vt:lpstr>Слайд 9</vt:lpstr>
      <vt:lpstr>Слайд 10</vt:lpstr>
      <vt:lpstr>Слайд 11</vt:lpstr>
      <vt:lpstr>Слайд 12</vt:lpstr>
      <vt:lpstr>Слайд 13</vt:lpstr>
      <vt:lpstr>Слайд 14</vt:lpstr>
      <vt:lpstr>Слайд 15</vt:lpstr>
      <vt:lpstr>Розбрат у церкві примусив задуматися, чи правильним шляхом йшло суспільство до Бога. Знову спалахнули рухи єретиків. Найсильніший рух за оновлення церкви вибухнув у Чехії. Ідеологом його став Ян Гус, згодом спалений як єретик за рішенням собору в Констанці. Від його імені рух, що збурював Центральну Європу декілька десятиліть, дістав наз­ву гуситського.   </vt:lpstr>
      <vt:lpstr>            Домашнє завдання  Опрацювати параграф 14  підручника; Запитання 1-9 усно,10 та 11 письмово</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Церковний розкол 1054р.  Католицька церква в ХІ-ХV ст.</dc:title>
  <dc:creator>ggg</dc:creator>
  <cp:lastModifiedBy>Сергей</cp:lastModifiedBy>
  <cp:revision>156</cp:revision>
  <dcterms:created xsi:type="dcterms:W3CDTF">2019-02-16T19:21:21Z</dcterms:created>
  <dcterms:modified xsi:type="dcterms:W3CDTF">2020-04-07T16:31:02Z</dcterms:modified>
</cp:coreProperties>
</file>