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9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B3F5A-58E1-46E9-8ACA-2D62D45D05E0}" type="doc">
      <dgm:prSet loTypeId="urn:microsoft.com/office/officeart/2005/8/layout/lProcess2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CB5C5A5-C7D7-4F43-BD48-B453D159B0A4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Для Франції</a:t>
          </a:r>
          <a:endParaRPr lang="en-US" b="1" dirty="0">
            <a:solidFill>
              <a:schemeClr val="bg1"/>
            </a:solidFill>
          </a:endParaRPr>
        </a:p>
      </dgm:t>
    </dgm:pt>
    <dgm:pt modelId="{79293FC6-EE6C-4332-8A5D-4B8D54456E0E}" type="parTrans" cxnId="{AC6CC155-6A45-42F0-BB44-BD07EAD9F504}">
      <dgm:prSet/>
      <dgm:spPr/>
      <dgm:t>
        <a:bodyPr/>
        <a:lstStyle/>
        <a:p>
          <a:endParaRPr lang="en-US"/>
        </a:p>
      </dgm:t>
    </dgm:pt>
    <dgm:pt modelId="{6473D176-DC81-44D6-BF79-E1EEA8547CBF}" type="sibTrans" cxnId="{AC6CC155-6A45-42F0-BB44-BD07EAD9F504}">
      <dgm:prSet/>
      <dgm:spPr/>
      <dgm:t>
        <a:bodyPr/>
        <a:lstStyle/>
        <a:p>
          <a:endParaRPr lang="en-US"/>
        </a:p>
      </dgm:t>
    </dgm:pt>
    <dgm:pt modelId="{F1F30B86-1C49-45AB-94C9-D20A903FC639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Численні війни , падіння авторитету Наполеона ІІІ , невдоволення різних верств населення.</a:t>
          </a:r>
          <a:endParaRPr lang="en-US" b="1" dirty="0"/>
        </a:p>
      </dgm:t>
    </dgm:pt>
    <dgm:pt modelId="{B6249E06-6401-4405-BE5A-56B5C4D2BCA6}" type="parTrans" cxnId="{903FF0AE-DD6F-4810-BDCE-DE382A694567}">
      <dgm:prSet/>
      <dgm:spPr/>
      <dgm:t>
        <a:bodyPr/>
        <a:lstStyle/>
        <a:p>
          <a:endParaRPr lang="en-US"/>
        </a:p>
      </dgm:t>
    </dgm:pt>
    <dgm:pt modelId="{CD6366AF-0B6F-4962-854A-03540C54647F}" type="sibTrans" cxnId="{903FF0AE-DD6F-4810-BDCE-DE382A694567}">
      <dgm:prSet/>
      <dgm:spPr/>
      <dgm:t>
        <a:bodyPr/>
        <a:lstStyle/>
        <a:p>
          <a:endParaRPr lang="en-US"/>
        </a:p>
      </dgm:t>
    </dgm:pt>
    <dgm:pt modelId="{6523BCC0-0A9A-4952-A3FC-3B5A0D51EA4C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За рахунок війни Наполеон ІІІ розраховував підняти авторитет держави і не допустити </a:t>
          </a:r>
          <a:r>
            <a:rPr lang="uk-UA" b="1" dirty="0" err="1" smtClean="0"/>
            <a:t>об</a:t>
          </a:r>
          <a:r>
            <a:rPr lang="uk-UA" b="1" dirty="0" err="1" smtClean="0">
              <a:latin typeface="Calibri"/>
            </a:rPr>
            <a:t>´</a:t>
          </a:r>
          <a:r>
            <a:rPr lang="uk-UA" b="1" dirty="0" err="1" smtClean="0"/>
            <a:t>єднання</a:t>
          </a:r>
          <a:r>
            <a:rPr lang="uk-UA" b="1" dirty="0" smtClean="0"/>
            <a:t> Німеччини.</a:t>
          </a:r>
          <a:endParaRPr lang="en-US" b="1" dirty="0"/>
        </a:p>
      </dgm:t>
    </dgm:pt>
    <dgm:pt modelId="{E720554E-0A29-4C2E-86F0-BBA87F2C402D}" type="parTrans" cxnId="{C60A7A89-1E99-491C-A412-1ECE24B084AF}">
      <dgm:prSet/>
      <dgm:spPr/>
      <dgm:t>
        <a:bodyPr/>
        <a:lstStyle/>
        <a:p>
          <a:endParaRPr lang="en-US"/>
        </a:p>
      </dgm:t>
    </dgm:pt>
    <dgm:pt modelId="{090E5441-E2FF-4D1F-9628-3B50C626B283}" type="sibTrans" cxnId="{C60A7A89-1E99-491C-A412-1ECE24B084AF}">
      <dgm:prSet/>
      <dgm:spPr/>
      <dgm:t>
        <a:bodyPr/>
        <a:lstStyle/>
        <a:p>
          <a:endParaRPr lang="en-US"/>
        </a:p>
      </dgm:t>
    </dgm:pt>
    <dgm:pt modelId="{5DE774A8-B750-4120-8AD0-6DE19F1D0B4C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Для Пруссії</a:t>
          </a:r>
          <a:endParaRPr lang="en-US" b="1" dirty="0">
            <a:solidFill>
              <a:schemeClr val="bg1"/>
            </a:solidFill>
          </a:endParaRPr>
        </a:p>
      </dgm:t>
    </dgm:pt>
    <dgm:pt modelId="{084EDBC0-4164-48CB-AF3A-F7EC4DB79A50}" type="parTrans" cxnId="{A5A05FBA-E4AA-46E9-BE71-1502438B6BBE}">
      <dgm:prSet/>
      <dgm:spPr/>
      <dgm:t>
        <a:bodyPr/>
        <a:lstStyle/>
        <a:p>
          <a:endParaRPr lang="en-US"/>
        </a:p>
      </dgm:t>
    </dgm:pt>
    <dgm:pt modelId="{5E391908-A569-4188-8A0F-BC1613397C54}" type="sibTrans" cxnId="{A5A05FBA-E4AA-46E9-BE71-1502438B6BBE}">
      <dgm:prSet/>
      <dgm:spPr/>
      <dgm:t>
        <a:bodyPr/>
        <a:lstStyle/>
        <a:p>
          <a:endParaRPr lang="en-US"/>
        </a:p>
      </dgm:t>
    </dgm:pt>
    <dgm:pt modelId="{52999778-1F8A-4FB7-8F27-F2794019F47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О. фон Бісмарк сподівався захопити прикордонні провінції Франції з німецькомовним населенням.</a:t>
          </a:r>
          <a:endParaRPr lang="en-US" b="1" dirty="0"/>
        </a:p>
      </dgm:t>
    </dgm:pt>
    <dgm:pt modelId="{01E38A2E-3BF7-46C9-99DA-5D87C6D656D6}" type="parTrans" cxnId="{4035E6BF-24EB-4781-917B-AEDB572AE292}">
      <dgm:prSet/>
      <dgm:spPr/>
      <dgm:t>
        <a:bodyPr/>
        <a:lstStyle/>
        <a:p>
          <a:endParaRPr lang="en-US"/>
        </a:p>
      </dgm:t>
    </dgm:pt>
    <dgm:pt modelId="{249A6929-6BA4-4AA3-842C-C4708AC3E8FD}" type="sibTrans" cxnId="{4035E6BF-24EB-4781-917B-AEDB572AE292}">
      <dgm:prSet/>
      <dgm:spPr/>
      <dgm:t>
        <a:bodyPr/>
        <a:lstStyle/>
        <a:p>
          <a:endParaRPr lang="en-US"/>
        </a:p>
      </dgm:t>
    </dgm:pt>
    <dgm:pt modelId="{216051A9-915C-4866-93D5-BAD3AD5EF02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Завершити </a:t>
          </a:r>
          <a:r>
            <a:rPr lang="uk-UA" b="1" dirty="0" err="1" smtClean="0"/>
            <a:t>об</a:t>
          </a:r>
          <a:r>
            <a:rPr lang="uk-UA" b="1" dirty="0" err="1" smtClean="0">
              <a:latin typeface="Calibri"/>
            </a:rPr>
            <a:t>´</a:t>
          </a:r>
          <a:r>
            <a:rPr lang="uk-UA" b="1" dirty="0" err="1" smtClean="0"/>
            <a:t>єднання</a:t>
          </a:r>
          <a:r>
            <a:rPr lang="uk-UA" b="1" dirty="0" smtClean="0"/>
            <a:t> Німеччини під проводом Пруссії.</a:t>
          </a:r>
          <a:endParaRPr lang="en-US" b="1" dirty="0"/>
        </a:p>
      </dgm:t>
    </dgm:pt>
    <dgm:pt modelId="{40CBE5BC-6BB8-4A05-A6A8-52E4A240BD3E}" type="parTrans" cxnId="{25C9C377-9330-4C00-ABEF-1C827CDA536D}">
      <dgm:prSet/>
      <dgm:spPr/>
      <dgm:t>
        <a:bodyPr/>
        <a:lstStyle/>
        <a:p>
          <a:endParaRPr lang="en-US"/>
        </a:p>
      </dgm:t>
    </dgm:pt>
    <dgm:pt modelId="{A58F3054-1525-4DB1-B565-D06DD9D83837}" type="sibTrans" cxnId="{25C9C377-9330-4C00-ABEF-1C827CDA536D}">
      <dgm:prSet/>
      <dgm:spPr/>
      <dgm:t>
        <a:bodyPr/>
        <a:lstStyle/>
        <a:p>
          <a:endParaRPr lang="en-US"/>
        </a:p>
      </dgm:t>
    </dgm:pt>
    <dgm:pt modelId="{3A4145E7-5C3D-448B-923F-5F3A9B80A1EB}" type="pres">
      <dgm:prSet presAssocID="{E59B3F5A-58E1-46E9-8ACA-2D62D45D05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925E3E-3CA8-4707-A137-B3A2203636F7}" type="pres">
      <dgm:prSet presAssocID="{9CB5C5A5-C7D7-4F43-BD48-B453D159B0A4}" presName="compNode" presStyleCnt="0"/>
      <dgm:spPr/>
    </dgm:pt>
    <dgm:pt modelId="{D48B67E4-1FF4-4D6D-B93A-60BF38B8024C}" type="pres">
      <dgm:prSet presAssocID="{9CB5C5A5-C7D7-4F43-BD48-B453D159B0A4}" presName="aNode" presStyleLbl="bgShp" presStyleIdx="0" presStyleCnt="2"/>
      <dgm:spPr/>
      <dgm:t>
        <a:bodyPr/>
        <a:lstStyle/>
        <a:p>
          <a:endParaRPr lang="en-US"/>
        </a:p>
      </dgm:t>
    </dgm:pt>
    <dgm:pt modelId="{FD644731-145E-47CF-9C54-EBB98FF6667C}" type="pres">
      <dgm:prSet presAssocID="{9CB5C5A5-C7D7-4F43-BD48-B453D159B0A4}" presName="textNode" presStyleLbl="bgShp" presStyleIdx="0" presStyleCnt="2"/>
      <dgm:spPr/>
      <dgm:t>
        <a:bodyPr/>
        <a:lstStyle/>
        <a:p>
          <a:endParaRPr lang="en-US"/>
        </a:p>
      </dgm:t>
    </dgm:pt>
    <dgm:pt modelId="{274D5D4F-A53A-4EA5-99D8-86E1AA47215D}" type="pres">
      <dgm:prSet presAssocID="{9CB5C5A5-C7D7-4F43-BD48-B453D159B0A4}" presName="compChildNode" presStyleCnt="0"/>
      <dgm:spPr/>
    </dgm:pt>
    <dgm:pt modelId="{DCBB5ED8-522A-4CE6-8383-89992F5F002F}" type="pres">
      <dgm:prSet presAssocID="{9CB5C5A5-C7D7-4F43-BD48-B453D159B0A4}" presName="theInnerList" presStyleCnt="0"/>
      <dgm:spPr/>
    </dgm:pt>
    <dgm:pt modelId="{3F357360-5550-43D7-83E6-0E7569F554AD}" type="pres">
      <dgm:prSet presAssocID="{F1F30B86-1C49-45AB-94C9-D20A903FC639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12243-C602-4912-AF1E-78338FB3A78A}" type="pres">
      <dgm:prSet presAssocID="{F1F30B86-1C49-45AB-94C9-D20A903FC639}" presName="aSpace2" presStyleCnt="0"/>
      <dgm:spPr/>
    </dgm:pt>
    <dgm:pt modelId="{FC0D4810-BA48-43E0-B8F9-7A11851528CF}" type="pres">
      <dgm:prSet presAssocID="{6523BCC0-0A9A-4952-A3FC-3B5A0D51EA4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41D43-E25F-448B-B5AD-ECE5DBAA84CE}" type="pres">
      <dgm:prSet presAssocID="{9CB5C5A5-C7D7-4F43-BD48-B453D159B0A4}" presName="aSpace" presStyleCnt="0"/>
      <dgm:spPr/>
    </dgm:pt>
    <dgm:pt modelId="{EA638B4B-09FA-4BAF-A452-E566430BDF01}" type="pres">
      <dgm:prSet presAssocID="{5DE774A8-B750-4120-8AD0-6DE19F1D0B4C}" presName="compNode" presStyleCnt="0"/>
      <dgm:spPr/>
    </dgm:pt>
    <dgm:pt modelId="{BF0BEBF7-DED4-48FC-AE68-7F9A80810E8F}" type="pres">
      <dgm:prSet presAssocID="{5DE774A8-B750-4120-8AD0-6DE19F1D0B4C}" presName="aNode" presStyleLbl="bgShp" presStyleIdx="1" presStyleCnt="2" custLinFactNeighborX="-2047"/>
      <dgm:spPr/>
      <dgm:t>
        <a:bodyPr/>
        <a:lstStyle/>
        <a:p>
          <a:endParaRPr lang="en-US"/>
        </a:p>
      </dgm:t>
    </dgm:pt>
    <dgm:pt modelId="{B249C8E6-4225-4C7D-9F3A-0F6DC9558A5C}" type="pres">
      <dgm:prSet presAssocID="{5DE774A8-B750-4120-8AD0-6DE19F1D0B4C}" presName="textNode" presStyleLbl="bgShp" presStyleIdx="1" presStyleCnt="2"/>
      <dgm:spPr/>
      <dgm:t>
        <a:bodyPr/>
        <a:lstStyle/>
        <a:p>
          <a:endParaRPr lang="en-US"/>
        </a:p>
      </dgm:t>
    </dgm:pt>
    <dgm:pt modelId="{11E5AF3E-64A2-426C-BDCE-44FCACAFCF31}" type="pres">
      <dgm:prSet presAssocID="{5DE774A8-B750-4120-8AD0-6DE19F1D0B4C}" presName="compChildNode" presStyleCnt="0"/>
      <dgm:spPr/>
    </dgm:pt>
    <dgm:pt modelId="{78F67F65-0A06-4ABA-9C79-B666A21E2A57}" type="pres">
      <dgm:prSet presAssocID="{5DE774A8-B750-4120-8AD0-6DE19F1D0B4C}" presName="theInnerList" presStyleCnt="0"/>
      <dgm:spPr/>
    </dgm:pt>
    <dgm:pt modelId="{99B809DD-1E88-4127-AC51-7E5DDA2C70B7}" type="pres">
      <dgm:prSet presAssocID="{52999778-1F8A-4FB7-8F27-F2794019F47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444D7-359E-4FA4-8B77-F8742F232AC2}" type="pres">
      <dgm:prSet presAssocID="{52999778-1F8A-4FB7-8F27-F2794019F474}" presName="aSpace2" presStyleCnt="0"/>
      <dgm:spPr/>
    </dgm:pt>
    <dgm:pt modelId="{2471BC1A-F8E6-4C63-9AED-E7E0A970809A}" type="pres">
      <dgm:prSet presAssocID="{216051A9-915C-4866-93D5-BAD3AD5EF020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28033-1110-4E13-930A-5D5289CF9B6D}" type="presOf" srcId="{9CB5C5A5-C7D7-4F43-BD48-B453D159B0A4}" destId="{FD644731-145E-47CF-9C54-EBB98FF6667C}" srcOrd="1" destOrd="0" presId="urn:microsoft.com/office/officeart/2005/8/layout/lProcess2"/>
    <dgm:cxn modelId="{4035E6BF-24EB-4781-917B-AEDB572AE292}" srcId="{5DE774A8-B750-4120-8AD0-6DE19F1D0B4C}" destId="{52999778-1F8A-4FB7-8F27-F2794019F474}" srcOrd="0" destOrd="0" parTransId="{01E38A2E-3BF7-46C9-99DA-5D87C6D656D6}" sibTransId="{249A6929-6BA4-4AA3-842C-C4708AC3E8FD}"/>
    <dgm:cxn modelId="{930F4C6A-162C-439F-A02B-1549F8EEA777}" type="presOf" srcId="{5DE774A8-B750-4120-8AD0-6DE19F1D0B4C}" destId="{BF0BEBF7-DED4-48FC-AE68-7F9A80810E8F}" srcOrd="0" destOrd="0" presId="urn:microsoft.com/office/officeart/2005/8/layout/lProcess2"/>
    <dgm:cxn modelId="{25C9C377-9330-4C00-ABEF-1C827CDA536D}" srcId="{5DE774A8-B750-4120-8AD0-6DE19F1D0B4C}" destId="{216051A9-915C-4866-93D5-BAD3AD5EF020}" srcOrd="1" destOrd="0" parTransId="{40CBE5BC-6BB8-4A05-A6A8-52E4A240BD3E}" sibTransId="{A58F3054-1525-4DB1-B565-D06DD9D83837}"/>
    <dgm:cxn modelId="{0C384EA0-91DA-4884-A062-02738849C068}" type="presOf" srcId="{52999778-1F8A-4FB7-8F27-F2794019F474}" destId="{99B809DD-1E88-4127-AC51-7E5DDA2C70B7}" srcOrd="0" destOrd="0" presId="urn:microsoft.com/office/officeart/2005/8/layout/lProcess2"/>
    <dgm:cxn modelId="{9B4DEF19-06E3-4CF9-9426-DD397CA072D3}" type="presOf" srcId="{5DE774A8-B750-4120-8AD0-6DE19F1D0B4C}" destId="{B249C8E6-4225-4C7D-9F3A-0F6DC9558A5C}" srcOrd="1" destOrd="0" presId="urn:microsoft.com/office/officeart/2005/8/layout/lProcess2"/>
    <dgm:cxn modelId="{2C829D9A-22DA-4962-93D1-9A9DCDBDC53B}" type="presOf" srcId="{9CB5C5A5-C7D7-4F43-BD48-B453D159B0A4}" destId="{D48B67E4-1FF4-4D6D-B93A-60BF38B8024C}" srcOrd="0" destOrd="0" presId="urn:microsoft.com/office/officeart/2005/8/layout/lProcess2"/>
    <dgm:cxn modelId="{A5A05FBA-E4AA-46E9-BE71-1502438B6BBE}" srcId="{E59B3F5A-58E1-46E9-8ACA-2D62D45D05E0}" destId="{5DE774A8-B750-4120-8AD0-6DE19F1D0B4C}" srcOrd="1" destOrd="0" parTransId="{084EDBC0-4164-48CB-AF3A-F7EC4DB79A50}" sibTransId="{5E391908-A569-4188-8A0F-BC1613397C54}"/>
    <dgm:cxn modelId="{A637F265-B413-4A1B-9F2B-D734B90EF008}" type="presOf" srcId="{216051A9-915C-4866-93D5-BAD3AD5EF020}" destId="{2471BC1A-F8E6-4C63-9AED-E7E0A970809A}" srcOrd="0" destOrd="0" presId="urn:microsoft.com/office/officeart/2005/8/layout/lProcess2"/>
    <dgm:cxn modelId="{C12A0E10-9246-4614-A4FB-D0BD3DD51900}" type="presOf" srcId="{E59B3F5A-58E1-46E9-8ACA-2D62D45D05E0}" destId="{3A4145E7-5C3D-448B-923F-5F3A9B80A1EB}" srcOrd="0" destOrd="0" presId="urn:microsoft.com/office/officeart/2005/8/layout/lProcess2"/>
    <dgm:cxn modelId="{903FF0AE-DD6F-4810-BDCE-DE382A694567}" srcId="{9CB5C5A5-C7D7-4F43-BD48-B453D159B0A4}" destId="{F1F30B86-1C49-45AB-94C9-D20A903FC639}" srcOrd="0" destOrd="0" parTransId="{B6249E06-6401-4405-BE5A-56B5C4D2BCA6}" sibTransId="{CD6366AF-0B6F-4962-854A-03540C54647F}"/>
    <dgm:cxn modelId="{AC6CC155-6A45-42F0-BB44-BD07EAD9F504}" srcId="{E59B3F5A-58E1-46E9-8ACA-2D62D45D05E0}" destId="{9CB5C5A5-C7D7-4F43-BD48-B453D159B0A4}" srcOrd="0" destOrd="0" parTransId="{79293FC6-EE6C-4332-8A5D-4B8D54456E0E}" sibTransId="{6473D176-DC81-44D6-BF79-E1EEA8547CBF}"/>
    <dgm:cxn modelId="{BB1561C8-E728-4E61-8A11-7A3C3DE2B852}" type="presOf" srcId="{F1F30B86-1C49-45AB-94C9-D20A903FC639}" destId="{3F357360-5550-43D7-83E6-0E7569F554AD}" srcOrd="0" destOrd="0" presId="urn:microsoft.com/office/officeart/2005/8/layout/lProcess2"/>
    <dgm:cxn modelId="{C60A7A89-1E99-491C-A412-1ECE24B084AF}" srcId="{9CB5C5A5-C7D7-4F43-BD48-B453D159B0A4}" destId="{6523BCC0-0A9A-4952-A3FC-3B5A0D51EA4C}" srcOrd="1" destOrd="0" parTransId="{E720554E-0A29-4C2E-86F0-BBA87F2C402D}" sibTransId="{090E5441-E2FF-4D1F-9628-3B50C626B283}"/>
    <dgm:cxn modelId="{ABFF5470-9950-47AB-8D7F-E4E05F55CC74}" type="presOf" srcId="{6523BCC0-0A9A-4952-A3FC-3B5A0D51EA4C}" destId="{FC0D4810-BA48-43E0-B8F9-7A11851528CF}" srcOrd="0" destOrd="0" presId="urn:microsoft.com/office/officeart/2005/8/layout/lProcess2"/>
    <dgm:cxn modelId="{12FA4C00-D048-4D75-A9AB-FC170941BD0B}" type="presParOf" srcId="{3A4145E7-5C3D-448B-923F-5F3A9B80A1EB}" destId="{BB925E3E-3CA8-4707-A137-B3A2203636F7}" srcOrd="0" destOrd="0" presId="urn:microsoft.com/office/officeart/2005/8/layout/lProcess2"/>
    <dgm:cxn modelId="{A10AC2C2-9FC6-4C2D-A848-BE681FA369A3}" type="presParOf" srcId="{BB925E3E-3CA8-4707-A137-B3A2203636F7}" destId="{D48B67E4-1FF4-4D6D-B93A-60BF38B8024C}" srcOrd="0" destOrd="0" presId="urn:microsoft.com/office/officeart/2005/8/layout/lProcess2"/>
    <dgm:cxn modelId="{98F3E78F-9635-4BED-96E6-50ACAF968C98}" type="presParOf" srcId="{BB925E3E-3CA8-4707-A137-B3A2203636F7}" destId="{FD644731-145E-47CF-9C54-EBB98FF6667C}" srcOrd="1" destOrd="0" presId="urn:microsoft.com/office/officeart/2005/8/layout/lProcess2"/>
    <dgm:cxn modelId="{A0A9F803-2359-40E3-A4D1-D3F5A218BFF3}" type="presParOf" srcId="{BB925E3E-3CA8-4707-A137-B3A2203636F7}" destId="{274D5D4F-A53A-4EA5-99D8-86E1AA47215D}" srcOrd="2" destOrd="0" presId="urn:microsoft.com/office/officeart/2005/8/layout/lProcess2"/>
    <dgm:cxn modelId="{88B6D204-7BCE-4638-BF80-383050EEA7DB}" type="presParOf" srcId="{274D5D4F-A53A-4EA5-99D8-86E1AA47215D}" destId="{DCBB5ED8-522A-4CE6-8383-89992F5F002F}" srcOrd="0" destOrd="0" presId="urn:microsoft.com/office/officeart/2005/8/layout/lProcess2"/>
    <dgm:cxn modelId="{2279BFB5-8857-40C9-90ED-A252986E8281}" type="presParOf" srcId="{DCBB5ED8-522A-4CE6-8383-89992F5F002F}" destId="{3F357360-5550-43D7-83E6-0E7569F554AD}" srcOrd="0" destOrd="0" presId="urn:microsoft.com/office/officeart/2005/8/layout/lProcess2"/>
    <dgm:cxn modelId="{FBB8268C-AE11-479A-84DB-78BD45F9DC07}" type="presParOf" srcId="{DCBB5ED8-522A-4CE6-8383-89992F5F002F}" destId="{CBC12243-C602-4912-AF1E-78338FB3A78A}" srcOrd="1" destOrd="0" presId="urn:microsoft.com/office/officeart/2005/8/layout/lProcess2"/>
    <dgm:cxn modelId="{DE1BE5A7-DF27-4EE5-B0AF-C0771FC2C81C}" type="presParOf" srcId="{DCBB5ED8-522A-4CE6-8383-89992F5F002F}" destId="{FC0D4810-BA48-43E0-B8F9-7A11851528CF}" srcOrd="2" destOrd="0" presId="urn:microsoft.com/office/officeart/2005/8/layout/lProcess2"/>
    <dgm:cxn modelId="{107B6010-3B42-479F-B694-2848E656689B}" type="presParOf" srcId="{3A4145E7-5C3D-448B-923F-5F3A9B80A1EB}" destId="{9A941D43-E25F-448B-B5AD-ECE5DBAA84CE}" srcOrd="1" destOrd="0" presId="urn:microsoft.com/office/officeart/2005/8/layout/lProcess2"/>
    <dgm:cxn modelId="{A2379F52-87BC-4B8F-96A4-F972EFBEE2A4}" type="presParOf" srcId="{3A4145E7-5C3D-448B-923F-5F3A9B80A1EB}" destId="{EA638B4B-09FA-4BAF-A452-E566430BDF01}" srcOrd="2" destOrd="0" presId="urn:microsoft.com/office/officeart/2005/8/layout/lProcess2"/>
    <dgm:cxn modelId="{BD497180-D7C4-4BC7-AB11-8C3A62172A54}" type="presParOf" srcId="{EA638B4B-09FA-4BAF-A452-E566430BDF01}" destId="{BF0BEBF7-DED4-48FC-AE68-7F9A80810E8F}" srcOrd="0" destOrd="0" presId="urn:microsoft.com/office/officeart/2005/8/layout/lProcess2"/>
    <dgm:cxn modelId="{D030E13B-8AB2-491C-AE02-807BBC1AC168}" type="presParOf" srcId="{EA638B4B-09FA-4BAF-A452-E566430BDF01}" destId="{B249C8E6-4225-4C7D-9F3A-0F6DC9558A5C}" srcOrd="1" destOrd="0" presId="urn:microsoft.com/office/officeart/2005/8/layout/lProcess2"/>
    <dgm:cxn modelId="{64802FFB-E1AA-48A1-A944-B36E74313B74}" type="presParOf" srcId="{EA638B4B-09FA-4BAF-A452-E566430BDF01}" destId="{11E5AF3E-64A2-426C-BDCE-44FCACAFCF31}" srcOrd="2" destOrd="0" presId="urn:microsoft.com/office/officeart/2005/8/layout/lProcess2"/>
    <dgm:cxn modelId="{541D62FA-4785-4C9D-A5BE-3B3DD548BB7A}" type="presParOf" srcId="{11E5AF3E-64A2-426C-BDCE-44FCACAFCF31}" destId="{78F67F65-0A06-4ABA-9C79-B666A21E2A57}" srcOrd="0" destOrd="0" presId="urn:microsoft.com/office/officeart/2005/8/layout/lProcess2"/>
    <dgm:cxn modelId="{A41B8520-6E52-45C9-AFA9-1AEB3DB06EE6}" type="presParOf" srcId="{78F67F65-0A06-4ABA-9C79-B666A21E2A57}" destId="{99B809DD-1E88-4127-AC51-7E5DDA2C70B7}" srcOrd="0" destOrd="0" presId="urn:microsoft.com/office/officeart/2005/8/layout/lProcess2"/>
    <dgm:cxn modelId="{0A9A294B-3CCD-42D3-AFBC-9BC1C679F44F}" type="presParOf" srcId="{78F67F65-0A06-4ABA-9C79-B666A21E2A57}" destId="{F15444D7-359E-4FA4-8B77-F8742F232AC2}" srcOrd="1" destOrd="0" presId="urn:microsoft.com/office/officeart/2005/8/layout/lProcess2"/>
    <dgm:cxn modelId="{4146167F-D39F-4D9D-8372-CDAE488C043F}" type="presParOf" srcId="{78F67F65-0A06-4ABA-9C79-B666A21E2A57}" destId="{2471BC1A-F8E6-4C63-9AED-E7E0A970809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DFFCFF-3EE4-4BA3-BBB5-8E4A2D34DA6B}" type="doc">
      <dgm:prSet loTypeId="urn:microsoft.com/office/officeart/2005/8/layout/process2" loCatId="process" qsTypeId="urn:microsoft.com/office/officeart/2005/8/quickstyle/simple1#2" qsCatId="simple" csTypeId="urn:microsoft.com/office/officeart/2005/8/colors/accent1_2#2" csCatId="accent1" phldr="1"/>
      <dgm:spPr/>
    </dgm:pt>
    <dgm:pt modelId="{FDEE18B4-4484-4D34-93F9-00B623D44EC8}">
      <dgm:prSet phldrT="[Текст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uk-UA" sz="2400" b="1" dirty="0" smtClean="0"/>
            <a:t>Колоніальні війни</a:t>
          </a:r>
          <a:endParaRPr lang="en-US" sz="2400" b="1" dirty="0"/>
        </a:p>
      </dgm:t>
    </dgm:pt>
    <dgm:pt modelId="{924C5486-B385-4EF9-8837-9B1850998B33}" type="parTrans" cxnId="{F784B8DC-C91B-4918-811D-FB1B11160D4D}">
      <dgm:prSet/>
      <dgm:spPr/>
      <dgm:t>
        <a:bodyPr/>
        <a:lstStyle/>
        <a:p>
          <a:endParaRPr lang="en-US"/>
        </a:p>
      </dgm:t>
    </dgm:pt>
    <dgm:pt modelId="{0F66503D-0531-4940-AAF3-7542491E1507}" type="sibTrans" cxnId="{F784B8DC-C91B-4918-811D-FB1B11160D4D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2AAEA03-B53C-4DEE-9CF1-7F90D24675A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400" b="1" dirty="0" smtClean="0"/>
            <a:t>Територія Франції збільшилася у 19 разів</a:t>
          </a:r>
          <a:endParaRPr lang="en-US" sz="2400" b="1" dirty="0"/>
        </a:p>
      </dgm:t>
    </dgm:pt>
    <dgm:pt modelId="{2148BE36-A5B1-4055-B2AF-C57DD1B31B1C}" type="parTrans" cxnId="{BA4ED08D-522D-479C-89B1-AD0D2E995ED5}">
      <dgm:prSet/>
      <dgm:spPr/>
      <dgm:t>
        <a:bodyPr/>
        <a:lstStyle/>
        <a:p>
          <a:endParaRPr lang="en-US"/>
        </a:p>
      </dgm:t>
    </dgm:pt>
    <dgm:pt modelId="{D7F2FA31-D83F-4014-B022-7AAD484ABC52}" type="sibTrans" cxnId="{BA4ED08D-522D-479C-89B1-AD0D2E995ED5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2D5EED4-8854-4FDB-9A9A-0B910D1AD12E}">
      <dgm:prSet phldrT="[Текст]"/>
      <dgm:spPr>
        <a:solidFill>
          <a:srgbClr val="C00000"/>
        </a:solidFill>
      </dgm:spPr>
      <dgm:t>
        <a:bodyPr/>
        <a:lstStyle/>
        <a:p>
          <a:r>
            <a:rPr lang="uk-UA" b="1" dirty="0" smtClean="0"/>
            <a:t>Стала другою після Англії колоніальною державою світу</a:t>
          </a:r>
          <a:endParaRPr lang="en-US" b="1" dirty="0"/>
        </a:p>
      </dgm:t>
    </dgm:pt>
    <dgm:pt modelId="{6CC57934-6EFB-44CA-8701-2DC890E8661D}" type="parTrans" cxnId="{27BE32CC-1D65-4E4E-AD76-E9A911A9C08E}">
      <dgm:prSet/>
      <dgm:spPr/>
      <dgm:t>
        <a:bodyPr/>
        <a:lstStyle/>
        <a:p>
          <a:endParaRPr lang="en-US"/>
        </a:p>
      </dgm:t>
    </dgm:pt>
    <dgm:pt modelId="{5A0D967B-9045-4357-85BC-F89CE677F20B}" type="sibTrans" cxnId="{27BE32CC-1D65-4E4E-AD76-E9A911A9C08E}">
      <dgm:prSet/>
      <dgm:spPr/>
      <dgm:t>
        <a:bodyPr/>
        <a:lstStyle/>
        <a:p>
          <a:endParaRPr lang="en-US"/>
        </a:p>
      </dgm:t>
    </dgm:pt>
    <dgm:pt modelId="{5AF4C660-1D8A-4E71-B693-F06DE0DAFE11}" type="pres">
      <dgm:prSet presAssocID="{86DFFCFF-3EE4-4BA3-BBB5-8E4A2D34DA6B}" presName="linearFlow" presStyleCnt="0">
        <dgm:presLayoutVars>
          <dgm:resizeHandles val="exact"/>
        </dgm:presLayoutVars>
      </dgm:prSet>
      <dgm:spPr/>
    </dgm:pt>
    <dgm:pt modelId="{87ABECB6-5742-49B1-93DB-B0D74097D378}" type="pres">
      <dgm:prSet presAssocID="{FDEE18B4-4484-4D34-93F9-00B623D44EC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72C96-236C-4D47-B022-21ED65351CA8}" type="pres">
      <dgm:prSet presAssocID="{0F66503D-0531-4940-AAF3-7542491E150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B05D2D3-2C86-4B30-8767-0A923EDAF912}" type="pres">
      <dgm:prSet presAssocID="{0F66503D-0531-4940-AAF3-7542491E1507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0CDF864-24E5-4C46-9EB8-5092F8F695B2}" type="pres">
      <dgm:prSet presAssocID="{E2AAEA03-B53C-4DEE-9CF1-7F90D24675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A1E823-4762-4105-83D6-8BB82888939F}" type="pres">
      <dgm:prSet presAssocID="{D7F2FA31-D83F-4014-B022-7AAD484ABC5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EC2606F-A4AA-4C98-B26A-5D6897DB2E65}" type="pres">
      <dgm:prSet presAssocID="{D7F2FA31-D83F-4014-B022-7AAD484ABC5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48834D2-7D36-4652-BC69-5F057BDB8265}" type="pres">
      <dgm:prSet presAssocID="{52D5EED4-8854-4FDB-9A9A-0B910D1AD12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0574F5-A023-449F-9EA8-10891D3D4853}" type="presOf" srcId="{E2AAEA03-B53C-4DEE-9CF1-7F90D24675A4}" destId="{D0CDF864-24E5-4C46-9EB8-5092F8F695B2}" srcOrd="0" destOrd="0" presId="urn:microsoft.com/office/officeart/2005/8/layout/process2"/>
    <dgm:cxn modelId="{5DBD6F37-0ABD-4E4A-BFAF-349B663806AB}" type="presOf" srcId="{FDEE18B4-4484-4D34-93F9-00B623D44EC8}" destId="{87ABECB6-5742-49B1-93DB-B0D74097D378}" srcOrd="0" destOrd="0" presId="urn:microsoft.com/office/officeart/2005/8/layout/process2"/>
    <dgm:cxn modelId="{BA4ED08D-522D-479C-89B1-AD0D2E995ED5}" srcId="{86DFFCFF-3EE4-4BA3-BBB5-8E4A2D34DA6B}" destId="{E2AAEA03-B53C-4DEE-9CF1-7F90D24675A4}" srcOrd="1" destOrd="0" parTransId="{2148BE36-A5B1-4055-B2AF-C57DD1B31B1C}" sibTransId="{D7F2FA31-D83F-4014-B022-7AAD484ABC52}"/>
    <dgm:cxn modelId="{F784B8DC-C91B-4918-811D-FB1B11160D4D}" srcId="{86DFFCFF-3EE4-4BA3-BBB5-8E4A2D34DA6B}" destId="{FDEE18B4-4484-4D34-93F9-00B623D44EC8}" srcOrd="0" destOrd="0" parTransId="{924C5486-B385-4EF9-8837-9B1850998B33}" sibTransId="{0F66503D-0531-4940-AAF3-7542491E1507}"/>
    <dgm:cxn modelId="{FD5C1848-E027-4AA4-BD2A-18AA562F84FF}" type="presOf" srcId="{86DFFCFF-3EE4-4BA3-BBB5-8E4A2D34DA6B}" destId="{5AF4C660-1D8A-4E71-B693-F06DE0DAFE11}" srcOrd="0" destOrd="0" presId="urn:microsoft.com/office/officeart/2005/8/layout/process2"/>
    <dgm:cxn modelId="{C047980C-D0C5-4F75-BF77-63516012EE6C}" type="presOf" srcId="{52D5EED4-8854-4FDB-9A9A-0B910D1AD12E}" destId="{448834D2-7D36-4652-BC69-5F057BDB8265}" srcOrd="0" destOrd="0" presId="urn:microsoft.com/office/officeart/2005/8/layout/process2"/>
    <dgm:cxn modelId="{27BE32CC-1D65-4E4E-AD76-E9A911A9C08E}" srcId="{86DFFCFF-3EE4-4BA3-BBB5-8E4A2D34DA6B}" destId="{52D5EED4-8854-4FDB-9A9A-0B910D1AD12E}" srcOrd="2" destOrd="0" parTransId="{6CC57934-6EFB-44CA-8701-2DC890E8661D}" sibTransId="{5A0D967B-9045-4357-85BC-F89CE677F20B}"/>
    <dgm:cxn modelId="{B8F02476-5C68-4F3B-867A-2628DA05C810}" type="presOf" srcId="{0F66503D-0531-4940-AAF3-7542491E1507}" destId="{CB05D2D3-2C86-4B30-8767-0A923EDAF912}" srcOrd="1" destOrd="0" presId="urn:microsoft.com/office/officeart/2005/8/layout/process2"/>
    <dgm:cxn modelId="{5A09913E-F95C-4E94-902A-F6168C2C15CD}" type="presOf" srcId="{D7F2FA31-D83F-4014-B022-7AAD484ABC52}" destId="{5AA1E823-4762-4105-83D6-8BB82888939F}" srcOrd="0" destOrd="0" presId="urn:microsoft.com/office/officeart/2005/8/layout/process2"/>
    <dgm:cxn modelId="{0FD5EE57-C370-41AD-BC1A-733EC582439F}" type="presOf" srcId="{D7F2FA31-D83F-4014-B022-7AAD484ABC52}" destId="{7EC2606F-A4AA-4C98-B26A-5D6897DB2E65}" srcOrd="1" destOrd="0" presId="urn:microsoft.com/office/officeart/2005/8/layout/process2"/>
    <dgm:cxn modelId="{E0F4DA17-8048-4385-B2EA-97149BFCC8C9}" type="presOf" srcId="{0F66503D-0531-4940-AAF3-7542491E1507}" destId="{13472C96-236C-4D47-B022-21ED65351CA8}" srcOrd="0" destOrd="0" presId="urn:microsoft.com/office/officeart/2005/8/layout/process2"/>
    <dgm:cxn modelId="{FFAEADDE-5562-45E3-8B16-E371C6B223DB}" type="presParOf" srcId="{5AF4C660-1D8A-4E71-B693-F06DE0DAFE11}" destId="{87ABECB6-5742-49B1-93DB-B0D74097D378}" srcOrd="0" destOrd="0" presId="urn:microsoft.com/office/officeart/2005/8/layout/process2"/>
    <dgm:cxn modelId="{D8E4F745-2F73-4114-B346-EFE04A862FB6}" type="presParOf" srcId="{5AF4C660-1D8A-4E71-B693-F06DE0DAFE11}" destId="{13472C96-236C-4D47-B022-21ED65351CA8}" srcOrd="1" destOrd="0" presId="urn:microsoft.com/office/officeart/2005/8/layout/process2"/>
    <dgm:cxn modelId="{75628975-A970-4B5C-9304-992D76B5D52C}" type="presParOf" srcId="{13472C96-236C-4D47-B022-21ED65351CA8}" destId="{CB05D2D3-2C86-4B30-8767-0A923EDAF912}" srcOrd="0" destOrd="0" presId="urn:microsoft.com/office/officeart/2005/8/layout/process2"/>
    <dgm:cxn modelId="{9F89F1E4-776B-4F77-BB87-B9628445BDC4}" type="presParOf" srcId="{5AF4C660-1D8A-4E71-B693-F06DE0DAFE11}" destId="{D0CDF864-24E5-4C46-9EB8-5092F8F695B2}" srcOrd="2" destOrd="0" presId="urn:microsoft.com/office/officeart/2005/8/layout/process2"/>
    <dgm:cxn modelId="{712F8E8B-CC61-4E02-B1B4-7D9D6A127F03}" type="presParOf" srcId="{5AF4C660-1D8A-4E71-B693-F06DE0DAFE11}" destId="{5AA1E823-4762-4105-83D6-8BB82888939F}" srcOrd="3" destOrd="0" presId="urn:microsoft.com/office/officeart/2005/8/layout/process2"/>
    <dgm:cxn modelId="{C2A5A9DE-FB15-4CC4-ACEA-C2408E1309D6}" type="presParOf" srcId="{5AA1E823-4762-4105-83D6-8BB82888939F}" destId="{7EC2606F-A4AA-4C98-B26A-5D6897DB2E65}" srcOrd="0" destOrd="0" presId="urn:microsoft.com/office/officeart/2005/8/layout/process2"/>
    <dgm:cxn modelId="{0A74D384-27FA-49BC-82F1-9DC09EFC3996}" type="presParOf" srcId="{5AF4C660-1D8A-4E71-B693-F06DE0DAFE11}" destId="{448834D2-7D36-4652-BC69-5F057BDB826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8C25D8-FA5E-462E-83EE-7FB757DEF160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A6A3EB54-0CB7-4352-9823-79AB4202A25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dirty="0" smtClean="0"/>
            <a:t>1893 р.- військово-політичний союз Франції та Росії</a:t>
          </a:r>
          <a:endParaRPr lang="en-US" b="1" dirty="0"/>
        </a:p>
      </dgm:t>
    </dgm:pt>
    <dgm:pt modelId="{D8383610-FBCA-4547-9F6C-83D139EDA1E7}" type="parTrans" cxnId="{4988E2F1-2F5E-4082-9B01-87553EACB88B}">
      <dgm:prSet/>
      <dgm:spPr/>
      <dgm:t>
        <a:bodyPr/>
        <a:lstStyle/>
        <a:p>
          <a:endParaRPr lang="en-US"/>
        </a:p>
      </dgm:t>
    </dgm:pt>
    <dgm:pt modelId="{3E654BA6-F57F-46A5-AC67-DBFE8FDDA039}" type="sibTrans" cxnId="{4988E2F1-2F5E-4082-9B01-87553EACB88B}">
      <dgm:prSet/>
      <dgm:spPr/>
      <dgm:t>
        <a:bodyPr/>
        <a:lstStyle/>
        <a:p>
          <a:endParaRPr lang="en-US"/>
        </a:p>
      </dgm:t>
    </dgm:pt>
    <dgm:pt modelId="{26F00AA7-3B44-41EE-A60A-21031193A20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uk-UA" sz="2800" b="1" dirty="0" smtClean="0"/>
            <a:t>Напружені відносини з Німеччиною.</a:t>
          </a:r>
          <a:endParaRPr lang="en-US" sz="2800" b="1" dirty="0"/>
        </a:p>
      </dgm:t>
    </dgm:pt>
    <dgm:pt modelId="{4AF34101-87C0-4391-A1B4-A964A75E3E5D}" type="parTrans" cxnId="{94FD6D20-5BEE-4F94-A912-01DCD1B206BC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AB091EA9-35FF-4697-8729-F9053FC28DF4}" type="sibTrans" cxnId="{94FD6D20-5BEE-4F94-A912-01DCD1B206BC}">
      <dgm:prSet/>
      <dgm:spPr/>
      <dgm:t>
        <a:bodyPr/>
        <a:lstStyle/>
        <a:p>
          <a:endParaRPr lang="en-US"/>
        </a:p>
      </dgm:t>
    </dgm:pt>
    <dgm:pt modelId="{5C203A71-1F0D-4369-B510-4C49686CAD89}">
      <dgm:prSet phldrT="[Текст]"/>
      <dgm:spPr>
        <a:solidFill>
          <a:srgbClr val="C00000"/>
        </a:solidFill>
      </dgm:spPr>
      <dgm:t>
        <a:bodyPr/>
        <a:lstStyle/>
        <a:p>
          <a:r>
            <a:rPr lang="uk-UA" b="1" dirty="0" smtClean="0"/>
            <a:t>Посилення колоніальних суперечностей з Великою Британією.</a:t>
          </a:r>
          <a:endParaRPr lang="en-US" b="1" dirty="0"/>
        </a:p>
      </dgm:t>
    </dgm:pt>
    <dgm:pt modelId="{0E0795CE-749F-4ED8-A570-AC89ADAB4703}" type="parTrans" cxnId="{4C8DB97D-EE51-46E4-81EF-6AE128A6214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E3CA6E7-7A9B-4715-8502-A8B9B2CDA67A}" type="sibTrans" cxnId="{4C8DB97D-EE51-46E4-81EF-6AE128A6214E}">
      <dgm:prSet/>
      <dgm:spPr/>
      <dgm:t>
        <a:bodyPr/>
        <a:lstStyle/>
        <a:p>
          <a:endParaRPr lang="en-US"/>
        </a:p>
      </dgm:t>
    </dgm:pt>
    <dgm:pt modelId="{4AFBBF14-982F-4690-AA78-A6D176B1C615}" type="pres">
      <dgm:prSet presAssocID="{FB8C25D8-FA5E-462E-83EE-7FB757DEF1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D3CABB-49D4-4690-8BCB-D73A81287767}" type="pres">
      <dgm:prSet presAssocID="{A6A3EB54-0CB7-4352-9823-79AB4202A259}" presName="centerShape" presStyleLbl="node0" presStyleIdx="0" presStyleCnt="1" custLinFactNeighborX="37" custLinFactNeighborY="-26550"/>
      <dgm:spPr/>
      <dgm:t>
        <a:bodyPr/>
        <a:lstStyle/>
        <a:p>
          <a:endParaRPr lang="en-US"/>
        </a:p>
      </dgm:t>
    </dgm:pt>
    <dgm:pt modelId="{2A8BD113-904D-495A-933F-C77EC40E475D}" type="pres">
      <dgm:prSet presAssocID="{4AF34101-87C0-4391-A1B4-A964A75E3E5D}" presName="parTrans" presStyleLbl="bgSibTrans2D1" presStyleIdx="0" presStyleCnt="2" custLinFactNeighborX="5971" custLinFactNeighborY="3902"/>
      <dgm:spPr/>
      <dgm:t>
        <a:bodyPr/>
        <a:lstStyle/>
        <a:p>
          <a:endParaRPr lang="en-US"/>
        </a:p>
      </dgm:t>
    </dgm:pt>
    <dgm:pt modelId="{FA0C973A-4CD6-4059-B97F-CF261DC81C45}" type="pres">
      <dgm:prSet presAssocID="{26F00AA7-3B44-41EE-A60A-21031193A206}" presName="node" presStyleLbl="node1" presStyleIdx="0" presStyleCnt="2" custScaleY="1158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30081-9FBD-4C5F-9972-5EF6FEDB15A6}" type="pres">
      <dgm:prSet presAssocID="{0E0795CE-749F-4ED8-A570-AC89ADAB4703}" presName="parTrans" presStyleLbl="bgSibTrans2D1" presStyleIdx="1" presStyleCnt="2" custLinFactNeighborX="-6519" custLinFactNeighborY="3902"/>
      <dgm:spPr/>
      <dgm:t>
        <a:bodyPr/>
        <a:lstStyle/>
        <a:p>
          <a:endParaRPr lang="en-US"/>
        </a:p>
      </dgm:t>
    </dgm:pt>
    <dgm:pt modelId="{833895F1-9294-45E3-8BA5-596FDCD26399}" type="pres">
      <dgm:prSet presAssocID="{5C203A71-1F0D-4369-B510-4C49686CAD8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BE069E-F8CC-47A8-8829-4690764AAE99}" type="presOf" srcId="{5C203A71-1F0D-4369-B510-4C49686CAD89}" destId="{833895F1-9294-45E3-8BA5-596FDCD26399}" srcOrd="0" destOrd="0" presId="urn:microsoft.com/office/officeart/2005/8/layout/radial4"/>
    <dgm:cxn modelId="{46CAB242-7F44-4D75-910A-27FAE0AB8CDD}" type="presOf" srcId="{0E0795CE-749F-4ED8-A570-AC89ADAB4703}" destId="{B4930081-9FBD-4C5F-9972-5EF6FEDB15A6}" srcOrd="0" destOrd="0" presId="urn:microsoft.com/office/officeart/2005/8/layout/radial4"/>
    <dgm:cxn modelId="{94FD6D20-5BEE-4F94-A912-01DCD1B206BC}" srcId="{A6A3EB54-0CB7-4352-9823-79AB4202A259}" destId="{26F00AA7-3B44-41EE-A60A-21031193A206}" srcOrd="0" destOrd="0" parTransId="{4AF34101-87C0-4391-A1B4-A964A75E3E5D}" sibTransId="{AB091EA9-35FF-4697-8729-F9053FC28DF4}"/>
    <dgm:cxn modelId="{8D1A8565-B316-47FA-93A9-4E0F667CEE32}" type="presOf" srcId="{FB8C25D8-FA5E-462E-83EE-7FB757DEF160}" destId="{4AFBBF14-982F-4690-AA78-A6D176B1C615}" srcOrd="0" destOrd="0" presId="urn:microsoft.com/office/officeart/2005/8/layout/radial4"/>
    <dgm:cxn modelId="{EA688655-7935-427C-8EFF-5327B8453C48}" type="presOf" srcId="{26F00AA7-3B44-41EE-A60A-21031193A206}" destId="{FA0C973A-4CD6-4059-B97F-CF261DC81C45}" srcOrd="0" destOrd="0" presId="urn:microsoft.com/office/officeart/2005/8/layout/radial4"/>
    <dgm:cxn modelId="{2A1F3940-4199-4E6F-AEC6-76F7DAB76307}" type="presOf" srcId="{4AF34101-87C0-4391-A1B4-A964A75E3E5D}" destId="{2A8BD113-904D-495A-933F-C77EC40E475D}" srcOrd="0" destOrd="0" presId="urn:microsoft.com/office/officeart/2005/8/layout/radial4"/>
    <dgm:cxn modelId="{4988E2F1-2F5E-4082-9B01-87553EACB88B}" srcId="{FB8C25D8-FA5E-462E-83EE-7FB757DEF160}" destId="{A6A3EB54-0CB7-4352-9823-79AB4202A259}" srcOrd="0" destOrd="0" parTransId="{D8383610-FBCA-4547-9F6C-83D139EDA1E7}" sibTransId="{3E654BA6-F57F-46A5-AC67-DBFE8FDDA039}"/>
    <dgm:cxn modelId="{7EA6C593-35F5-42B1-BE12-57D9F114F8D1}" type="presOf" srcId="{A6A3EB54-0CB7-4352-9823-79AB4202A259}" destId="{A6D3CABB-49D4-4690-8BCB-D73A81287767}" srcOrd="0" destOrd="0" presId="urn:microsoft.com/office/officeart/2005/8/layout/radial4"/>
    <dgm:cxn modelId="{4C8DB97D-EE51-46E4-81EF-6AE128A6214E}" srcId="{A6A3EB54-0CB7-4352-9823-79AB4202A259}" destId="{5C203A71-1F0D-4369-B510-4C49686CAD89}" srcOrd="1" destOrd="0" parTransId="{0E0795CE-749F-4ED8-A570-AC89ADAB4703}" sibTransId="{0E3CA6E7-7A9B-4715-8502-A8B9B2CDA67A}"/>
    <dgm:cxn modelId="{E4153BCE-16F8-4531-95E3-AFB24729C9F9}" type="presParOf" srcId="{4AFBBF14-982F-4690-AA78-A6D176B1C615}" destId="{A6D3CABB-49D4-4690-8BCB-D73A81287767}" srcOrd="0" destOrd="0" presId="urn:microsoft.com/office/officeart/2005/8/layout/radial4"/>
    <dgm:cxn modelId="{4C1C66A3-1CB0-4F1E-A221-AAA92E246C2A}" type="presParOf" srcId="{4AFBBF14-982F-4690-AA78-A6D176B1C615}" destId="{2A8BD113-904D-495A-933F-C77EC40E475D}" srcOrd="1" destOrd="0" presId="urn:microsoft.com/office/officeart/2005/8/layout/radial4"/>
    <dgm:cxn modelId="{5082BC4C-25E7-462B-A9D8-B0C4AA2FDFE3}" type="presParOf" srcId="{4AFBBF14-982F-4690-AA78-A6D176B1C615}" destId="{FA0C973A-4CD6-4059-B97F-CF261DC81C45}" srcOrd="2" destOrd="0" presId="urn:microsoft.com/office/officeart/2005/8/layout/radial4"/>
    <dgm:cxn modelId="{3DB0C790-C6B7-444A-A26F-AE50A6205DE2}" type="presParOf" srcId="{4AFBBF14-982F-4690-AA78-A6D176B1C615}" destId="{B4930081-9FBD-4C5F-9972-5EF6FEDB15A6}" srcOrd="3" destOrd="0" presId="urn:microsoft.com/office/officeart/2005/8/layout/radial4"/>
    <dgm:cxn modelId="{F11160E0-6EB8-430B-9079-34A99E65498B}" type="presParOf" srcId="{4AFBBF14-982F-4690-AA78-A6D176B1C615}" destId="{833895F1-9294-45E3-8BA5-596FDCD2639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480E8D-DFB8-4836-A289-EFEA14938886}" type="doc">
      <dgm:prSet loTypeId="urn:microsoft.com/office/officeart/2005/8/layout/hList1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AA989E9D-93C1-457D-A743-6A72BEDFEBD7}">
      <dgm:prSet phldrT="[Текст]"/>
      <dgm:spPr>
        <a:solidFill>
          <a:srgbClr val="002060"/>
        </a:solidFill>
      </dgm:spPr>
      <dgm:t>
        <a:bodyPr/>
        <a:lstStyle/>
        <a:p>
          <a:r>
            <a:rPr lang="uk-UA" b="1" dirty="0" smtClean="0"/>
            <a:t>1904 р.</a:t>
          </a:r>
          <a:endParaRPr lang="en-US" b="1" dirty="0"/>
        </a:p>
      </dgm:t>
    </dgm:pt>
    <dgm:pt modelId="{F9F7C6B7-BAFF-41D2-8CB6-94354F2AC386}" type="parTrans" cxnId="{7CA47FB5-1D34-4A95-9323-597A31CEE0A2}">
      <dgm:prSet/>
      <dgm:spPr/>
      <dgm:t>
        <a:bodyPr/>
        <a:lstStyle/>
        <a:p>
          <a:endParaRPr lang="en-US"/>
        </a:p>
      </dgm:t>
    </dgm:pt>
    <dgm:pt modelId="{E9193422-864F-4801-8DD1-A97B068964F5}" type="sibTrans" cxnId="{7CA47FB5-1D34-4A95-9323-597A31CEE0A2}">
      <dgm:prSet/>
      <dgm:spPr/>
      <dgm:t>
        <a:bodyPr/>
        <a:lstStyle/>
        <a:p>
          <a:endParaRPr lang="en-US"/>
        </a:p>
      </dgm:t>
    </dgm:pt>
    <dgm:pt modelId="{295F113D-EF1C-4CBB-9A13-E209BBA8A5CF}">
      <dgm:prSet phldrT="[Текст]"/>
      <dgm:spPr/>
      <dgm:t>
        <a:bodyPr/>
        <a:lstStyle/>
        <a:p>
          <a:r>
            <a:rPr lang="uk-UA" b="1" dirty="0" smtClean="0"/>
            <a:t>Англія та Франція </a:t>
          </a:r>
          <a:r>
            <a:rPr lang="uk-UA" dirty="0" smtClean="0"/>
            <a:t>уклали договір про остаточне врегулювання колоніальних претензій – </a:t>
          </a:r>
          <a:r>
            <a:rPr lang="uk-UA" b="1" dirty="0" err="1" smtClean="0"/>
            <a:t>“Сердечну</a:t>
          </a:r>
          <a:r>
            <a:rPr lang="uk-UA" b="1" dirty="0" smtClean="0"/>
            <a:t> </a:t>
          </a:r>
          <a:r>
            <a:rPr lang="uk-UA" b="1" dirty="0" err="1" smtClean="0"/>
            <a:t>згоду”</a:t>
          </a:r>
          <a:r>
            <a:rPr lang="uk-UA" b="1" dirty="0" smtClean="0"/>
            <a:t>.</a:t>
          </a:r>
          <a:endParaRPr lang="en-US" b="1" dirty="0"/>
        </a:p>
      </dgm:t>
    </dgm:pt>
    <dgm:pt modelId="{6F786C77-EB20-4F59-AE25-AC81B6A9FF93}" type="parTrans" cxnId="{CB027632-97E1-4177-B347-FCE984DAAE3B}">
      <dgm:prSet/>
      <dgm:spPr/>
      <dgm:t>
        <a:bodyPr/>
        <a:lstStyle/>
        <a:p>
          <a:endParaRPr lang="en-US"/>
        </a:p>
      </dgm:t>
    </dgm:pt>
    <dgm:pt modelId="{B12ED2C2-ACBB-4A95-90C6-938273517C37}" type="sibTrans" cxnId="{CB027632-97E1-4177-B347-FCE984DAAE3B}">
      <dgm:prSet/>
      <dgm:spPr/>
      <dgm:t>
        <a:bodyPr/>
        <a:lstStyle/>
        <a:p>
          <a:endParaRPr lang="en-US"/>
        </a:p>
      </dgm:t>
    </dgm:pt>
    <dgm:pt modelId="{4037FB03-ABC9-4B44-B786-862C72BB752D}">
      <dgm:prSet phldrT="[Текст]"/>
      <dgm:spPr>
        <a:solidFill>
          <a:srgbClr val="C00000"/>
        </a:solidFill>
      </dgm:spPr>
      <dgm:t>
        <a:bodyPr/>
        <a:lstStyle/>
        <a:p>
          <a:r>
            <a:rPr lang="uk-UA" b="1" dirty="0" smtClean="0"/>
            <a:t>1907 р.</a:t>
          </a:r>
          <a:endParaRPr lang="en-US" b="1" dirty="0"/>
        </a:p>
      </dgm:t>
    </dgm:pt>
    <dgm:pt modelId="{1D892AD8-7248-4054-957C-18755699A067}" type="parTrans" cxnId="{BFF8EFDD-3C1D-47EC-A7B1-C54FE4F827D7}">
      <dgm:prSet/>
      <dgm:spPr/>
      <dgm:t>
        <a:bodyPr/>
        <a:lstStyle/>
        <a:p>
          <a:endParaRPr lang="en-US"/>
        </a:p>
      </dgm:t>
    </dgm:pt>
    <dgm:pt modelId="{A97C51E9-ECEC-4B5D-9209-6C7CE71CB13B}" type="sibTrans" cxnId="{BFF8EFDD-3C1D-47EC-A7B1-C54FE4F827D7}">
      <dgm:prSet/>
      <dgm:spPr/>
      <dgm:t>
        <a:bodyPr/>
        <a:lstStyle/>
        <a:p>
          <a:endParaRPr lang="en-US"/>
        </a:p>
      </dgm:t>
    </dgm:pt>
    <dgm:pt modelId="{17ECDDEE-C276-4732-83B9-D042007644DC}">
      <dgm:prSet phldrT="[Текст]"/>
      <dgm:spPr/>
      <dgm:t>
        <a:bodyPr/>
        <a:lstStyle/>
        <a:p>
          <a:r>
            <a:rPr lang="uk-UA" dirty="0" smtClean="0"/>
            <a:t>До Антанти приєдналася </a:t>
          </a:r>
          <a:r>
            <a:rPr lang="uk-UA" b="1" dirty="0" smtClean="0"/>
            <a:t>Росія.</a:t>
          </a:r>
          <a:endParaRPr lang="en-US" b="1" dirty="0"/>
        </a:p>
      </dgm:t>
    </dgm:pt>
    <dgm:pt modelId="{C48D9BCC-F8AE-4576-B055-6D50FBF5AB3A}" type="parTrans" cxnId="{CDD222CF-C4CB-4A43-8FC6-52056AA1E186}">
      <dgm:prSet/>
      <dgm:spPr/>
      <dgm:t>
        <a:bodyPr/>
        <a:lstStyle/>
        <a:p>
          <a:endParaRPr lang="en-US"/>
        </a:p>
      </dgm:t>
    </dgm:pt>
    <dgm:pt modelId="{F94FD41F-8D84-4AD6-8DF2-6F0929DBDBE9}" type="sibTrans" cxnId="{CDD222CF-C4CB-4A43-8FC6-52056AA1E186}">
      <dgm:prSet/>
      <dgm:spPr/>
      <dgm:t>
        <a:bodyPr/>
        <a:lstStyle/>
        <a:p>
          <a:endParaRPr lang="en-US"/>
        </a:p>
      </dgm:t>
    </dgm:pt>
    <dgm:pt modelId="{82710FBF-E6C2-4ECA-B1FC-4A9C4B495FD8}" type="pres">
      <dgm:prSet presAssocID="{5E480E8D-DFB8-4836-A289-EFEA149388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14E13-2B52-4147-8B29-DBE2FA93324A}" type="pres">
      <dgm:prSet presAssocID="{AA989E9D-93C1-457D-A743-6A72BEDFEBD7}" presName="composite" presStyleCnt="0"/>
      <dgm:spPr/>
    </dgm:pt>
    <dgm:pt modelId="{EECDE9F5-3466-42AE-A8E2-2533FD804E72}" type="pres">
      <dgm:prSet presAssocID="{AA989E9D-93C1-457D-A743-6A72BEDFEBD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EA34B-9F7D-48B0-B3B2-361EF2366CC6}" type="pres">
      <dgm:prSet presAssocID="{AA989E9D-93C1-457D-A743-6A72BEDFEBD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A5C26-6809-49F1-8B65-56724161B163}" type="pres">
      <dgm:prSet presAssocID="{E9193422-864F-4801-8DD1-A97B068964F5}" presName="space" presStyleCnt="0"/>
      <dgm:spPr/>
    </dgm:pt>
    <dgm:pt modelId="{735E130D-E3F5-4449-9F04-F1E263704F6C}" type="pres">
      <dgm:prSet presAssocID="{4037FB03-ABC9-4B44-B786-862C72BB752D}" presName="composite" presStyleCnt="0"/>
      <dgm:spPr/>
    </dgm:pt>
    <dgm:pt modelId="{35ADFB8B-66C3-4AF7-B757-840F1AA3E44F}" type="pres">
      <dgm:prSet presAssocID="{4037FB03-ABC9-4B44-B786-862C72BB752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27B6D-B484-42BF-A62B-725F75602A3D}" type="pres">
      <dgm:prSet presAssocID="{4037FB03-ABC9-4B44-B786-862C72BB752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F8EFDD-3C1D-47EC-A7B1-C54FE4F827D7}" srcId="{5E480E8D-DFB8-4836-A289-EFEA14938886}" destId="{4037FB03-ABC9-4B44-B786-862C72BB752D}" srcOrd="1" destOrd="0" parTransId="{1D892AD8-7248-4054-957C-18755699A067}" sibTransId="{A97C51E9-ECEC-4B5D-9209-6C7CE71CB13B}"/>
    <dgm:cxn modelId="{7CA47FB5-1D34-4A95-9323-597A31CEE0A2}" srcId="{5E480E8D-DFB8-4836-A289-EFEA14938886}" destId="{AA989E9D-93C1-457D-A743-6A72BEDFEBD7}" srcOrd="0" destOrd="0" parTransId="{F9F7C6B7-BAFF-41D2-8CB6-94354F2AC386}" sibTransId="{E9193422-864F-4801-8DD1-A97B068964F5}"/>
    <dgm:cxn modelId="{94DFD71B-22FE-429C-870B-2715EE9D96E8}" type="presOf" srcId="{AA989E9D-93C1-457D-A743-6A72BEDFEBD7}" destId="{EECDE9F5-3466-42AE-A8E2-2533FD804E72}" srcOrd="0" destOrd="0" presId="urn:microsoft.com/office/officeart/2005/8/layout/hList1"/>
    <dgm:cxn modelId="{CDD222CF-C4CB-4A43-8FC6-52056AA1E186}" srcId="{4037FB03-ABC9-4B44-B786-862C72BB752D}" destId="{17ECDDEE-C276-4732-83B9-D042007644DC}" srcOrd="0" destOrd="0" parTransId="{C48D9BCC-F8AE-4576-B055-6D50FBF5AB3A}" sibTransId="{F94FD41F-8D84-4AD6-8DF2-6F0929DBDBE9}"/>
    <dgm:cxn modelId="{42E435CF-C8E8-4355-ABDB-E7C01D24A2C4}" type="presOf" srcId="{5E480E8D-DFB8-4836-A289-EFEA14938886}" destId="{82710FBF-E6C2-4ECA-B1FC-4A9C4B495FD8}" srcOrd="0" destOrd="0" presId="urn:microsoft.com/office/officeart/2005/8/layout/hList1"/>
    <dgm:cxn modelId="{8D9A8F77-0ACC-4121-9970-C08FDC9B33EA}" type="presOf" srcId="{17ECDDEE-C276-4732-83B9-D042007644DC}" destId="{EDD27B6D-B484-42BF-A62B-725F75602A3D}" srcOrd="0" destOrd="0" presId="urn:microsoft.com/office/officeart/2005/8/layout/hList1"/>
    <dgm:cxn modelId="{CB027632-97E1-4177-B347-FCE984DAAE3B}" srcId="{AA989E9D-93C1-457D-A743-6A72BEDFEBD7}" destId="{295F113D-EF1C-4CBB-9A13-E209BBA8A5CF}" srcOrd="0" destOrd="0" parTransId="{6F786C77-EB20-4F59-AE25-AC81B6A9FF93}" sibTransId="{B12ED2C2-ACBB-4A95-90C6-938273517C37}"/>
    <dgm:cxn modelId="{FB5FAA43-80AE-44CA-97A3-D7D7D9E32B27}" type="presOf" srcId="{4037FB03-ABC9-4B44-B786-862C72BB752D}" destId="{35ADFB8B-66C3-4AF7-B757-840F1AA3E44F}" srcOrd="0" destOrd="0" presId="urn:microsoft.com/office/officeart/2005/8/layout/hList1"/>
    <dgm:cxn modelId="{305E5162-74B0-4645-B4EE-56D760CA7459}" type="presOf" srcId="{295F113D-EF1C-4CBB-9A13-E209BBA8A5CF}" destId="{B5AEA34B-9F7D-48B0-B3B2-361EF2366CC6}" srcOrd="0" destOrd="0" presId="urn:microsoft.com/office/officeart/2005/8/layout/hList1"/>
    <dgm:cxn modelId="{A0B0BEC5-2783-4754-B236-54D3F9958899}" type="presParOf" srcId="{82710FBF-E6C2-4ECA-B1FC-4A9C4B495FD8}" destId="{03714E13-2B52-4147-8B29-DBE2FA93324A}" srcOrd="0" destOrd="0" presId="urn:microsoft.com/office/officeart/2005/8/layout/hList1"/>
    <dgm:cxn modelId="{200C908E-B61E-41B3-AE80-7E2C3BFCAB3F}" type="presParOf" srcId="{03714E13-2B52-4147-8B29-DBE2FA93324A}" destId="{EECDE9F5-3466-42AE-A8E2-2533FD804E72}" srcOrd="0" destOrd="0" presId="urn:microsoft.com/office/officeart/2005/8/layout/hList1"/>
    <dgm:cxn modelId="{FDD4D8D3-7445-4C54-84E0-18AB3FEE7003}" type="presParOf" srcId="{03714E13-2B52-4147-8B29-DBE2FA93324A}" destId="{B5AEA34B-9F7D-48B0-B3B2-361EF2366CC6}" srcOrd="1" destOrd="0" presId="urn:microsoft.com/office/officeart/2005/8/layout/hList1"/>
    <dgm:cxn modelId="{A72A3A35-6BDA-4DA5-AAAA-8A4CEB2DD76B}" type="presParOf" srcId="{82710FBF-E6C2-4ECA-B1FC-4A9C4B495FD8}" destId="{578A5C26-6809-49F1-8B65-56724161B163}" srcOrd="1" destOrd="0" presId="urn:microsoft.com/office/officeart/2005/8/layout/hList1"/>
    <dgm:cxn modelId="{4D8CD9B1-5F13-42EA-AE15-908EB0CC7BFC}" type="presParOf" srcId="{82710FBF-E6C2-4ECA-B1FC-4A9C4B495FD8}" destId="{735E130D-E3F5-4449-9F04-F1E263704F6C}" srcOrd="2" destOrd="0" presId="urn:microsoft.com/office/officeart/2005/8/layout/hList1"/>
    <dgm:cxn modelId="{14B9EE7B-FDA6-4B26-A5B4-1792C42C2CA0}" type="presParOf" srcId="{735E130D-E3F5-4449-9F04-F1E263704F6C}" destId="{35ADFB8B-66C3-4AF7-B757-840F1AA3E44F}" srcOrd="0" destOrd="0" presId="urn:microsoft.com/office/officeart/2005/8/layout/hList1"/>
    <dgm:cxn modelId="{4FEA5EED-E1D2-4202-877C-A5EA26AC9CC9}" type="presParOf" srcId="{735E130D-E3F5-4449-9F04-F1E263704F6C}" destId="{EDD27B6D-B484-42BF-A62B-725F75602A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292E-22EE-4FC7-A84A-E627ED9B6E78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9D5F1-EADC-4D36-9AB7-287EF3B05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4BA2-07E1-4A89-983A-DCCC0E0AB67E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8816-CF08-4C16-BA28-9C178A90C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AF2-B3DE-470D-AADE-3B1E617F0EB2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1E99-8094-433F-9B26-401797776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4235-BB21-46EB-8FF7-B65D5E69ABF4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63-721F-4EAB-974E-65A112CB4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0DF9-0CFA-4601-9FC5-599C675B6544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BB272-93CE-405C-811E-B3B2FA53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A10CB-4FF3-45B3-97A8-55F116AE1E02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DE9F-A67E-43E4-80EA-1639CB818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385C-FCFA-45D3-99C9-8EC9F6D52CFF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6D78B-4759-42F5-87FC-063FA58DB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BBA0E-C3C9-418E-984B-D639D3C1E6B9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C2EE-BC80-47DD-A35F-CF208EC9D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0465-5BFB-4A6F-A915-0655D7CAB88A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F24D-EDCD-486D-9420-CA8862148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8AFD-17EC-4A37-BE98-2BB4279EDDC1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41AEE-B253-4E92-AC61-6F20A7F1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DA0A-D387-4E46-BEDA-AF486B9FAED8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9311-DBB4-4C0B-93EE-84ED7657F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C2BCBB-A6CE-475E-83BA-3060D5D7E61E}" type="datetimeFigureOut">
              <a:rPr lang="en-US"/>
              <a:pPr>
                <a:defRPr/>
              </a:pPr>
              <a:t>1/14/2021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5B4D6-9533-40BC-B215-EB9133B3B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Пов’язане зображення"/>
          <p:cNvPicPr>
            <a:picLocks noChangeAspect="1" noChangeArrowheads="1"/>
          </p:cNvPicPr>
          <p:nvPr/>
        </p:nvPicPr>
        <p:blipFill>
          <a:blip r:embed="rId2" cstate="print">
            <a:lum bright="-6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9388" y="260350"/>
            <a:ext cx="8785225" cy="360045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bg1">
              <a:alpha val="74901"/>
            </a:schemeClr>
          </a:solidFill>
        </p:spPr>
        <p:txBody>
          <a:bodyPr/>
          <a:lstStyle/>
          <a:p>
            <a:r>
              <a:rPr lang="uk-UA" sz="4000" b="1" smtClean="0"/>
              <a:t>Франція в останній третині ХІХ ст. – на початку ХХ ст.</a:t>
            </a:r>
            <a:endParaRPr lang="en-US" sz="4000" b="1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4005263"/>
            <a:ext cx="3922712" cy="1752600"/>
          </a:xfrm>
        </p:spPr>
        <p:txBody>
          <a:bodyPr/>
          <a:lstStyle/>
          <a:p>
            <a:r>
              <a:rPr lang="uk-UA" smtClean="0">
                <a:solidFill>
                  <a:schemeClr val="tx1"/>
                </a:solidFill>
              </a:rPr>
              <a:t>Всесвітня історія</a:t>
            </a:r>
          </a:p>
          <a:p>
            <a:r>
              <a:rPr lang="uk-UA" smtClean="0">
                <a:solidFill>
                  <a:schemeClr val="tx1"/>
                </a:solidFill>
              </a:rPr>
              <a:t>9 клас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28 січня 1871 року уряд Л.</a:t>
            </a:r>
            <a:r>
              <a:rPr lang="uk-UA" b="1" dirty="0" err="1" smtClean="0"/>
              <a:t>Трошю</a:t>
            </a:r>
            <a:r>
              <a:rPr lang="uk-UA" b="1" dirty="0" smtClean="0"/>
              <a:t> підписав </a:t>
            </a:r>
            <a:r>
              <a:rPr lang="uk-UA" b="1" dirty="0" err="1" smtClean="0"/>
              <a:t>перемир´я</a:t>
            </a:r>
            <a:r>
              <a:rPr lang="uk-UA" b="1" dirty="0" smtClean="0"/>
              <a:t>:</a:t>
            </a:r>
            <a:endParaRPr lang="en-US" b="1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uk-UA" smtClean="0"/>
              <a:t>Париж капітулював.</a:t>
            </a:r>
          </a:p>
          <a:p>
            <a:r>
              <a:rPr lang="uk-UA" smtClean="0"/>
              <a:t>Регулярна французька армія здається в полон.</a:t>
            </a:r>
          </a:p>
          <a:p>
            <a:r>
              <a:rPr lang="uk-UA" smtClean="0"/>
              <a:t>Франція виплачує 200-мільйонну контрибуцію.</a:t>
            </a:r>
            <a:endParaRPr lang="en-US" smtClean="0"/>
          </a:p>
        </p:txBody>
      </p:sp>
      <p:pic>
        <p:nvPicPr>
          <p:cNvPr id="22532" name="Picture 2" descr="Результат пошуку зображень за запитом &quot;луї трошю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43561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низ 4"/>
          <p:cNvSpPr/>
          <p:nvPr/>
        </p:nvSpPr>
        <p:spPr>
          <a:xfrm>
            <a:off x="2051050" y="1557338"/>
            <a:ext cx="485775" cy="9779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 smtClean="0"/>
              <a:t>У лютому 1871 р. на виборах до Національних зборів перемогли монархісти.</a:t>
            </a:r>
            <a:br>
              <a:rPr lang="uk-UA" sz="3200" dirty="0" smtClean="0"/>
            </a:br>
            <a:r>
              <a:rPr lang="uk-UA" sz="3200" dirty="0" smtClean="0"/>
              <a:t> Головою уряду став А. </a:t>
            </a:r>
            <a:r>
              <a:rPr lang="uk-UA" sz="3200" dirty="0" err="1" smtClean="0"/>
              <a:t>Тьєр</a:t>
            </a:r>
            <a:r>
              <a:rPr lang="uk-UA" sz="3200" dirty="0" smtClean="0"/>
              <a:t>.</a:t>
            </a:r>
            <a:endParaRPr lang="en-US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2565400"/>
            <a:ext cx="3671887" cy="93503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Версальський мирний  	договір</a:t>
            </a:r>
            <a:endParaRPr lang="en-US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0200" y="1844675"/>
            <a:ext cx="4787900" cy="273685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Франція сплачує Пруссії 3 млрд. франків.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Передає Пруссії Ельзас і Лотарингію.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Німецька армія перебуває на території Франції за рахунок місцевого населення до сплати контрибуції.</a:t>
            </a:r>
            <a:endParaRPr lang="en-US" b="1" dirty="0"/>
          </a:p>
        </p:txBody>
      </p:sp>
      <p:sp>
        <p:nvSpPr>
          <p:cNvPr id="23558" name="AutoShape 2" descr="Результат пошуку зображень за запитом &quot;тьє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9" name="AutoShape 4" descr="Результат пошуку зображень за запитом &quot;тьє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60" name="Picture 6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3" y="3500438"/>
            <a:ext cx="2652712" cy="3243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63938" y="4581525"/>
            <a:ext cx="5400675" cy="20605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/>
              <a:t>Остаточний текст договору був підписаний у Франкфурті-на-Майні у травні 1871 року.</a:t>
            </a:r>
            <a:endParaRPr lang="en-US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Паризька Комуна.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268413"/>
            <a:ext cx="4259263" cy="28813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Причини створення: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Економічна криза в країні і в Парижі зокрема.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Підписання принизливого миру з Німеччиною.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4580" name="AutoShape 2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AutoShape 4" descr="Пов’язане зображ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2" name="Рисунок 5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03383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7538" y="4437063"/>
            <a:ext cx="4465637" cy="21605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Привід: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Спроба уряду </a:t>
            </a:r>
            <a:r>
              <a:rPr lang="uk-UA" sz="2400" dirty="0" err="1"/>
              <a:t>Тьєра</a:t>
            </a:r>
            <a:r>
              <a:rPr lang="uk-UA" sz="2400" dirty="0"/>
              <a:t> роззброїти Національну гвардію.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28 березня 1871 р. </a:t>
            </a:r>
            <a:r>
              <a:rPr lang="uk-UA" sz="2400" dirty="0"/>
              <a:t>владу було передано Паризькій Комуні.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47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Основні заходи:</a:t>
            </a:r>
            <a:endParaRPr lang="en-US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Постійну армію замінено на загальне озброєння народу.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Реформа суду: виборність суддів, гласність процесу, забезпечення захисту.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Церкву відокремлено від держави.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Жінки отримали громадянські права.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Робочий день – 10 годин, впроваджено охорону праці.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Залишені власниками підприємства переходили в управління до їх робітників.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  <a:alpha val="47000"/>
              </a:schemeClr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4978400" cy="1143000"/>
          </a:xfrm>
        </p:spPr>
        <p:txBody>
          <a:bodyPr/>
          <a:lstStyle/>
          <a:p>
            <a:r>
              <a:rPr lang="uk-UA" b="1" smtClean="0"/>
              <a:t>Розгром Комуни:</a:t>
            </a:r>
            <a:endParaRPr lang="en-US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9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Наприкінці травня 1871 року </a:t>
            </a:r>
            <a:r>
              <a:rPr lang="uk-UA" dirty="0" smtClean="0"/>
              <a:t>урядові війська зайняли Париж.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Лідерів Комуни було засуджено до каторжних робіт.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30 травня 1871 р. 72-денна влада Паризької Комуни скінчилася.</a:t>
            </a:r>
            <a:endParaRPr lang="en-US" dirty="0"/>
          </a:p>
        </p:txBody>
      </p:sp>
      <p:pic>
        <p:nvPicPr>
          <p:cNvPr id="26628" name="Рисунок 3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404813"/>
            <a:ext cx="43561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 descr="Результат пошуку зображень за запитом &quot;третя республіка у франції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573463"/>
            <a:ext cx="44640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Становлення Третьої республіки. </a:t>
            </a:r>
            <a:endParaRPr lang="en-US" b="1" smtClean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1295400"/>
          </a:xfrm>
        </p:spPr>
        <p:txBody>
          <a:bodyPr/>
          <a:lstStyle/>
          <a:p>
            <a:r>
              <a:rPr lang="uk-UA" smtClean="0"/>
              <a:t>Утворення республіки було затверджено конституційно лише у </a:t>
            </a:r>
            <a:r>
              <a:rPr lang="uk-UA" b="1" smtClean="0"/>
              <a:t>1875 році</a:t>
            </a:r>
            <a:r>
              <a:rPr lang="uk-UA" smtClean="0"/>
              <a:t>.</a:t>
            </a:r>
            <a:endParaRPr lang="en-US" smtClean="0"/>
          </a:p>
        </p:txBody>
      </p:sp>
      <p:pic>
        <p:nvPicPr>
          <p:cNvPr id="27652" name="Рисунок 3" descr="Результат пошуку зображень за запитом &quot;третя республіка у франції&quot;"/>
          <p:cNvPicPr>
            <a:picLocks noChangeAspect="1" noChangeArrowheads="1"/>
          </p:cNvPicPr>
          <p:nvPr/>
        </p:nvPicPr>
        <p:blipFill>
          <a:blip r:embed="rId2">
            <a:lum bright="-12000" contrast="16000"/>
          </a:blip>
          <a:srcRect/>
          <a:stretch>
            <a:fillRect/>
          </a:stretch>
        </p:blipFill>
        <p:spPr bwMode="auto">
          <a:xfrm>
            <a:off x="755650" y="2708275"/>
            <a:ext cx="76327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32588" y="2349500"/>
            <a:ext cx="2232025" cy="18002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Главою виконавчої влади вважався президент. Фактичним главою уряду був </a:t>
            </a:r>
            <a:r>
              <a:rPr lang="uk-UA" b="1" dirty="0" err="1"/>
              <a:t>прем´єр-міністр</a:t>
            </a:r>
            <a:r>
              <a:rPr lang="uk-UA" b="1" dirty="0"/>
              <a:t>.</a:t>
            </a:r>
            <a:endParaRPr lang="en-US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388" y="4292600"/>
            <a:ext cx="2016125" cy="24987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Законодавча влада в країні належала двопалатному парламенту.</a:t>
            </a: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/>
              <a:t>Внутрішня політика.</a:t>
            </a:r>
            <a:endParaRPr lang="en-US" b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55165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Гімн Франції – </a:t>
            </a:r>
            <a:r>
              <a:rPr lang="uk-UA" dirty="0" err="1" smtClean="0"/>
              <a:t>“Марсельєза”</a:t>
            </a:r>
            <a:r>
              <a:rPr lang="uk-UA" dirty="0" smtClean="0"/>
              <a:t>, 14 липня – день штурму Бастилії – національне свято.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Свобода зборів і друку, вільна політична пропаганда.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Амністовано комунарів.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Заборона діяльності єзуїтів, священників усунуто з армії та державних установ.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Безкоштовна освіта для дітей від 6 до 13 років, система середньої освіти для жінок.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Парламенту заборонено переглядати республіканський устрій  Франції, а нащадки правлячих династій не можуть балотуватися на виборні державні посади.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274638"/>
            <a:ext cx="5410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Політичні кризи.</a:t>
            </a:r>
            <a:br>
              <a:rPr lang="uk-UA" b="1" dirty="0" smtClean="0"/>
            </a:br>
            <a:r>
              <a:rPr lang="uk-UA" b="1" dirty="0" smtClean="0"/>
              <a:t>Буланжизм.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8038" y="1600200"/>
            <a:ext cx="5795962" cy="5257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На хвилі економічної нестабільності генерал, а з 1886 р. військовий міністр </a:t>
            </a:r>
            <a:r>
              <a:rPr lang="uk-UA" b="1" dirty="0" smtClean="0"/>
              <a:t>Ж. </a:t>
            </a:r>
            <a:r>
              <a:rPr lang="uk-UA" b="1" dirty="0" err="1" smtClean="0"/>
              <a:t>Буланже</a:t>
            </a:r>
            <a:r>
              <a:rPr lang="uk-UA" b="1" dirty="0" smtClean="0"/>
              <a:t> </a:t>
            </a:r>
            <a:r>
              <a:rPr lang="uk-UA" dirty="0" smtClean="0"/>
              <a:t>, прагнув стати диктатором, обіцяючи повернення Ельзасу та Лотарингії.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Його численні прибічники вимагали розпустити парламент та переглянути конституцію країни.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У 1889 р. </a:t>
            </a:r>
            <a:r>
              <a:rPr lang="uk-UA" dirty="0" smtClean="0"/>
              <a:t>уряд звинуватив </a:t>
            </a:r>
            <a:r>
              <a:rPr lang="uk-UA" dirty="0" err="1" smtClean="0"/>
              <a:t>Буланже</a:t>
            </a:r>
            <a:r>
              <a:rPr lang="uk-UA" dirty="0" smtClean="0"/>
              <a:t> у підготовці державного перевороту. Він утік з країни і потім застрелився.</a:t>
            </a:r>
            <a:endParaRPr lang="en-US" dirty="0"/>
          </a:p>
        </p:txBody>
      </p:sp>
      <p:pic>
        <p:nvPicPr>
          <p:cNvPr id="29700" name="Picture 2" descr="Результат пошуку зображень за запитом &quot;буланжизм у франц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3097212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Результат пошуку зображень за запитом &quot;буланжизм у франції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4238625"/>
            <a:ext cx="1905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Політичні кризи.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Панамська криза 1888 р.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5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Акціонери будівництва Панамського каналу втратили свої гроші через банкрутство компанії, яка витратила за призначенням лише половину коштів.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У хабарництві та фінансових зловживаннях було звинувачено  понад 100 депутатів, міністрів, сенаторів.</a:t>
            </a:r>
            <a:endParaRPr lang="en-US" dirty="0"/>
          </a:p>
        </p:txBody>
      </p:sp>
      <p:pic>
        <p:nvPicPr>
          <p:cNvPr id="3072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lum bright="6000" contrast="14000"/>
          </a:blip>
          <a:srcRect b="10040"/>
          <a:stretch>
            <a:fillRect/>
          </a:stretch>
        </p:blipFill>
        <p:spPr bwMode="auto">
          <a:xfrm>
            <a:off x="0" y="4076700"/>
            <a:ext cx="42846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Пов’язане зображення"/>
          <p:cNvPicPr>
            <a:picLocks noChangeAspect="1" noChangeArrowheads="1"/>
          </p:cNvPicPr>
          <p:nvPr/>
        </p:nvPicPr>
        <p:blipFill>
          <a:blip r:embed="rId3">
            <a:lum bright="6000" contrast="14000"/>
          </a:blip>
          <a:srcRect b="5263"/>
          <a:stretch>
            <a:fillRect/>
          </a:stretch>
        </p:blipFill>
        <p:spPr bwMode="auto">
          <a:xfrm>
            <a:off x="4013200" y="3789363"/>
            <a:ext cx="51308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Політичні кризи.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err="1" smtClean="0"/>
              <a:t>“Справа</a:t>
            </a:r>
            <a:r>
              <a:rPr lang="uk-UA" dirty="0" smtClean="0"/>
              <a:t> </a:t>
            </a:r>
            <a:r>
              <a:rPr lang="uk-UA" dirty="0" err="1" smtClean="0"/>
              <a:t>Дрейфуса”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580063" cy="5257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У 1894 р. </a:t>
            </a:r>
            <a:r>
              <a:rPr lang="uk-UA" dirty="0" smtClean="0"/>
              <a:t>капітана Генерального штабу </a:t>
            </a:r>
            <a:r>
              <a:rPr lang="uk-UA" b="1" dirty="0" smtClean="0"/>
              <a:t>Альфреда </a:t>
            </a:r>
            <a:r>
              <a:rPr lang="uk-UA" b="1" dirty="0" err="1" smtClean="0"/>
              <a:t>Дрейфуса</a:t>
            </a:r>
            <a:r>
              <a:rPr lang="uk-UA" dirty="0" smtClean="0"/>
              <a:t>, єврея за національністю, було звинувачено у шпигунстві на користь Німеччини.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Справу використали для розпалення </a:t>
            </a:r>
            <a:r>
              <a:rPr lang="uk-UA" b="1" dirty="0" smtClean="0"/>
              <a:t>антисемітизму</a:t>
            </a:r>
            <a:r>
              <a:rPr lang="uk-UA" dirty="0" smtClean="0"/>
              <a:t>, хоча справжнього шпигуна було невдовзі знайдено.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dirty="0" smtClean="0"/>
              <a:t>В 1899 р. </a:t>
            </a:r>
            <a:r>
              <a:rPr lang="uk-UA" b="1" dirty="0" err="1" smtClean="0"/>
              <a:t>Дрейфуса</a:t>
            </a:r>
            <a:r>
              <a:rPr lang="uk-UA" b="1" dirty="0" smtClean="0"/>
              <a:t> помилували </a:t>
            </a:r>
            <a:r>
              <a:rPr lang="uk-UA" dirty="0" smtClean="0"/>
              <a:t>та повернули на військову службу.</a:t>
            </a:r>
            <a:endParaRPr lang="en-US" dirty="0"/>
          </a:p>
        </p:txBody>
      </p:sp>
      <p:pic>
        <p:nvPicPr>
          <p:cNvPr id="31748" name="Рисунок 3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773238"/>
            <a:ext cx="35639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План уроку:</a:t>
            </a:r>
            <a:endParaRPr lang="en-US" b="1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1. Франко-прусська війна.</a:t>
            </a:r>
          </a:p>
          <a:p>
            <a:r>
              <a:rPr lang="uk-UA" smtClean="0"/>
              <a:t>2. Повалення Другої імперії. Франкфуртський мир.</a:t>
            </a:r>
          </a:p>
          <a:p>
            <a:r>
              <a:rPr lang="uk-UA" smtClean="0"/>
              <a:t>3. Паризька Комуна.</a:t>
            </a:r>
          </a:p>
          <a:p>
            <a:r>
              <a:rPr lang="uk-UA" smtClean="0"/>
              <a:t>4. Становлення Третьої республіки. Політичні кризи.</a:t>
            </a:r>
          </a:p>
          <a:p>
            <a:r>
              <a:rPr lang="uk-UA" smtClean="0"/>
              <a:t>5. Особливості економічного розвитку.</a:t>
            </a:r>
          </a:p>
          <a:p>
            <a:r>
              <a:rPr lang="uk-UA" smtClean="0"/>
              <a:t>6. Континентальна та колоніальна політика.</a:t>
            </a:r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Результат пошуку зображень за запитом &quot;клемансо жорж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7650" y="2205038"/>
            <a:ext cx="38163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dirty="0" smtClean="0"/>
              <a:t>В </a:t>
            </a:r>
            <a:r>
              <a:rPr lang="uk-UA" sz="3600" b="1" dirty="0" smtClean="0"/>
              <a:t>1902</a:t>
            </a:r>
            <a:r>
              <a:rPr lang="uk-UA" sz="3600" dirty="0" smtClean="0"/>
              <a:t> році </a:t>
            </a:r>
            <a:r>
              <a:rPr lang="uk-UA" sz="3600" b="1" dirty="0" smtClean="0"/>
              <a:t>блок радикалів та соціалістів </a:t>
            </a:r>
            <a:r>
              <a:rPr lang="uk-UA" sz="3600" dirty="0" smtClean="0"/>
              <a:t>переміг на парламентських виборах та </a:t>
            </a:r>
            <a:r>
              <a:rPr lang="uk-UA" sz="3600" b="1" dirty="0" smtClean="0"/>
              <a:t>сформував уряд</a:t>
            </a:r>
            <a:r>
              <a:rPr lang="uk-UA" sz="3600" dirty="0" smtClean="0"/>
              <a:t>.</a:t>
            </a: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2060575"/>
            <a:ext cx="5472112" cy="45370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/>
              <a:t>Політика радикалів: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Церкву відокремлено від держави.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Робітникам гарантовано щотижневий вихідний день.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Робітникам і селянам з 65 років гарантовано державну пенсію.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Особливості економічного розвитку.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Залишалася аграрно-індустріальною країною: 44% населення були зайняті у сільському господарстві.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Економічний підйом розпочався лише наприкінці 1880-х років.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На початку ХХ ст. Франція посідала четверте місце у світовому промисловому виробництві, поступаючись Англії, США, Німеччині.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Результат пошуку зображень за запитом &quot;колоніальні війни франції&quot;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 l="23187" r="18842"/>
          <a:stretch>
            <a:fillRect/>
          </a:stretch>
        </p:blipFill>
        <p:spPr bwMode="auto">
          <a:xfrm>
            <a:off x="3203575" y="1268413"/>
            <a:ext cx="568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Колоніальна політика</a:t>
            </a:r>
            <a:endParaRPr lang="en-US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32758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Результат пошуку зображень за запитом &quot;антанта&quot;"/>
          <p:cNvPicPr>
            <a:picLocks noChangeAspect="1" noChangeArrowheads="1"/>
          </p:cNvPicPr>
          <p:nvPr/>
        </p:nvPicPr>
        <p:blipFill>
          <a:blip r:embed="rId2">
            <a:lum contrast="32000"/>
          </a:blip>
          <a:srcRect/>
          <a:stretch>
            <a:fillRect/>
          </a:stretch>
        </p:blipFill>
        <p:spPr bwMode="auto">
          <a:xfrm>
            <a:off x="4140200" y="3803650"/>
            <a:ext cx="5003800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Континентальна політика</a:t>
            </a:r>
            <a:endParaRPr lang="en-US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845" name="Picture 2" descr="Результат пошуку зображень за запитом &quot;антанта&quot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2988" y="4005263"/>
            <a:ext cx="2520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4176712" cy="8509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err="1" smtClean="0"/>
              <a:t>“Антанта”</a:t>
            </a:r>
            <a:endParaRPr lang="en-US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868" name="Picture 6" descr="Пов’язане зображення"/>
          <p:cNvPicPr>
            <a:picLocks noChangeAspect="1" noChangeArrowheads="1"/>
          </p:cNvPicPr>
          <p:nvPr/>
        </p:nvPicPr>
        <p:blipFill>
          <a:blip r:embed="rId7">
            <a:lum bright="-6000" contrast="30000"/>
          </a:blip>
          <a:srcRect/>
          <a:stretch>
            <a:fillRect/>
          </a:stretch>
        </p:blipFill>
        <p:spPr bwMode="auto">
          <a:xfrm>
            <a:off x="3995738" y="3500438"/>
            <a:ext cx="5148262" cy="33575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223963"/>
          </a:xfrm>
        </p:spPr>
        <p:txBody>
          <a:bodyPr/>
          <a:lstStyle/>
          <a:p>
            <a:r>
              <a:rPr lang="uk-UA" b="1" smtClean="0"/>
              <a:t>Домашнє завдання:</a:t>
            </a:r>
            <a:endParaRPr lang="en-US" b="1" smtClean="0"/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r>
              <a:rPr lang="uk-UA" smtClean="0"/>
              <a:t>1. Опрацювати відповідний матеріал підручника §</a:t>
            </a:r>
            <a:r>
              <a:rPr lang="en-US" smtClean="0"/>
              <a:t> 13</a:t>
            </a:r>
            <a:endParaRPr lang="uk-UA" smtClean="0"/>
          </a:p>
          <a:p>
            <a:r>
              <a:rPr lang="en-US" smtClean="0"/>
              <a:t>2</a:t>
            </a:r>
            <a:r>
              <a:rPr lang="uk-UA" smtClean="0"/>
              <a:t>. Виписати основні терміни та поняття теми в зошит.</a:t>
            </a:r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Франко-прусська війна.</a:t>
            </a:r>
            <a:br>
              <a:rPr lang="uk-UA" b="1" dirty="0" smtClean="0"/>
            </a:br>
            <a:r>
              <a:rPr lang="uk-UA" b="1" dirty="0"/>
              <a:t>П</a:t>
            </a:r>
            <a:r>
              <a:rPr lang="uk-UA" b="1" dirty="0" smtClean="0"/>
              <a:t>ричини.</a:t>
            </a:r>
            <a:r>
              <a:rPr lang="uk-UA" dirty="0" smtClean="0"/>
              <a:t/>
            </a:r>
            <a:br>
              <a:rPr lang="uk-UA" dirty="0" smtClean="0"/>
            </a:br>
            <a:endParaRPr lang="en-US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>
          <a:xfrm>
            <a:off x="5867400" y="3068638"/>
            <a:ext cx="485775" cy="9794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356100" y="274638"/>
            <a:ext cx="3529013" cy="1143000"/>
          </a:xfrm>
        </p:spPr>
        <p:txBody>
          <a:bodyPr/>
          <a:lstStyle/>
          <a:p>
            <a:r>
              <a:rPr lang="uk-UA" b="1" smtClean="0"/>
              <a:t>Привід</a:t>
            </a:r>
            <a:r>
              <a:rPr lang="uk-UA" smtClean="0"/>
              <a:t> </a:t>
            </a:r>
            <a:endParaRPr lang="en-US" smtClean="0"/>
          </a:p>
        </p:txBody>
      </p:sp>
      <p:pic>
        <p:nvPicPr>
          <p:cNvPr id="16388" name="Picture 4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36613"/>
            <a:ext cx="4025900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56100" y="1557338"/>
            <a:ext cx="3600450" cy="15621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Конфлікт з приводу іспанського престолу.</a:t>
            </a:r>
            <a:endParaRPr lang="en-US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27538" y="4076700"/>
            <a:ext cx="3529012" cy="23050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/>
              <a:t>19 липня 1870 року  Франція піддалася на провокацію і оголосила війну Пруссії.</a:t>
            </a:r>
            <a:endParaRPr lang="en-US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Від початку війни перевага була на боці прусської армії.</a:t>
            </a:r>
            <a:endParaRPr lang="en-US" b="1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250825" y="1600200"/>
            <a:ext cx="3097213" cy="4525963"/>
          </a:xfrm>
        </p:spPr>
        <p:txBody>
          <a:bodyPr/>
          <a:lstStyle/>
          <a:p>
            <a:r>
              <a:rPr lang="uk-UA" smtClean="0"/>
              <a:t>На початку серпня Пруссія зайняла Лотарингію і розділила французьку армію на дві частини.</a:t>
            </a:r>
            <a:endParaRPr lang="en-US" smtClean="0"/>
          </a:p>
        </p:txBody>
      </p:sp>
      <p:pic>
        <p:nvPicPr>
          <p:cNvPr id="1741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>
            <a:lum bright="-10000" contrast="8000"/>
          </a:blip>
          <a:srcRect/>
          <a:stretch>
            <a:fillRect/>
          </a:stretch>
        </p:blipFill>
        <p:spPr bwMode="auto">
          <a:xfrm>
            <a:off x="3348038" y="1412875"/>
            <a:ext cx="5795962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5038"/>
          </a:xfrm>
        </p:spPr>
        <p:txBody>
          <a:bodyPr/>
          <a:lstStyle/>
          <a:p>
            <a:r>
              <a:rPr lang="uk-UA" b="1" smtClean="0"/>
              <a:t>2 вересня 1870 р. під Седаном французька армія на чолі з Наполеоном ІІІ капітулювала.</a:t>
            </a:r>
            <a:endParaRPr lang="en-US" b="1" smtClean="0"/>
          </a:p>
        </p:txBody>
      </p:sp>
      <p:pic>
        <p:nvPicPr>
          <p:cNvPr id="18435" name="Picture 4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9843" t="14091" r="12639" b="24799"/>
          <a:stretch>
            <a:fillRect/>
          </a:stretch>
        </p:blipFill>
        <p:spPr bwMode="auto">
          <a:xfrm>
            <a:off x="3459163" y="2205038"/>
            <a:ext cx="56848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French infan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420938"/>
            <a:ext cx="3384550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-2" r="63567"/>
          <a:stretch>
            <a:fillRect/>
          </a:stretch>
        </p:blipFill>
        <p:spPr bwMode="auto">
          <a:xfrm>
            <a:off x="3203575" y="3429000"/>
            <a:ext cx="252095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6462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4 вересня 1870 р. під тиском парижан парламент оголосив Францію республікою.</a:t>
            </a:r>
            <a:endParaRPr lang="en-US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2133600"/>
            <a:ext cx="2808288" cy="13668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/>
              <a:t>Друга імперія</a:t>
            </a:r>
            <a:endParaRPr lang="en-US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625" y="2205038"/>
            <a:ext cx="3095625" cy="13684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/>
              <a:t>Третя республіка</a:t>
            </a:r>
            <a:endParaRPr lang="en-US" sz="3200" b="1" dirty="0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492500" y="2492375"/>
            <a:ext cx="1943100" cy="7207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/>
              <a:t>Уряд національної оборони </a:t>
            </a:r>
            <a:r>
              <a:rPr lang="uk-UA" sz="4000" dirty="0" smtClean="0"/>
              <a:t>на чолі з Луї </a:t>
            </a:r>
            <a:r>
              <a:rPr lang="uk-UA" sz="4000" dirty="0" err="1" smtClean="0"/>
              <a:t>Трошю</a:t>
            </a:r>
            <a:r>
              <a:rPr lang="uk-UA" sz="4000" dirty="0" smtClean="0"/>
              <a:t>  заявив, що Франція продовжуватиме війну для збереження територіальної цілісності.</a:t>
            </a:r>
            <a:endParaRPr lang="en-US" dirty="0"/>
          </a:p>
        </p:txBody>
      </p:sp>
      <p:pic>
        <p:nvPicPr>
          <p:cNvPr id="20483" name="Picture 6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438400"/>
            <a:ext cx="68580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4" name="Picture 4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852738"/>
            <a:ext cx="2400300" cy="3608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 </a:t>
            </a:r>
            <a:r>
              <a:rPr lang="uk-UA" b="1" dirty="0" smtClean="0"/>
              <a:t>17 вересня 1870 р. </a:t>
            </a:r>
            <a:r>
              <a:rPr lang="uk-UA" dirty="0" smtClean="0"/>
              <a:t>розпочалася облога </a:t>
            </a:r>
            <a:r>
              <a:rPr lang="uk-UA" b="1" dirty="0" smtClean="0"/>
              <a:t>Парижа</a:t>
            </a:r>
            <a:r>
              <a:rPr lang="uk-UA" dirty="0" smtClean="0"/>
              <a:t> прусськими військами.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133600"/>
            <a:ext cx="3025775" cy="45259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До кінця року було окуповано третину Франції, встановлено жорстокий окупаційний режим.</a:t>
            </a:r>
            <a:endParaRPr lang="en-US" dirty="0"/>
          </a:p>
        </p:txBody>
      </p:sp>
      <p:pic>
        <p:nvPicPr>
          <p:cNvPr id="21508" name="Рисунок 3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l="38293" b="10738"/>
          <a:stretch>
            <a:fillRect/>
          </a:stretch>
        </p:blipFill>
        <p:spPr bwMode="auto">
          <a:xfrm>
            <a:off x="5076825" y="3789363"/>
            <a:ext cx="40671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63938" y="1700213"/>
            <a:ext cx="5111750" cy="20161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/>
              <a:t>У відповідь розгорнувся рух опору, створювалися партизанські загони </a:t>
            </a:r>
            <a:r>
              <a:rPr lang="uk-UA" sz="2400" b="1" dirty="0" err="1"/>
              <a:t>франтирерів</a:t>
            </a:r>
            <a:r>
              <a:rPr lang="uk-UA" sz="2400" b="1" dirty="0"/>
              <a:t>, сформувалася нова регулярна армія.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652</Words>
  <Application>Microsoft Office PowerPoint</Application>
  <PresentationFormat>Экран (4:3)</PresentationFormat>
  <Paragraphs>89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Calibri</vt:lpstr>
      <vt:lpstr>Arial</vt:lpstr>
      <vt:lpstr>Тема Office</vt:lpstr>
      <vt:lpstr>Франція в останній третині ХІХ ст. – на початку ХХ ст.</vt:lpstr>
      <vt:lpstr>План уроку:</vt:lpstr>
      <vt:lpstr>  Франко-прусська війна. Причини. </vt:lpstr>
      <vt:lpstr>Привід </vt:lpstr>
      <vt:lpstr>Від початку війни перевага була на боці прусської армії.</vt:lpstr>
      <vt:lpstr>2 вересня 1870 р. під Седаном французька армія на чолі з Наполеоном ІІІ капітулювала.</vt:lpstr>
      <vt:lpstr>4 вересня 1870 р. під тиском парижан парламент оголосив Францію республікою.</vt:lpstr>
      <vt:lpstr>Уряд національної оборони на чолі з Луї Трошю  заявив, що Франція продовжуватиме війну для збереження територіальної цілісності.</vt:lpstr>
      <vt:lpstr>З 17 вересня 1870 р. розпочалася облога Парижа прусськими військами.</vt:lpstr>
      <vt:lpstr>28 січня 1871 року уряд Л.Трошю підписав перемир´я:</vt:lpstr>
      <vt:lpstr>У лютому 1871 р. на виборах до Національних зборів перемогли монархісти.  Головою уряду став А. Тьєр.</vt:lpstr>
      <vt:lpstr>Паризька Комуна.</vt:lpstr>
      <vt:lpstr>Основні заходи:</vt:lpstr>
      <vt:lpstr>Розгром Комуни:</vt:lpstr>
      <vt:lpstr>Становлення Третьої республіки. </vt:lpstr>
      <vt:lpstr>Внутрішня політика.</vt:lpstr>
      <vt:lpstr>Політичні кризи. Буланжизм.</vt:lpstr>
      <vt:lpstr>Політичні кризи. Панамська криза 1888 р.</vt:lpstr>
      <vt:lpstr>Політичні кризи. “Справа Дрейфуса”</vt:lpstr>
      <vt:lpstr>В 1902 році блок радикалів та соціалістів переміг на парламентських виборах та сформував уряд.</vt:lpstr>
      <vt:lpstr>Особливості економічного розвитку.</vt:lpstr>
      <vt:lpstr>Колоніальна політика</vt:lpstr>
      <vt:lpstr>Континентальна політика</vt:lpstr>
      <vt:lpstr>“Антанта”</vt:lpstr>
      <vt:lpstr>Домашнє завдання: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 в останній третині ХІХ ст. – на початку ХХ ст.</dc:title>
  <dc:creator>Laptop 4</dc:creator>
  <cp:lastModifiedBy>Сергей</cp:lastModifiedBy>
  <cp:revision>63</cp:revision>
  <dcterms:created xsi:type="dcterms:W3CDTF">2020-01-13T13:33:08Z</dcterms:created>
  <dcterms:modified xsi:type="dcterms:W3CDTF">2021-01-14T10:49:22Z</dcterms:modified>
</cp:coreProperties>
</file>