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2853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7203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719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2342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1779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539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5600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373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3174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082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305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E55D-B21F-467C-8671-DF39DBDD2EA7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00C8C-8337-4568-B9FA-173F979D479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1131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062" y="958363"/>
            <a:ext cx="10685584" cy="1338262"/>
          </a:xfrm>
        </p:spPr>
        <p:txBody>
          <a:bodyPr>
            <a:noAutofit/>
          </a:bodyPr>
          <a:lstStyle/>
          <a:p>
            <a:r>
              <a:rPr lang="uk-UA" sz="6600" b="1" dirty="0" smtClean="0"/>
              <a:t>Створення ігрового проекту</a:t>
            </a:r>
            <a:endParaRPr lang="uk-UA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39" r="18649" b="3400"/>
          <a:stretch/>
        </p:blipFill>
        <p:spPr>
          <a:xfrm>
            <a:off x="614900" y="2492162"/>
            <a:ext cx="5938300" cy="318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Ð ÐµÐ·ÑÐ»ÑÑÐ°Ñ Ð¿Ð¾ÑÑÐºÑ Ð·Ð¾Ð±ÑÐ°Ð¶ÐµÐ½Ñ Ð·Ð° Ð·Ð°Ð¿Ð¸ÑÐ¾Ð¼ &quot;Ð³ÑÐ° ÐºÐ¾Ð¼Ð¿ÑÑÐµÑÐ½Ð° ÑÐºÑÐµÑÑ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199" y="2296625"/>
            <a:ext cx="5570258" cy="18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7643" y="3922719"/>
            <a:ext cx="2941370" cy="28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47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331" y="597877"/>
            <a:ext cx="7535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Проект</a:t>
            </a:r>
            <a:r>
              <a:rPr lang="uk-UA" sz="2400" dirty="0" smtClean="0"/>
              <a:t> – одна складна програма або декілька програм, які реалізують єдине завдання.</a:t>
            </a:r>
            <a:endParaRPr lang="uk-UA" sz="2400" dirty="0"/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³ÑÐ° ÐºÐ¾Ð¼Ð¿ÑÑÐµÑÐ½Ð° ÑÐºÑÐµÑÑ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615" y="4515070"/>
            <a:ext cx="4366156" cy="21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211" t="8964" r="4440" b="9144"/>
          <a:stretch/>
        </p:blipFill>
        <p:spPr>
          <a:xfrm>
            <a:off x="5240409" y="4614880"/>
            <a:ext cx="2830929" cy="1935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606" y="4614880"/>
            <a:ext cx="2516247" cy="1935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608" y="1652271"/>
            <a:ext cx="11034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u="sng" dirty="0" smtClean="0"/>
              <a:t>У процесі розроблення проекту потрібно дотримуватись таких основних правил:</a:t>
            </a:r>
          </a:p>
          <a:p>
            <a:endParaRPr lang="uk-UA" sz="2000" b="1" i="1" u="sn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Чітко визначати мету створення проекту та його кінцевий результат.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Вибрати або розробити за допомогою графічного редактора </a:t>
            </a:r>
            <a:r>
              <a:rPr lang="uk-UA" sz="2000" dirty="0" err="1" smtClean="0"/>
              <a:t>обєкти</a:t>
            </a:r>
            <a:r>
              <a:rPr lang="uk-UA" sz="2000" dirty="0" smtClean="0"/>
              <a:t> й фон сцени.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Розробити відповідний алгоритм або визначити чіткий план поведінки </a:t>
            </a:r>
            <a:r>
              <a:rPr lang="uk-UA" sz="2000" dirty="0" err="1" smtClean="0"/>
              <a:t>обєктів</a:t>
            </a:r>
            <a:r>
              <a:rPr lang="uk-UA" sz="20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Розробити програму у середовищі Скретч.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Налагодити проект.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Зберегти проект.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/>
              <a:t>За можливості зберегти проект на Скретч-сайті.</a:t>
            </a:r>
            <a:endParaRPr lang="uk-UA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6123" y="365981"/>
            <a:ext cx="2275741" cy="11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9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764" y="1098866"/>
            <a:ext cx="8830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	Якщо проект розробляє </a:t>
            </a:r>
            <a:r>
              <a:rPr lang="uk-UA" sz="2000" b="1" i="1" dirty="0" smtClean="0"/>
              <a:t>група учнів</a:t>
            </a:r>
            <a:r>
              <a:rPr lang="uk-UA" sz="2000" dirty="0" smtClean="0"/>
              <a:t>, то необхідно розподілити обов'язки між усіма членами групи. </a:t>
            </a:r>
          </a:p>
          <a:p>
            <a:r>
              <a:rPr lang="uk-UA" sz="2000" dirty="0" smtClean="0"/>
              <a:t>	Поділ обов'язків може здійснюватися за різними принципами. </a:t>
            </a:r>
            <a:r>
              <a:rPr lang="uk-UA" sz="2000" i="1" u="sng" dirty="0" smtClean="0"/>
              <a:t>Наприклад</a:t>
            </a:r>
            <a:r>
              <a:rPr lang="uk-UA" sz="2000" dirty="0" smtClean="0"/>
              <a:t>, за </a:t>
            </a:r>
            <a:r>
              <a:rPr lang="uk-UA" sz="2000" i="1" u="sng" dirty="0" smtClean="0"/>
              <a:t>видами діяльності</a:t>
            </a:r>
            <a:r>
              <a:rPr lang="uk-UA" sz="2000" dirty="0" smtClean="0"/>
              <a:t>: художник, програміст, сценарист, тощо; </a:t>
            </a:r>
            <a:r>
              <a:rPr lang="uk-UA" sz="2000" i="1" u="sng" dirty="0" smtClean="0"/>
              <a:t>за програмами: </a:t>
            </a:r>
            <a:r>
              <a:rPr lang="uk-UA" sz="2000" dirty="0" smtClean="0"/>
              <a:t>один учень розробляє першу програму, другий – наступну, тощо.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863350"/>
            <a:ext cx="2377327" cy="1866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7788" y="403412"/>
            <a:ext cx="730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РОБОТА НАД ПРОЕКТОМ</a:t>
            </a:r>
            <a:endParaRPr lang="uk-UA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5450" y="3553113"/>
            <a:ext cx="4332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Налагодження проекту</a:t>
            </a:r>
            <a:endParaRPr lang="uk-U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988" y="4533722"/>
            <a:ext cx="1030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	Одним із найскладніших етапів є налагодження проекту, в процесі якого </a:t>
            </a:r>
            <a:r>
              <a:rPr lang="uk-UA" sz="2000" i="1" u="sng" dirty="0" smtClean="0"/>
              <a:t>відшукують і виправляють помилки.</a:t>
            </a:r>
          </a:p>
          <a:p>
            <a:r>
              <a:rPr lang="uk-UA" sz="2000" dirty="0" smtClean="0"/>
              <a:t>	Помилки в програмах поділяють на </a:t>
            </a:r>
            <a:r>
              <a:rPr lang="uk-UA" sz="2000" b="1" dirty="0" smtClean="0"/>
              <a:t>синтаксичні та логічні</a:t>
            </a:r>
            <a:r>
              <a:rPr lang="uk-UA" sz="2000" dirty="0" smtClean="0"/>
              <a:t>.</a:t>
            </a:r>
          </a:p>
          <a:p>
            <a:endParaRPr lang="uk-UA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358" y="3710691"/>
            <a:ext cx="1971114" cy="1862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035" y="2854562"/>
            <a:ext cx="1712259" cy="17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97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541" y="418913"/>
            <a:ext cx="6096001" cy="1078193"/>
          </a:xfrm>
        </p:spPr>
        <p:txBody>
          <a:bodyPr/>
          <a:lstStyle/>
          <a:p>
            <a:pPr algn="ctr"/>
            <a:r>
              <a:rPr lang="uk-UA" b="1" dirty="0" smtClean="0"/>
              <a:t>Помилки в програмах</a:t>
            </a:r>
            <a:endParaRPr lang="uk-U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2682" y="1649507"/>
            <a:ext cx="53608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Синтаксичні помилки</a:t>
            </a:r>
          </a:p>
          <a:p>
            <a:r>
              <a:rPr lang="uk-UA" sz="2000" dirty="0" smtClean="0"/>
              <a:t>Виникають внаслідок неправильного запису команд, операторів або неприпустимої структури програми.</a:t>
            </a:r>
          </a:p>
          <a:p>
            <a:r>
              <a:rPr lang="uk-UA" sz="2000" dirty="0" smtClean="0"/>
              <a:t>В Скретчі таких помилок не виникає, оскільки команди не прописують, а використовують у вигляді готових блоків. </a:t>
            </a:r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64188" y="1917267"/>
            <a:ext cx="452717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Логічні помилки</a:t>
            </a:r>
          </a:p>
          <a:p>
            <a:r>
              <a:rPr lang="uk-UA" sz="2000" dirty="0" smtClean="0"/>
              <a:t>Помилки, що виникають внаслідок неправильних дій користувача. Помилки цього типу має виявити і виправити сам розробник. Наприклад, якщо замість виразу а+</a:t>
            </a:r>
            <a:r>
              <a:rPr lang="en-US" sz="2000" dirty="0" smtClean="0"/>
              <a:t>b</a:t>
            </a:r>
            <a:r>
              <a:rPr lang="uk-UA" sz="2000" dirty="0" smtClean="0"/>
              <a:t> в програмі записано </a:t>
            </a:r>
            <a:r>
              <a:rPr lang="en-US" sz="2000" dirty="0" smtClean="0"/>
              <a:t>a-b</a:t>
            </a:r>
            <a:r>
              <a:rPr lang="uk-UA" sz="2000" dirty="0" smtClean="0"/>
              <a:t>, то це і є логічною помилкою. Якщо на сцені з'являються не ті виконавці, то це теж є логічною помилкою. 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0256" y="252073"/>
            <a:ext cx="1248896" cy="1665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510" y="3881916"/>
            <a:ext cx="2474061" cy="24740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006"/>
          <a:stretch/>
        </p:blipFill>
        <p:spPr>
          <a:xfrm>
            <a:off x="4607858" y="4045412"/>
            <a:ext cx="1685365" cy="12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05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730" y="580789"/>
            <a:ext cx="6934200" cy="1325563"/>
          </a:xfrm>
        </p:spPr>
        <p:txBody>
          <a:bodyPr/>
          <a:lstStyle/>
          <a:p>
            <a:pPr algn="ctr"/>
            <a:r>
              <a:rPr lang="uk-UA" b="1" dirty="0" smtClean="0"/>
              <a:t>Методи пошуку помилок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165" y="580789"/>
            <a:ext cx="1476611" cy="1476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846" y="2012526"/>
            <a:ext cx="81065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b="1" dirty="0" smtClean="0"/>
              <a:t>Призупинення виконання програми. </a:t>
            </a:r>
          </a:p>
          <a:p>
            <a:r>
              <a:rPr lang="uk-UA" dirty="0" smtClean="0"/>
              <a:t>За допомогою блока команд 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/>
              <a:t>м</a:t>
            </a:r>
            <a:r>
              <a:rPr lang="uk-UA" dirty="0" smtClean="0"/>
              <a:t>ожна багаторазово на деякий час призупиняти виконання програми, що дає можливість проаналізувати результати.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259" y="2671715"/>
            <a:ext cx="1971675" cy="466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555" y="3963530"/>
            <a:ext cx="62689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2. Використання коментарів. </a:t>
            </a:r>
          </a:p>
          <a:p>
            <a:r>
              <a:rPr lang="uk-UA" dirty="0" smtClean="0"/>
              <a:t>Коментар – це пояснення окремих частин програми, а також виконуваних дій. Він допомагає полегшити розуміння програми. Особливо корисний для великих проектів. Коментар може бути вказаний у будь-якому місці програми та не впливає на результат її виконання.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27" t="3069" r="6783" b="12662"/>
          <a:stretch/>
        </p:blipFill>
        <p:spPr>
          <a:xfrm>
            <a:off x="8319024" y="3706658"/>
            <a:ext cx="3407395" cy="2154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522" y="4928738"/>
            <a:ext cx="2686050" cy="149542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9187962" y="4526116"/>
            <a:ext cx="1292469" cy="12225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225973" y="5748634"/>
            <a:ext cx="1286822" cy="318058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/>
          <a:srcRect l="13462" t="16290" b="14590"/>
          <a:stretch/>
        </p:blipFill>
        <p:spPr>
          <a:xfrm>
            <a:off x="8222432" y="1684571"/>
            <a:ext cx="2405841" cy="14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86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484" y="206863"/>
            <a:ext cx="6773008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Способи виконання програм</a:t>
            </a:r>
            <a:endParaRPr lang="uk-U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2626" y="1222907"/>
            <a:ext cx="35418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Послідовне виконання програм</a:t>
            </a:r>
          </a:p>
          <a:p>
            <a:r>
              <a:rPr lang="uk-UA" b="1" i="1" dirty="0" smtClean="0"/>
              <a:t>(Пакетний режим)</a:t>
            </a:r>
          </a:p>
          <a:p>
            <a:r>
              <a:rPr lang="uk-UA" dirty="0" smtClean="0"/>
              <a:t>Після завершення виконання однієї програми, автоматично виконується друга, потім третя і т. д.</a:t>
            </a:r>
          </a:p>
          <a:p>
            <a:r>
              <a:rPr lang="uk-UA" b="1" dirty="0" smtClean="0"/>
              <a:t>У Скретчі </a:t>
            </a:r>
            <a:r>
              <a:rPr lang="uk-UA" dirty="0" smtClean="0"/>
              <a:t>для послідовного виконання команд використовують дві команди:</a:t>
            </a:r>
          </a:p>
          <a:p>
            <a:r>
              <a:rPr lang="uk-UA" dirty="0" smtClean="0"/>
              <a:t>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Якщо після виконання алгоритму виконавця потрібно забрати зі сцени, то використовують команду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309695" y="1222907"/>
            <a:ext cx="34465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Паралельне виконання програм</a:t>
            </a:r>
          </a:p>
          <a:p>
            <a:r>
              <a:rPr lang="uk-UA" dirty="0" smtClean="0"/>
              <a:t>Суть паралельного виконання програм полягає в тому, що одночасно виконуються декілька програм, кожна з яких розроблена для конкретного об'єкта. </a:t>
            </a:r>
          </a:p>
          <a:p>
            <a:r>
              <a:rPr lang="uk-UA" dirty="0" smtClean="0"/>
              <a:t>У </a:t>
            </a:r>
            <a:r>
              <a:rPr lang="uk-UA" dirty="0"/>
              <a:t>С</a:t>
            </a:r>
            <a:r>
              <a:rPr lang="uk-UA" dirty="0" smtClean="0"/>
              <a:t>кретчі можна розмістити на екрані декілька об'єктів, кожен із яких може бути керований окремою програмою. Крім того, об'єкти можуть взаємодіяти між собою, а сама сцена набувати різного оформлення і вигляду. </a:t>
            </a:r>
          </a:p>
          <a:p>
            <a:r>
              <a:rPr lang="uk-UA" dirty="0" smtClean="0"/>
              <a:t>Для переміщення об'єктів використовують команди: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449408" y="1163094"/>
            <a:ext cx="32531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Діалогове виконання програм</a:t>
            </a:r>
          </a:p>
          <a:p>
            <a:r>
              <a:rPr lang="uk-UA" dirty="0" smtClean="0"/>
              <a:t>Діалогові програми – це програми, які виконуються у процесі взаємодії з користувачем. Хід виконання і результати виконання таких програм залежать від конкретних дій користувача. </a:t>
            </a:r>
          </a:p>
          <a:p>
            <a:r>
              <a:rPr lang="uk-UA" dirty="0" smtClean="0"/>
              <a:t>Використовуються наступні команди: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56" y="3864243"/>
            <a:ext cx="2114550" cy="39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77" y="4399725"/>
            <a:ext cx="2696308" cy="514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90" y="5929745"/>
            <a:ext cx="800100" cy="371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791" y="5705907"/>
            <a:ext cx="1838325" cy="409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941" y="6142063"/>
            <a:ext cx="2038350" cy="409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8873" y="3971100"/>
            <a:ext cx="2771775" cy="428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873" y="4399725"/>
            <a:ext cx="942975" cy="304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0231" y="4704525"/>
            <a:ext cx="19145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319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398</Words>
  <Application>Microsoft Office PowerPoint</Application>
  <PresentationFormat>Произвольный</PresentationFormat>
  <Paragraphs>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Створення ігрового проекту</vt:lpstr>
      <vt:lpstr>Слайд 2</vt:lpstr>
      <vt:lpstr>Слайд 3</vt:lpstr>
      <vt:lpstr>Помилки в програмах</vt:lpstr>
      <vt:lpstr>Методи пошуку помилок</vt:lpstr>
      <vt:lpstr>Способи виконання програм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ігрового проекту</dc:title>
  <dc:creator>Ольга Пашинська</dc:creator>
  <cp:lastModifiedBy>Admin</cp:lastModifiedBy>
  <cp:revision>20</cp:revision>
  <dcterms:created xsi:type="dcterms:W3CDTF">2019-04-17T07:04:03Z</dcterms:created>
  <dcterms:modified xsi:type="dcterms:W3CDTF">2020-04-15T14:05:08Z</dcterms:modified>
</cp:coreProperties>
</file>