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0" r:id="rId3"/>
    <p:sldId id="259" r:id="rId4"/>
    <p:sldId id="258" r:id="rId5"/>
    <p:sldId id="274" r:id="rId6"/>
    <p:sldId id="275" r:id="rId7"/>
    <p:sldId id="276" r:id="rId8"/>
    <p:sldId id="283" r:id="rId9"/>
    <p:sldId id="271" r:id="rId10"/>
    <p:sldId id="272" r:id="rId11"/>
    <p:sldId id="279" r:id="rId12"/>
    <p:sldId id="273" r:id="rId13"/>
    <p:sldId id="278" r:id="rId14"/>
    <p:sldId id="277" r:id="rId15"/>
    <p:sldId id="280" r:id="rId16"/>
    <p:sldId id="286" r:id="rId17"/>
    <p:sldId id="287" r:id="rId18"/>
    <p:sldId id="288" r:id="rId19"/>
    <p:sldId id="289" r:id="rId20"/>
    <p:sldId id="290" r:id="rId21"/>
    <p:sldId id="29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194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05EA4-371F-4335-9CAD-B490BA9B249B}" type="doc">
      <dgm:prSet loTypeId="urn:microsoft.com/office/officeart/2005/8/layout/lProcess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185F8DD5-4C3B-48CB-93B3-13552559D5CB}">
      <dgm:prSet phldrT="[Текст]"/>
      <dgm:spPr/>
      <dgm:t>
        <a:bodyPr/>
        <a:lstStyle/>
        <a:p>
          <a:r>
            <a:rPr lang="uk-UA" dirty="0" smtClean="0"/>
            <a:t>Привілейовані</a:t>
          </a:r>
          <a:endParaRPr lang="en-US" dirty="0"/>
        </a:p>
      </dgm:t>
    </dgm:pt>
    <dgm:pt modelId="{E479531D-7346-4EAA-B88D-474056544760}" type="parTrans" cxnId="{45C72F9D-703B-479A-BB42-28F51E61C00B}">
      <dgm:prSet/>
      <dgm:spPr/>
      <dgm:t>
        <a:bodyPr/>
        <a:lstStyle/>
        <a:p>
          <a:endParaRPr lang="en-US"/>
        </a:p>
      </dgm:t>
    </dgm:pt>
    <dgm:pt modelId="{6959EAED-9B38-44DD-92D2-1A7547C5E396}" type="sibTrans" cxnId="{45C72F9D-703B-479A-BB42-28F51E61C00B}">
      <dgm:prSet/>
      <dgm:spPr/>
      <dgm:t>
        <a:bodyPr/>
        <a:lstStyle/>
        <a:p>
          <a:endParaRPr lang="en-US"/>
        </a:p>
      </dgm:t>
    </dgm:pt>
    <dgm:pt modelId="{15D34813-E3FB-4DF0-9DA9-5134FE42E292}">
      <dgm:prSet phldrT="[Текст]"/>
      <dgm:spPr/>
      <dgm:t>
        <a:bodyPr/>
        <a:lstStyle/>
        <a:p>
          <a:r>
            <a:rPr lang="uk-UA" dirty="0" err="1" smtClean="0"/>
            <a:t>Князі,зем»яни</a:t>
          </a:r>
          <a:endParaRPr lang="uk-UA" dirty="0" smtClean="0"/>
        </a:p>
        <a:p>
          <a:r>
            <a:rPr lang="uk-UA" dirty="0" err="1" smtClean="0"/>
            <a:t>Шляхта,духовенство</a:t>
          </a:r>
          <a:endParaRPr lang="en-US" dirty="0"/>
        </a:p>
      </dgm:t>
    </dgm:pt>
    <dgm:pt modelId="{A06A88C0-AA53-426A-B9FC-29748D5D4875}" type="parTrans" cxnId="{ADCE2218-5CF2-4235-ADA1-F05329F8FA13}">
      <dgm:prSet/>
      <dgm:spPr/>
      <dgm:t>
        <a:bodyPr/>
        <a:lstStyle/>
        <a:p>
          <a:endParaRPr lang="en-US"/>
        </a:p>
      </dgm:t>
    </dgm:pt>
    <dgm:pt modelId="{84D5AF8F-372E-42AB-B0F0-613644A0BC80}" type="sibTrans" cxnId="{ADCE2218-5CF2-4235-ADA1-F05329F8FA13}">
      <dgm:prSet/>
      <dgm:spPr/>
      <dgm:t>
        <a:bodyPr/>
        <a:lstStyle/>
        <a:p>
          <a:endParaRPr lang="en-US"/>
        </a:p>
      </dgm:t>
    </dgm:pt>
    <dgm:pt modelId="{007D055F-A3D4-4A52-B354-A9B250C8C45C}">
      <dgm:prSet phldrT="[Текст]"/>
      <dgm:spPr/>
      <dgm:t>
        <a:bodyPr/>
        <a:lstStyle/>
        <a:p>
          <a:r>
            <a:rPr lang="uk-UA" dirty="0" err="1" smtClean="0"/>
            <a:t>Напівпривілейовані</a:t>
          </a:r>
          <a:r>
            <a:rPr lang="uk-UA" dirty="0" smtClean="0"/>
            <a:t> </a:t>
          </a:r>
          <a:endParaRPr lang="en-US" dirty="0"/>
        </a:p>
      </dgm:t>
    </dgm:pt>
    <dgm:pt modelId="{DA6E2F99-E15C-4B15-AA48-790331E1D3CE}" type="parTrans" cxnId="{7F3C36D6-AD0E-4408-99B7-1837F9877BB3}">
      <dgm:prSet/>
      <dgm:spPr/>
      <dgm:t>
        <a:bodyPr/>
        <a:lstStyle/>
        <a:p>
          <a:endParaRPr lang="en-US"/>
        </a:p>
      </dgm:t>
    </dgm:pt>
    <dgm:pt modelId="{B88F57F6-DB25-4083-93B6-5E0C86BEBDEB}" type="sibTrans" cxnId="{7F3C36D6-AD0E-4408-99B7-1837F9877BB3}">
      <dgm:prSet/>
      <dgm:spPr/>
      <dgm:t>
        <a:bodyPr/>
        <a:lstStyle/>
        <a:p>
          <a:endParaRPr lang="en-US"/>
        </a:p>
      </dgm:t>
    </dgm:pt>
    <dgm:pt modelId="{1FDF3520-3D54-4C22-B65C-313562F1097B}">
      <dgm:prSet phldrT="[Текст]"/>
      <dgm:spPr/>
      <dgm:t>
        <a:bodyPr/>
        <a:lstStyle/>
        <a:p>
          <a:r>
            <a:rPr lang="uk-UA" dirty="0" smtClean="0"/>
            <a:t>Міщани </a:t>
          </a:r>
          <a:endParaRPr lang="en-US" dirty="0"/>
        </a:p>
      </dgm:t>
    </dgm:pt>
    <dgm:pt modelId="{421122A3-12DA-4E5F-A935-BF0875E469BE}" type="parTrans" cxnId="{DD57AB47-9E9A-44A7-8B2E-44AB5E8C282A}">
      <dgm:prSet/>
      <dgm:spPr/>
      <dgm:t>
        <a:bodyPr/>
        <a:lstStyle/>
        <a:p>
          <a:endParaRPr lang="en-US"/>
        </a:p>
      </dgm:t>
    </dgm:pt>
    <dgm:pt modelId="{FD64C556-8B0E-49AC-A01E-92DD48E0C259}" type="sibTrans" cxnId="{DD57AB47-9E9A-44A7-8B2E-44AB5E8C282A}">
      <dgm:prSet/>
      <dgm:spPr/>
      <dgm:t>
        <a:bodyPr/>
        <a:lstStyle/>
        <a:p>
          <a:endParaRPr lang="en-US"/>
        </a:p>
      </dgm:t>
    </dgm:pt>
    <dgm:pt modelId="{9F74E1FB-AABB-4D3D-AE38-0AD1741C6D39}">
      <dgm:prSet phldrT="[Текст]"/>
      <dgm:spPr/>
      <dgm:t>
        <a:bodyPr/>
        <a:lstStyle/>
        <a:p>
          <a:r>
            <a:rPr lang="uk-UA" dirty="0" smtClean="0"/>
            <a:t>Податки платять, але вільно обирають рід занять</a:t>
          </a:r>
          <a:endParaRPr lang="en-US" dirty="0"/>
        </a:p>
      </dgm:t>
    </dgm:pt>
    <dgm:pt modelId="{29C66718-7FC3-4D14-9201-4F4014D5AD9E}" type="parTrans" cxnId="{57CA996E-EF6D-4F45-AFE6-01DA248B0E18}">
      <dgm:prSet/>
      <dgm:spPr/>
      <dgm:t>
        <a:bodyPr/>
        <a:lstStyle/>
        <a:p>
          <a:endParaRPr lang="en-US"/>
        </a:p>
      </dgm:t>
    </dgm:pt>
    <dgm:pt modelId="{4587DCBA-CD9F-4655-99D9-FE180ABD63FE}" type="sibTrans" cxnId="{57CA996E-EF6D-4F45-AFE6-01DA248B0E18}">
      <dgm:prSet/>
      <dgm:spPr/>
      <dgm:t>
        <a:bodyPr/>
        <a:lstStyle/>
        <a:p>
          <a:endParaRPr lang="en-US"/>
        </a:p>
      </dgm:t>
    </dgm:pt>
    <dgm:pt modelId="{761B4F4B-8096-4923-8111-18AC9CD7392B}">
      <dgm:prSet phldrT="[Текст]"/>
      <dgm:spPr/>
      <dgm:t>
        <a:bodyPr/>
        <a:lstStyle/>
        <a:p>
          <a:r>
            <a:rPr lang="uk-UA" dirty="0" smtClean="0"/>
            <a:t>Непривілейовані</a:t>
          </a:r>
          <a:endParaRPr lang="en-US" dirty="0"/>
        </a:p>
      </dgm:t>
    </dgm:pt>
    <dgm:pt modelId="{0DBAF5B2-1C96-4339-929D-C25DDEFD1B1D}" type="parTrans" cxnId="{A3034D2A-AA86-4734-8046-A430A9117DD1}">
      <dgm:prSet/>
      <dgm:spPr/>
      <dgm:t>
        <a:bodyPr/>
        <a:lstStyle/>
        <a:p>
          <a:endParaRPr lang="en-US"/>
        </a:p>
      </dgm:t>
    </dgm:pt>
    <dgm:pt modelId="{74D14E61-8830-44D7-8CF2-82EBDE41F605}" type="sibTrans" cxnId="{A3034D2A-AA86-4734-8046-A430A9117DD1}">
      <dgm:prSet/>
      <dgm:spPr/>
      <dgm:t>
        <a:bodyPr/>
        <a:lstStyle/>
        <a:p>
          <a:endParaRPr lang="en-US"/>
        </a:p>
      </dgm:t>
    </dgm:pt>
    <dgm:pt modelId="{775F6AD9-90F3-4AA4-9492-C4B37FBECF9F}">
      <dgm:prSet phldrT="[Текст]"/>
      <dgm:spPr/>
      <dgm:t>
        <a:bodyPr/>
        <a:lstStyle/>
        <a:p>
          <a:r>
            <a:rPr lang="uk-UA" dirty="0" smtClean="0"/>
            <a:t>Селяни</a:t>
          </a:r>
        </a:p>
        <a:p>
          <a:r>
            <a:rPr lang="uk-UA" dirty="0" smtClean="0"/>
            <a:t>(похожі і непохожі)</a:t>
          </a:r>
          <a:endParaRPr lang="en-US" dirty="0"/>
        </a:p>
      </dgm:t>
    </dgm:pt>
    <dgm:pt modelId="{980436AC-61BF-4B9E-9EF5-44A2CF17711C}" type="parTrans" cxnId="{FEDA8292-DB7B-4670-A882-144643E7008D}">
      <dgm:prSet/>
      <dgm:spPr/>
      <dgm:t>
        <a:bodyPr/>
        <a:lstStyle/>
        <a:p>
          <a:endParaRPr lang="en-US"/>
        </a:p>
      </dgm:t>
    </dgm:pt>
    <dgm:pt modelId="{6699CD4F-9DFA-48E7-9E00-68DA9155204B}" type="sibTrans" cxnId="{FEDA8292-DB7B-4670-A882-144643E7008D}">
      <dgm:prSet/>
      <dgm:spPr/>
      <dgm:t>
        <a:bodyPr/>
        <a:lstStyle/>
        <a:p>
          <a:endParaRPr lang="en-US"/>
        </a:p>
      </dgm:t>
    </dgm:pt>
    <dgm:pt modelId="{758C6953-B4A8-44BE-A2CB-EF64B6FC272E}">
      <dgm:prSet phldrT="[Текст]"/>
      <dgm:spPr/>
      <dgm:t>
        <a:bodyPr/>
        <a:lstStyle/>
        <a:p>
          <a:r>
            <a:rPr lang="uk-UA" dirty="0" smtClean="0"/>
            <a:t>Податки платять</a:t>
          </a:r>
        </a:p>
        <a:p>
          <a:r>
            <a:rPr lang="uk-UA" dirty="0" smtClean="0"/>
            <a:t>Панщину відробляють </a:t>
          </a:r>
          <a:endParaRPr lang="en-US" dirty="0"/>
        </a:p>
      </dgm:t>
    </dgm:pt>
    <dgm:pt modelId="{D19D67EE-3AB8-45B2-9695-5C884C4FE0EC}" type="parTrans" cxnId="{6DE17402-6FA8-4D49-91EC-2B233A304609}">
      <dgm:prSet/>
      <dgm:spPr/>
      <dgm:t>
        <a:bodyPr/>
        <a:lstStyle/>
        <a:p>
          <a:endParaRPr lang="en-US"/>
        </a:p>
      </dgm:t>
    </dgm:pt>
    <dgm:pt modelId="{0035C4A2-3815-45CC-A363-3E11AF0F2453}" type="sibTrans" cxnId="{6DE17402-6FA8-4D49-91EC-2B233A304609}">
      <dgm:prSet/>
      <dgm:spPr/>
      <dgm:t>
        <a:bodyPr/>
        <a:lstStyle/>
        <a:p>
          <a:endParaRPr lang="en-US"/>
        </a:p>
      </dgm:t>
    </dgm:pt>
    <dgm:pt modelId="{EF64A11C-FA50-40C1-BCC2-0AA7967AB4F5}">
      <dgm:prSet phldrT="[Текст]"/>
      <dgm:spPr/>
      <dgm:t>
        <a:bodyPr/>
        <a:lstStyle/>
        <a:p>
          <a:r>
            <a:rPr lang="uk-UA" dirty="0" smtClean="0"/>
            <a:t>Податки на платять, несуть службу власним коштом, ПРИЙМАЮТЬ УЧАСТЬ В УПРАВЛІННІ ДЕРЖАВОЮ</a:t>
          </a:r>
          <a:endParaRPr lang="en-US" dirty="0"/>
        </a:p>
      </dgm:t>
    </dgm:pt>
    <dgm:pt modelId="{83B15DE9-C6B7-479D-BD30-A208219A8E4E}" type="sibTrans" cxnId="{38D4E495-5563-49D2-97FA-CA4F540276C7}">
      <dgm:prSet/>
      <dgm:spPr/>
      <dgm:t>
        <a:bodyPr/>
        <a:lstStyle/>
        <a:p>
          <a:endParaRPr lang="en-US"/>
        </a:p>
      </dgm:t>
    </dgm:pt>
    <dgm:pt modelId="{4F196274-C282-4EBB-BEB6-9CD648614891}" type="parTrans" cxnId="{38D4E495-5563-49D2-97FA-CA4F540276C7}">
      <dgm:prSet/>
      <dgm:spPr/>
      <dgm:t>
        <a:bodyPr/>
        <a:lstStyle/>
        <a:p>
          <a:endParaRPr lang="en-US"/>
        </a:p>
      </dgm:t>
    </dgm:pt>
    <dgm:pt modelId="{E7E714D5-13B0-43B6-9CAC-2D457E299FFE}" type="pres">
      <dgm:prSet presAssocID="{16D05EA4-371F-4335-9CAD-B490BA9B249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4FA922-3C59-4303-BC8D-3A8E86250ED8}" type="pres">
      <dgm:prSet presAssocID="{185F8DD5-4C3B-48CB-93B3-13552559D5CB}" presName="compNode" presStyleCnt="0"/>
      <dgm:spPr/>
    </dgm:pt>
    <dgm:pt modelId="{B2036F4D-78A1-4477-934C-02BCC743EFE8}" type="pres">
      <dgm:prSet presAssocID="{185F8DD5-4C3B-48CB-93B3-13552559D5CB}" presName="aNode" presStyleLbl="bgShp" presStyleIdx="0" presStyleCnt="3"/>
      <dgm:spPr/>
      <dgm:t>
        <a:bodyPr/>
        <a:lstStyle/>
        <a:p>
          <a:endParaRPr lang="ru-RU"/>
        </a:p>
      </dgm:t>
    </dgm:pt>
    <dgm:pt modelId="{8074D6C5-DE52-49C4-92BB-E29F08B427C0}" type="pres">
      <dgm:prSet presAssocID="{185F8DD5-4C3B-48CB-93B3-13552559D5CB}" presName="textNode" presStyleLbl="bgShp" presStyleIdx="0" presStyleCnt="3"/>
      <dgm:spPr/>
      <dgm:t>
        <a:bodyPr/>
        <a:lstStyle/>
        <a:p>
          <a:endParaRPr lang="ru-RU"/>
        </a:p>
      </dgm:t>
    </dgm:pt>
    <dgm:pt modelId="{B924A807-6881-4AC5-BB68-6158D9DD3FDD}" type="pres">
      <dgm:prSet presAssocID="{185F8DD5-4C3B-48CB-93B3-13552559D5CB}" presName="compChildNode" presStyleCnt="0"/>
      <dgm:spPr/>
    </dgm:pt>
    <dgm:pt modelId="{2505E420-22C3-4E4D-A33B-DDA1A75973BF}" type="pres">
      <dgm:prSet presAssocID="{185F8DD5-4C3B-48CB-93B3-13552559D5CB}" presName="theInnerList" presStyleCnt="0"/>
      <dgm:spPr/>
    </dgm:pt>
    <dgm:pt modelId="{12FDA8BB-0A6F-4A5B-9E56-9D7B8BF6C28A}" type="pres">
      <dgm:prSet presAssocID="{15D34813-E3FB-4DF0-9DA9-5134FE42E292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FF5A9-72B9-4E84-85A7-65AC5C345EDD}" type="pres">
      <dgm:prSet presAssocID="{15D34813-E3FB-4DF0-9DA9-5134FE42E292}" presName="aSpace2" presStyleCnt="0"/>
      <dgm:spPr/>
    </dgm:pt>
    <dgm:pt modelId="{3317B739-80B3-4D69-A97A-FC0CB89C38AE}" type="pres">
      <dgm:prSet presAssocID="{EF64A11C-FA50-40C1-BCC2-0AA7967AB4F5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2A370-26BA-4632-A1B1-848C6C53FA8F}" type="pres">
      <dgm:prSet presAssocID="{185F8DD5-4C3B-48CB-93B3-13552559D5CB}" presName="aSpace" presStyleCnt="0"/>
      <dgm:spPr/>
    </dgm:pt>
    <dgm:pt modelId="{C40BF654-26C7-4A3F-B569-79DD128C965C}" type="pres">
      <dgm:prSet presAssocID="{007D055F-A3D4-4A52-B354-A9B250C8C45C}" presName="compNode" presStyleCnt="0"/>
      <dgm:spPr/>
    </dgm:pt>
    <dgm:pt modelId="{BDD6F86C-CBC2-425C-A811-F55E59BF7C6A}" type="pres">
      <dgm:prSet presAssocID="{007D055F-A3D4-4A52-B354-A9B250C8C45C}" presName="aNode" presStyleLbl="bgShp" presStyleIdx="1" presStyleCnt="3"/>
      <dgm:spPr/>
      <dgm:t>
        <a:bodyPr/>
        <a:lstStyle/>
        <a:p>
          <a:endParaRPr lang="ru-RU"/>
        </a:p>
      </dgm:t>
    </dgm:pt>
    <dgm:pt modelId="{61E537F2-FD10-4FBE-8737-83B78836B453}" type="pres">
      <dgm:prSet presAssocID="{007D055F-A3D4-4A52-B354-A9B250C8C45C}" presName="textNode" presStyleLbl="bgShp" presStyleIdx="1" presStyleCnt="3"/>
      <dgm:spPr/>
      <dgm:t>
        <a:bodyPr/>
        <a:lstStyle/>
        <a:p>
          <a:endParaRPr lang="ru-RU"/>
        </a:p>
      </dgm:t>
    </dgm:pt>
    <dgm:pt modelId="{3586DDA7-0965-4348-B9F3-90D08E35F4D3}" type="pres">
      <dgm:prSet presAssocID="{007D055F-A3D4-4A52-B354-A9B250C8C45C}" presName="compChildNode" presStyleCnt="0"/>
      <dgm:spPr/>
    </dgm:pt>
    <dgm:pt modelId="{6D55DA34-4C6C-4D67-8317-1642BF621BF2}" type="pres">
      <dgm:prSet presAssocID="{007D055F-A3D4-4A52-B354-A9B250C8C45C}" presName="theInnerList" presStyleCnt="0"/>
      <dgm:spPr/>
    </dgm:pt>
    <dgm:pt modelId="{F564E8AF-51A3-4621-ACCE-4C72006E24B9}" type="pres">
      <dgm:prSet presAssocID="{1FDF3520-3D54-4C22-B65C-313562F1097B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1E1A4-3B7B-4238-9C53-D7ABFE584396}" type="pres">
      <dgm:prSet presAssocID="{1FDF3520-3D54-4C22-B65C-313562F1097B}" presName="aSpace2" presStyleCnt="0"/>
      <dgm:spPr/>
    </dgm:pt>
    <dgm:pt modelId="{7F743885-9BA6-4773-946A-2107F6DFA75A}" type="pres">
      <dgm:prSet presAssocID="{9F74E1FB-AABB-4D3D-AE38-0AD1741C6D39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4F7E8-8486-4E64-B0CD-6F368520B883}" type="pres">
      <dgm:prSet presAssocID="{007D055F-A3D4-4A52-B354-A9B250C8C45C}" presName="aSpace" presStyleCnt="0"/>
      <dgm:spPr/>
    </dgm:pt>
    <dgm:pt modelId="{7EAB2609-80E9-4966-A724-8B8C4FD7751E}" type="pres">
      <dgm:prSet presAssocID="{761B4F4B-8096-4923-8111-18AC9CD7392B}" presName="compNode" presStyleCnt="0"/>
      <dgm:spPr/>
    </dgm:pt>
    <dgm:pt modelId="{90F51BA6-1B04-4199-A4AD-11609CC00136}" type="pres">
      <dgm:prSet presAssocID="{761B4F4B-8096-4923-8111-18AC9CD7392B}" presName="aNode" presStyleLbl="bgShp" presStyleIdx="2" presStyleCnt="3"/>
      <dgm:spPr/>
      <dgm:t>
        <a:bodyPr/>
        <a:lstStyle/>
        <a:p>
          <a:endParaRPr lang="ru-RU"/>
        </a:p>
      </dgm:t>
    </dgm:pt>
    <dgm:pt modelId="{6509D4F1-4FC8-46EA-8673-13985B4B0FE0}" type="pres">
      <dgm:prSet presAssocID="{761B4F4B-8096-4923-8111-18AC9CD7392B}" presName="textNode" presStyleLbl="bgShp" presStyleIdx="2" presStyleCnt="3"/>
      <dgm:spPr/>
      <dgm:t>
        <a:bodyPr/>
        <a:lstStyle/>
        <a:p>
          <a:endParaRPr lang="ru-RU"/>
        </a:p>
      </dgm:t>
    </dgm:pt>
    <dgm:pt modelId="{7961B229-1AE0-41E6-A84D-FB94FFC5FFE7}" type="pres">
      <dgm:prSet presAssocID="{761B4F4B-8096-4923-8111-18AC9CD7392B}" presName="compChildNode" presStyleCnt="0"/>
      <dgm:spPr/>
    </dgm:pt>
    <dgm:pt modelId="{914F1A09-CE86-4EFC-9614-BAF4BB8FB758}" type="pres">
      <dgm:prSet presAssocID="{761B4F4B-8096-4923-8111-18AC9CD7392B}" presName="theInnerList" presStyleCnt="0"/>
      <dgm:spPr/>
    </dgm:pt>
    <dgm:pt modelId="{31B24B1A-C8B3-4FAA-9F4F-5D1BA03D411E}" type="pres">
      <dgm:prSet presAssocID="{775F6AD9-90F3-4AA4-9492-C4B37FBECF9F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0A971-6080-43C4-AE0A-F22F54337C46}" type="pres">
      <dgm:prSet presAssocID="{775F6AD9-90F3-4AA4-9492-C4B37FBECF9F}" presName="aSpace2" presStyleCnt="0"/>
      <dgm:spPr/>
    </dgm:pt>
    <dgm:pt modelId="{281A303F-0D6A-4D77-9864-20026D86FDFF}" type="pres">
      <dgm:prSet presAssocID="{758C6953-B4A8-44BE-A2CB-EF64B6FC272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6A07A6-6A01-47B1-80FA-81A220FC90C8}" type="presOf" srcId="{185F8DD5-4C3B-48CB-93B3-13552559D5CB}" destId="{8074D6C5-DE52-49C4-92BB-E29F08B427C0}" srcOrd="1" destOrd="0" presId="urn:microsoft.com/office/officeart/2005/8/layout/lProcess2"/>
    <dgm:cxn modelId="{7F3C36D6-AD0E-4408-99B7-1837F9877BB3}" srcId="{16D05EA4-371F-4335-9CAD-B490BA9B249B}" destId="{007D055F-A3D4-4A52-B354-A9B250C8C45C}" srcOrd="1" destOrd="0" parTransId="{DA6E2F99-E15C-4B15-AA48-790331E1D3CE}" sibTransId="{B88F57F6-DB25-4083-93B6-5E0C86BEBDEB}"/>
    <dgm:cxn modelId="{D726DA01-A1E5-4F56-BEBF-DB0AE8D2329A}" type="presOf" srcId="{775F6AD9-90F3-4AA4-9492-C4B37FBECF9F}" destId="{31B24B1A-C8B3-4FAA-9F4F-5D1BA03D411E}" srcOrd="0" destOrd="0" presId="urn:microsoft.com/office/officeart/2005/8/layout/lProcess2"/>
    <dgm:cxn modelId="{DD57AB47-9E9A-44A7-8B2E-44AB5E8C282A}" srcId="{007D055F-A3D4-4A52-B354-A9B250C8C45C}" destId="{1FDF3520-3D54-4C22-B65C-313562F1097B}" srcOrd="0" destOrd="0" parTransId="{421122A3-12DA-4E5F-A935-BF0875E469BE}" sibTransId="{FD64C556-8B0E-49AC-A01E-92DD48E0C259}"/>
    <dgm:cxn modelId="{ADCE2218-5CF2-4235-ADA1-F05329F8FA13}" srcId="{185F8DD5-4C3B-48CB-93B3-13552559D5CB}" destId="{15D34813-E3FB-4DF0-9DA9-5134FE42E292}" srcOrd="0" destOrd="0" parTransId="{A06A88C0-AA53-426A-B9FC-29748D5D4875}" sibTransId="{84D5AF8F-372E-42AB-B0F0-613644A0BC80}"/>
    <dgm:cxn modelId="{FEDA8292-DB7B-4670-A882-144643E7008D}" srcId="{761B4F4B-8096-4923-8111-18AC9CD7392B}" destId="{775F6AD9-90F3-4AA4-9492-C4B37FBECF9F}" srcOrd="0" destOrd="0" parTransId="{980436AC-61BF-4B9E-9EF5-44A2CF17711C}" sibTransId="{6699CD4F-9DFA-48E7-9E00-68DA9155204B}"/>
    <dgm:cxn modelId="{38D4E495-5563-49D2-97FA-CA4F540276C7}" srcId="{185F8DD5-4C3B-48CB-93B3-13552559D5CB}" destId="{EF64A11C-FA50-40C1-BCC2-0AA7967AB4F5}" srcOrd="1" destOrd="0" parTransId="{4F196274-C282-4EBB-BEB6-9CD648614891}" sibTransId="{83B15DE9-C6B7-479D-BD30-A208219A8E4E}"/>
    <dgm:cxn modelId="{4A8CBE73-DE47-428B-9DAD-657CA8E4D74E}" type="presOf" srcId="{9F74E1FB-AABB-4D3D-AE38-0AD1741C6D39}" destId="{7F743885-9BA6-4773-946A-2107F6DFA75A}" srcOrd="0" destOrd="0" presId="urn:microsoft.com/office/officeart/2005/8/layout/lProcess2"/>
    <dgm:cxn modelId="{6DE17402-6FA8-4D49-91EC-2B233A304609}" srcId="{761B4F4B-8096-4923-8111-18AC9CD7392B}" destId="{758C6953-B4A8-44BE-A2CB-EF64B6FC272E}" srcOrd="1" destOrd="0" parTransId="{D19D67EE-3AB8-45B2-9695-5C884C4FE0EC}" sibTransId="{0035C4A2-3815-45CC-A363-3E11AF0F2453}"/>
    <dgm:cxn modelId="{8E9ABB73-BDD3-4209-BD08-C2DE8077AB46}" type="presOf" srcId="{761B4F4B-8096-4923-8111-18AC9CD7392B}" destId="{6509D4F1-4FC8-46EA-8673-13985B4B0FE0}" srcOrd="1" destOrd="0" presId="urn:microsoft.com/office/officeart/2005/8/layout/lProcess2"/>
    <dgm:cxn modelId="{29E2FC9F-28AC-49BD-A9BA-26B54A2630C8}" type="presOf" srcId="{007D055F-A3D4-4A52-B354-A9B250C8C45C}" destId="{BDD6F86C-CBC2-425C-A811-F55E59BF7C6A}" srcOrd="0" destOrd="0" presId="urn:microsoft.com/office/officeart/2005/8/layout/lProcess2"/>
    <dgm:cxn modelId="{45C72F9D-703B-479A-BB42-28F51E61C00B}" srcId="{16D05EA4-371F-4335-9CAD-B490BA9B249B}" destId="{185F8DD5-4C3B-48CB-93B3-13552559D5CB}" srcOrd="0" destOrd="0" parTransId="{E479531D-7346-4EAA-B88D-474056544760}" sibTransId="{6959EAED-9B38-44DD-92D2-1A7547C5E396}"/>
    <dgm:cxn modelId="{DBF7DB3C-9752-43EA-9BCB-C5A256BA580D}" type="presOf" srcId="{007D055F-A3D4-4A52-B354-A9B250C8C45C}" destId="{61E537F2-FD10-4FBE-8737-83B78836B453}" srcOrd="1" destOrd="0" presId="urn:microsoft.com/office/officeart/2005/8/layout/lProcess2"/>
    <dgm:cxn modelId="{24A90B70-005F-4BEC-99D0-BE9468DDA20A}" type="presOf" srcId="{1FDF3520-3D54-4C22-B65C-313562F1097B}" destId="{F564E8AF-51A3-4621-ACCE-4C72006E24B9}" srcOrd="0" destOrd="0" presId="urn:microsoft.com/office/officeart/2005/8/layout/lProcess2"/>
    <dgm:cxn modelId="{DC77D460-E59C-4956-B80B-0227F153C90B}" type="presOf" srcId="{15D34813-E3FB-4DF0-9DA9-5134FE42E292}" destId="{12FDA8BB-0A6F-4A5B-9E56-9D7B8BF6C28A}" srcOrd="0" destOrd="0" presId="urn:microsoft.com/office/officeart/2005/8/layout/lProcess2"/>
    <dgm:cxn modelId="{0148CB84-732B-4CBF-A568-AE6BE662DA2D}" type="presOf" srcId="{758C6953-B4A8-44BE-A2CB-EF64B6FC272E}" destId="{281A303F-0D6A-4D77-9864-20026D86FDFF}" srcOrd="0" destOrd="0" presId="urn:microsoft.com/office/officeart/2005/8/layout/lProcess2"/>
    <dgm:cxn modelId="{E44ABCF2-2CB0-4BEE-BEBB-089D342DCF8F}" type="presOf" srcId="{761B4F4B-8096-4923-8111-18AC9CD7392B}" destId="{90F51BA6-1B04-4199-A4AD-11609CC00136}" srcOrd="0" destOrd="0" presId="urn:microsoft.com/office/officeart/2005/8/layout/lProcess2"/>
    <dgm:cxn modelId="{89381567-505D-45B9-AAEB-F035BF1B5CEF}" type="presOf" srcId="{EF64A11C-FA50-40C1-BCC2-0AA7967AB4F5}" destId="{3317B739-80B3-4D69-A97A-FC0CB89C38AE}" srcOrd="0" destOrd="0" presId="urn:microsoft.com/office/officeart/2005/8/layout/lProcess2"/>
    <dgm:cxn modelId="{57CA996E-EF6D-4F45-AFE6-01DA248B0E18}" srcId="{007D055F-A3D4-4A52-B354-A9B250C8C45C}" destId="{9F74E1FB-AABB-4D3D-AE38-0AD1741C6D39}" srcOrd="1" destOrd="0" parTransId="{29C66718-7FC3-4D14-9201-4F4014D5AD9E}" sibTransId="{4587DCBA-CD9F-4655-99D9-FE180ABD63FE}"/>
    <dgm:cxn modelId="{A3034D2A-AA86-4734-8046-A430A9117DD1}" srcId="{16D05EA4-371F-4335-9CAD-B490BA9B249B}" destId="{761B4F4B-8096-4923-8111-18AC9CD7392B}" srcOrd="2" destOrd="0" parTransId="{0DBAF5B2-1C96-4339-929D-C25DDEFD1B1D}" sibTransId="{74D14E61-8830-44D7-8CF2-82EBDE41F605}"/>
    <dgm:cxn modelId="{CE18F7FD-9DF8-48B2-9F80-E6F3216EACA5}" type="presOf" srcId="{16D05EA4-371F-4335-9CAD-B490BA9B249B}" destId="{E7E714D5-13B0-43B6-9CAC-2D457E299FFE}" srcOrd="0" destOrd="0" presId="urn:microsoft.com/office/officeart/2005/8/layout/lProcess2"/>
    <dgm:cxn modelId="{CBD4E7AC-BC7D-4E9A-9562-CFFFD18A3ACF}" type="presOf" srcId="{185F8DD5-4C3B-48CB-93B3-13552559D5CB}" destId="{B2036F4D-78A1-4477-934C-02BCC743EFE8}" srcOrd="0" destOrd="0" presId="urn:microsoft.com/office/officeart/2005/8/layout/lProcess2"/>
    <dgm:cxn modelId="{D7715BAA-ED17-466C-A20B-C34B558DFD39}" type="presParOf" srcId="{E7E714D5-13B0-43B6-9CAC-2D457E299FFE}" destId="{BD4FA922-3C59-4303-BC8D-3A8E86250ED8}" srcOrd="0" destOrd="0" presId="urn:microsoft.com/office/officeart/2005/8/layout/lProcess2"/>
    <dgm:cxn modelId="{36F3CF7C-F5C2-407E-B9A6-3086ECC05594}" type="presParOf" srcId="{BD4FA922-3C59-4303-BC8D-3A8E86250ED8}" destId="{B2036F4D-78A1-4477-934C-02BCC743EFE8}" srcOrd="0" destOrd="0" presId="urn:microsoft.com/office/officeart/2005/8/layout/lProcess2"/>
    <dgm:cxn modelId="{4A022225-488B-4D00-A899-FA54B2FB9E70}" type="presParOf" srcId="{BD4FA922-3C59-4303-BC8D-3A8E86250ED8}" destId="{8074D6C5-DE52-49C4-92BB-E29F08B427C0}" srcOrd="1" destOrd="0" presId="urn:microsoft.com/office/officeart/2005/8/layout/lProcess2"/>
    <dgm:cxn modelId="{19B53468-104B-4FA4-86DA-ADA4E19A390B}" type="presParOf" srcId="{BD4FA922-3C59-4303-BC8D-3A8E86250ED8}" destId="{B924A807-6881-4AC5-BB68-6158D9DD3FDD}" srcOrd="2" destOrd="0" presId="urn:microsoft.com/office/officeart/2005/8/layout/lProcess2"/>
    <dgm:cxn modelId="{BF418ED9-413B-42A7-A481-05510E677CF7}" type="presParOf" srcId="{B924A807-6881-4AC5-BB68-6158D9DD3FDD}" destId="{2505E420-22C3-4E4D-A33B-DDA1A75973BF}" srcOrd="0" destOrd="0" presId="urn:microsoft.com/office/officeart/2005/8/layout/lProcess2"/>
    <dgm:cxn modelId="{4530AB0A-CC98-43E8-A871-CA9AE4BDF300}" type="presParOf" srcId="{2505E420-22C3-4E4D-A33B-DDA1A75973BF}" destId="{12FDA8BB-0A6F-4A5B-9E56-9D7B8BF6C28A}" srcOrd="0" destOrd="0" presId="urn:microsoft.com/office/officeart/2005/8/layout/lProcess2"/>
    <dgm:cxn modelId="{BF986A7D-3A35-49AC-B779-93729FE4FD12}" type="presParOf" srcId="{2505E420-22C3-4E4D-A33B-DDA1A75973BF}" destId="{A78FF5A9-72B9-4E84-85A7-65AC5C345EDD}" srcOrd="1" destOrd="0" presId="urn:microsoft.com/office/officeart/2005/8/layout/lProcess2"/>
    <dgm:cxn modelId="{A30C0DB0-7E37-42AD-BE7A-97F327636185}" type="presParOf" srcId="{2505E420-22C3-4E4D-A33B-DDA1A75973BF}" destId="{3317B739-80B3-4D69-A97A-FC0CB89C38AE}" srcOrd="2" destOrd="0" presId="urn:microsoft.com/office/officeart/2005/8/layout/lProcess2"/>
    <dgm:cxn modelId="{6715A6CD-CB03-4E87-9176-90331BAFD9AD}" type="presParOf" srcId="{E7E714D5-13B0-43B6-9CAC-2D457E299FFE}" destId="{3962A370-26BA-4632-A1B1-848C6C53FA8F}" srcOrd="1" destOrd="0" presId="urn:microsoft.com/office/officeart/2005/8/layout/lProcess2"/>
    <dgm:cxn modelId="{CE65690C-1812-45B2-AF9C-3B8A820038FF}" type="presParOf" srcId="{E7E714D5-13B0-43B6-9CAC-2D457E299FFE}" destId="{C40BF654-26C7-4A3F-B569-79DD128C965C}" srcOrd="2" destOrd="0" presId="urn:microsoft.com/office/officeart/2005/8/layout/lProcess2"/>
    <dgm:cxn modelId="{BBD12B5C-F9EB-46DF-94BD-57E82D11D41C}" type="presParOf" srcId="{C40BF654-26C7-4A3F-B569-79DD128C965C}" destId="{BDD6F86C-CBC2-425C-A811-F55E59BF7C6A}" srcOrd="0" destOrd="0" presId="urn:microsoft.com/office/officeart/2005/8/layout/lProcess2"/>
    <dgm:cxn modelId="{4ADDE8EA-55D4-4CCE-B673-4570A5D6D2B9}" type="presParOf" srcId="{C40BF654-26C7-4A3F-B569-79DD128C965C}" destId="{61E537F2-FD10-4FBE-8737-83B78836B453}" srcOrd="1" destOrd="0" presId="urn:microsoft.com/office/officeart/2005/8/layout/lProcess2"/>
    <dgm:cxn modelId="{4A85F2E1-4BEF-4116-8FF0-9713CE983754}" type="presParOf" srcId="{C40BF654-26C7-4A3F-B569-79DD128C965C}" destId="{3586DDA7-0965-4348-B9F3-90D08E35F4D3}" srcOrd="2" destOrd="0" presId="urn:microsoft.com/office/officeart/2005/8/layout/lProcess2"/>
    <dgm:cxn modelId="{FC2D1B49-953C-48AD-BB02-DD55A5CF1FCA}" type="presParOf" srcId="{3586DDA7-0965-4348-B9F3-90D08E35F4D3}" destId="{6D55DA34-4C6C-4D67-8317-1642BF621BF2}" srcOrd="0" destOrd="0" presId="urn:microsoft.com/office/officeart/2005/8/layout/lProcess2"/>
    <dgm:cxn modelId="{5A63E4EB-451C-4488-86AB-098E47FAFDA9}" type="presParOf" srcId="{6D55DA34-4C6C-4D67-8317-1642BF621BF2}" destId="{F564E8AF-51A3-4621-ACCE-4C72006E24B9}" srcOrd="0" destOrd="0" presId="urn:microsoft.com/office/officeart/2005/8/layout/lProcess2"/>
    <dgm:cxn modelId="{C3BD65E3-48D2-408F-8760-DD7CB10C5BAC}" type="presParOf" srcId="{6D55DA34-4C6C-4D67-8317-1642BF621BF2}" destId="{A301E1A4-3B7B-4238-9C53-D7ABFE584396}" srcOrd="1" destOrd="0" presId="urn:microsoft.com/office/officeart/2005/8/layout/lProcess2"/>
    <dgm:cxn modelId="{7E56DD50-36C7-48AC-B359-F8BFDBA6A0EA}" type="presParOf" srcId="{6D55DA34-4C6C-4D67-8317-1642BF621BF2}" destId="{7F743885-9BA6-4773-946A-2107F6DFA75A}" srcOrd="2" destOrd="0" presId="urn:microsoft.com/office/officeart/2005/8/layout/lProcess2"/>
    <dgm:cxn modelId="{6DDECEC4-E137-4496-A8C2-79D4C1A7D030}" type="presParOf" srcId="{E7E714D5-13B0-43B6-9CAC-2D457E299FFE}" destId="{0494F7E8-8486-4E64-B0CD-6F368520B883}" srcOrd="3" destOrd="0" presId="urn:microsoft.com/office/officeart/2005/8/layout/lProcess2"/>
    <dgm:cxn modelId="{A63A41B9-5465-4760-9C76-2E6B46B499F6}" type="presParOf" srcId="{E7E714D5-13B0-43B6-9CAC-2D457E299FFE}" destId="{7EAB2609-80E9-4966-A724-8B8C4FD7751E}" srcOrd="4" destOrd="0" presId="urn:microsoft.com/office/officeart/2005/8/layout/lProcess2"/>
    <dgm:cxn modelId="{BC98E8E2-BE03-4A4D-A548-3D66A2A18784}" type="presParOf" srcId="{7EAB2609-80E9-4966-A724-8B8C4FD7751E}" destId="{90F51BA6-1B04-4199-A4AD-11609CC00136}" srcOrd="0" destOrd="0" presId="urn:microsoft.com/office/officeart/2005/8/layout/lProcess2"/>
    <dgm:cxn modelId="{C5A287DE-FBF9-49EC-AC40-2B9200F48629}" type="presParOf" srcId="{7EAB2609-80E9-4966-A724-8B8C4FD7751E}" destId="{6509D4F1-4FC8-46EA-8673-13985B4B0FE0}" srcOrd="1" destOrd="0" presId="urn:microsoft.com/office/officeart/2005/8/layout/lProcess2"/>
    <dgm:cxn modelId="{AB2B6CB8-0326-4EDF-A6E2-CA16FB144578}" type="presParOf" srcId="{7EAB2609-80E9-4966-A724-8B8C4FD7751E}" destId="{7961B229-1AE0-41E6-A84D-FB94FFC5FFE7}" srcOrd="2" destOrd="0" presId="urn:microsoft.com/office/officeart/2005/8/layout/lProcess2"/>
    <dgm:cxn modelId="{F3BD9DFB-4397-49D2-92DE-36723AEE560F}" type="presParOf" srcId="{7961B229-1AE0-41E6-A84D-FB94FFC5FFE7}" destId="{914F1A09-CE86-4EFC-9614-BAF4BB8FB758}" srcOrd="0" destOrd="0" presId="urn:microsoft.com/office/officeart/2005/8/layout/lProcess2"/>
    <dgm:cxn modelId="{D17D6812-5643-48AF-87DA-36A141F6D34F}" type="presParOf" srcId="{914F1A09-CE86-4EFC-9614-BAF4BB8FB758}" destId="{31B24B1A-C8B3-4FAA-9F4F-5D1BA03D411E}" srcOrd="0" destOrd="0" presId="urn:microsoft.com/office/officeart/2005/8/layout/lProcess2"/>
    <dgm:cxn modelId="{B8273701-79B1-4EDA-934B-99D59FEAFE78}" type="presParOf" srcId="{914F1A09-CE86-4EFC-9614-BAF4BB8FB758}" destId="{2ED0A971-6080-43C4-AE0A-F22F54337C46}" srcOrd="1" destOrd="0" presId="urn:microsoft.com/office/officeart/2005/8/layout/lProcess2"/>
    <dgm:cxn modelId="{8A4CB08D-BFA1-4F63-BBE4-A080432FBCA0}" type="presParOf" srcId="{914F1A09-CE86-4EFC-9614-BAF4BB8FB758}" destId="{281A303F-0D6A-4D77-9864-20026D86FDF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D61FF-8095-427A-8C21-8E56CAA81599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B9784-EA5A-4A45-A15E-A60231FF3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32E5-8251-486D-9E72-098EC0A050A7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75D65-4C68-4DA7-9EF9-9DE46AF51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9C8D1-736C-4AE6-8C6C-E0AF2D466F0F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5EC74-BE2C-4BE0-AF91-AEB23B935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86840-4AE2-4C18-9505-7407FC3E9B90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1BB1-6DB3-4382-88A9-D687B1D29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4EE34-01B7-44D3-BBEA-A0642E8A7F48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B6F5-FFA2-4C08-B9E7-11E1D7F8D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19302-B354-443B-A525-01C04FEE9AE4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187A8-519F-4276-A821-FB4BFB295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C88E-8707-41ED-8E3F-6326A5D8BE49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CDDC5-7BE1-49B7-99D9-4325D1772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4B542-72EE-4403-9B30-8DE9367DD448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2430-C88D-43B5-9B37-D85257F0C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EE4E-0E6B-41DB-8C85-E0C1DA01C788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88377-12FF-419F-939B-7884C1701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4BA78-7D52-44E9-ADC4-327D3DE6BC62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60B4-7592-467B-8AA5-6AB88F4EE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3C12C-B5B7-429F-97C9-85959392D999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DC45B-D2D5-4ECD-87EE-09ECE4266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221CFB-8F90-4077-AF2D-609037A8622E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C688A6-F344-4CF0-AE3C-5471D6F46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8613" y="333375"/>
            <a:ext cx="60483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Соціальна структура суспільства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6350" y="1676400"/>
            <a:ext cx="12239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/>
              <a:t>Напівпривілейовані</a:t>
            </a:r>
            <a:endParaRPr lang="en-US" dirty="0"/>
          </a:p>
        </p:txBody>
      </p:sp>
      <p:graphicFrame>
        <p:nvGraphicFramePr>
          <p:cNvPr id="14" name="Схема 1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598613" y="5661025"/>
            <a:ext cx="60483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КОЗАКИ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Сільське господарство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0" y="785813"/>
            <a:ext cx="650081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 indent="-447675">
              <a:buFont typeface="Calibri" pitchFamily="34" charset="0"/>
              <a:buAutoNum type="arabicPeriod"/>
              <a:tabLst>
                <a:tab pos="541338" algn="l"/>
              </a:tabLst>
            </a:pPr>
            <a:r>
              <a:rPr lang="uk-UA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Землеробство: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 трипільна система (жито, ячмінь, овес, пшениця, гречка).</a:t>
            </a:r>
          </a:p>
          <a:p>
            <a:pPr marL="447675" indent="-447675">
              <a:buFont typeface="Calibri" pitchFamily="34" charset="0"/>
              <a:buAutoNum type="arabicPeriod"/>
              <a:tabLst>
                <a:tab pos="541338" algn="l"/>
              </a:tabLst>
            </a:pPr>
            <a:r>
              <a:rPr lang="uk-UA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Тваринництво: 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розведення волів, корів, свиней.</a:t>
            </a:r>
          </a:p>
          <a:p>
            <a:pPr marL="447675" indent="-447675">
              <a:buFont typeface="Calibri" pitchFamily="34" charset="0"/>
              <a:buAutoNum type="arabicPeriod"/>
              <a:tabLst>
                <a:tab pos="541338" algn="l"/>
              </a:tabLst>
            </a:pPr>
            <a:r>
              <a:rPr lang="uk-UA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Промисли: 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рибальство, мисливство, бджільництво, солеваріння, видобування руди, виробництво дьогтю та смоли, виготовлення сукна і полотна, гончарного посуду.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filvarok.com.ua/media/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4200" y="3500438"/>
            <a:ext cx="47498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 descr="http://proridne.org/folklore/image/%D0%9F%D0%B0%D0%BD%D1%89%D0%B8%D0%BD%D0%B0%20%E2%80%94%20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514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929188" y="857250"/>
            <a:ext cx="42148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 algn="ctr">
              <a:tabLst>
                <a:tab pos="358775" algn="l"/>
              </a:tabLst>
            </a:pPr>
            <a:r>
              <a:rPr lang="uk-UA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Панщина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 – обов'язкові селянські роботи на пана.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0" y="3811588"/>
            <a:ext cx="44291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 algn="ctr">
              <a:tabLst>
                <a:tab pos="358775" algn="l"/>
              </a:tabLst>
            </a:pPr>
            <a:r>
              <a:rPr lang="uk-UA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Фільварок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 – шляхетське багатогалузеве господарство, яке базувалося на праці селян і було орієнтовано на ринок.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Магдебурзьке право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214313" y="857250"/>
            <a:ext cx="87153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Магдебурське право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 – це міське право на самоврядування, за яким міста частково звільнялися від підпорядкування центральній адміністрації, владі феодалів і створювали органи самоврядування.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Причини надання українським містам Магдебурзького права: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• повільний розвиток міст через постійні напади татар;  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• держава, польські королі, литовські князі, церква були зацікавлені в розвитку міст: з міст у державну скарбницю  надходили податки, міські фортеці захищали від зовнішніх ворогів;  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• прагнення міського населення самостійно керувати життям свого міста 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3.bp.blogspot.com/-UbdAtpyLE4U/VTfFTA6rO-I/AAAAAAAAC8k/6y4TuKc8zUU/s1600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214313" y="0"/>
            <a:ext cx="8929687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1339 р. м.Санок Галицько-Волинського князівства  — перше місто України, якому було надано магдебурзьке право. 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Згодом магдебурзьке право одержали й інші міста: 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•  Львів (1356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p.); 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•  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Кременець (1374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p.); 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•  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Луцьк (1432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p.); 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•  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Житомир (1444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p.); 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•  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Київ (1494 - 1497 рр.); 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•  Дубно (1498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p.); 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•  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Ковель (1518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p.); 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•  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Берестечко ( 1547 р.) та інші.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3.bp.blogspot.com/-x9iAGwBrNZU/VCLtat_b-tI/AAAAAAAAAYQ/hpc91se3Frs/s1600/3%2BMaster.png"/>
          <p:cNvPicPr>
            <a:picLocks noChangeAspect="1" noChangeArrowheads="1"/>
          </p:cNvPicPr>
          <p:nvPr/>
        </p:nvPicPr>
        <p:blipFill>
          <a:blip r:embed="rId2"/>
          <a:srcRect b="5220"/>
          <a:stretch>
            <a:fillRect/>
          </a:stretch>
        </p:blipFill>
        <p:spPr bwMode="auto">
          <a:xfrm>
            <a:off x="0" y="1655763"/>
            <a:ext cx="914400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85875" y="2214563"/>
            <a:ext cx="2786063" cy="642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Підмайстер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29250" y="2071688"/>
            <a:ext cx="2786063" cy="642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Майстер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214688"/>
            <a:ext cx="2786063" cy="642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Учень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0" y="0"/>
            <a:ext cx="90011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 algn="ctr">
              <a:tabLst>
                <a:tab pos="358775" algn="l"/>
              </a:tabLst>
            </a:pPr>
            <a:r>
              <a:rPr lang="uk-UA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Цех 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– об'єднання вільних ремісників однієї чи кількох споріднених спеціальностей, яких очолював виборний цехмістер.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365125" eaLnBrk="1" hangingPunct="1"/>
            <a:r>
              <a:rPr lang="uk-UA" sz="2800" smtClean="0">
                <a:latin typeface="Times New Roman" pitchFamily="18" charset="0"/>
              </a:rPr>
              <a:t>ОСВІТА.</a:t>
            </a:r>
            <a:r>
              <a:rPr lang="ru-RU" sz="2800" smtClean="0">
                <a:latin typeface="Times New Roman" pitchFamily="18" charset="0"/>
              </a:rPr>
              <a:t> За традицією освіту здобували при церквах і монастирях. Церковнослужителі, яких називали </a:t>
            </a:r>
            <a:r>
              <a:rPr lang="ru-RU" sz="2800" b="1" smtClean="0">
                <a:latin typeface="Times New Roman" pitchFamily="18" charset="0"/>
              </a:rPr>
              <a:t>граматиками</a:t>
            </a:r>
            <a:r>
              <a:rPr lang="ru-RU" sz="2800" smtClean="0">
                <a:latin typeface="Times New Roman" pitchFamily="18" charset="0"/>
              </a:rPr>
              <a:t> або книжниками, навчали дітей</a:t>
            </a:r>
          </a:p>
          <a:p>
            <a:pPr marL="365125" indent="-365125" eaLnBrk="1" hangingPunct="1"/>
            <a:r>
              <a:rPr lang="ru-RU" sz="2800" smtClean="0">
                <a:latin typeface="Times New Roman" pitchFamily="18" charset="0"/>
              </a:rPr>
              <a:t>письма церковнослов’янською мовою, початків арифметики, молитов, співу. Попервах школи існували в найбільших містах, згодом їх кількість</a:t>
            </a:r>
          </a:p>
          <a:p>
            <a:pPr marL="365125" indent="-365125" eaLnBrk="1" hangingPunct="1"/>
            <a:r>
              <a:rPr lang="ru-RU" sz="2800" smtClean="0">
                <a:latin typeface="Times New Roman" pitchFamily="18" charset="0"/>
              </a:rPr>
              <a:t>зростала: у другій половині 16 ст. вони діяли у Львові, Перемишлі, Стрию, Кременці, Володимирі на Волині тощо.</a:t>
            </a:r>
          </a:p>
        </p:txBody>
      </p:sp>
      <p:sp>
        <p:nvSpPr>
          <p:cNvPr id="28674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uk-UA" smtClean="0">
                <a:latin typeface="Times New Roman" pitchFamily="18" charset="0"/>
              </a:rPr>
              <a:t>Культура</a:t>
            </a: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365125" eaLnBrk="1" hangingPunct="1"/>
            <a:r>
              <a:rPr lang="ru-RU" smtClean="0">
                <a:latin typeface="Times New Roman" pitchFamily="18" charset="0"/>
              </a:rPr>
              <a:t>Початкові школи в Україні були поширеним явищем, це підтверджує й те, що багато українців навчалося в європейських університетах. А щоб стати студентом, треба було мати основи знань.</a:t>
            </a:r>
          </a:p>
        </p:txBody>
      </p:sp>
      <p:sp>
        <p:nvSpPr>
          <p:cNvPr id="29698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uk-UA" smtClean="0">
                <a:latin typeface="Times New Roman" pitchFamily="18" charset="0"/>
              </a:rPr>
              <a:t>Початкова освіта</a:t>
            </a: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33963" y="1677988"/>
            <a:ext cx="3422650" cy="1887537"/>
          </a:xfrm>
        </p:spPr>
        <p:txBody>
          <a:bodyPr anchor="b"/>
          <a:lstStyle/>
          <a:p>
            <a:pPr algn="l" eaLnBrk="1" hangingPunct="1"/>
            <a:r>
              <a:rPr lang="ru-RU" sz="2000" b="1" smtClean="0">
                <a:latin typeface="Times New Roman" pitchFamily="18" charset="0"/>
              </a:rPr>
              <a:t>Юрій Дрогобич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(1450–1494)</a:t>
            </a:r>
            <a:br>
              <a:rPr lang="ru-RU" sz="2000" b="1" smtClean="0">
                <a:latin typeface="Times New Roman" pitchFamily="18" charset="0"/>
              </a:rPr>
            </a:br>
            <a:endParaRPr lang="ru-RU" sz="2000" smtClean="0">
              <a:latin typeface="Times New Roman" pitchFamily="18" charset="0"/>
            </a:endParaRPr>
          </a:p>
        </p:txBody>
      </p:sp>
      <p:sp>
        <p:nvSpPr>
          <p:cNvPr id="30722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062538" y="3182938"/>
            <a:ext cx="3625850" cy="29368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</a:rPr>
              <a:t>Український учений, доктор філософії й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</a:rPr>
              <a:t>медицини, освітній діяч, ректор Болонського університету (Італія),професор Краківського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</a:rPr>
              <a:t>університету (Польща),один із ініціаторів друку перших книжок давньоруською мовою «Осьмогласник», «Часословець» та ін. У краківській друкарні Ш.Фіоля.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60513" y="1636713"/>
            <a:ext cx="2381250" cy="340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250825" y="1720850"/>
            <a:ext cx="82819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У другій половині 14 ст. з поширенням в Україні (насамперед на західних</a:t>
            </a:r>
          </a:p>
          <a:p>
            <a:r>
              <a:rPr lang="ru-RU">
                <a:latin typeface="Times New Roman" pitchFamily="18" charset="0"/>
              </a:rPr>
              <a:t>землях) магдебурзького права в міській забудові почали з’являтися</a:t>
            </a:r>
          </a:p>
          <a:p>
            <a:r>
              <a:rPr lang="ru-RU">
                <a:latin typeface="Times New Roman" pitchFamily="18" charset="0"/>
              </a:rPr>
              <a:t>ознаки </a:t>
            </a:r>
            <a:r>
              <a:rPr lang="ru-RU" i="1">
                <a:latin typeface="Times New Roman" pitchFamily="18" charset="0"/>
              </a:rPr>
              <a:t>регулярного планування. На основі чіткої геометричної сітки розташовували</a:t>
            </a:r>
          </a:p>
          <a:p>
            <a:r>
              <a:rPr lang="ru-RU">
                <a:latin typeface="Times New Roman" pitchFamily="18" charset="0"/>
              </a:rPr>
              <a:t>основні елементи нових укріплених центрів поселень – ринкової</a:t>
            </a:r>
          </a:p>
          <a:p>
            <a:r>
              <a:rPr lang="ru-RU">
                <a:latin typeface="Times New Roman" pitchFamily="18" charset="0"/>
              </a:rPr>
              <a:t>площі, кварталів, вулиць. Центральною частиною міст, з якої</a:t>
            </a:r>
          </a:p>
          <a:p>
            <a:r>
              <a:rPr lang="ru-RU">
                <a:latin typeface="Times New Roman" pitchFamily="18" charset="0"/>
              </a:rPr>
              <a:t>починалося будівництво, була </a:t>
            </a:r>
            <a:r>
              <a:rPr lang="ru-RU" b="1">
                <a:latin typeface="Times New Roman" pitchFamily="18" charset="0"/>
              </a:rPr>
              <a:t>площа з ратушею посередині – площа Ринок.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142875" y="214313"/>
            <a:ext cx="878681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>
                <a:latin typeface="Times New Roman" pitchFamily="18" charset="0"/>
                <a:cs typeface="Times New Roman" pitchFamily="18" charset="0"/>
              </a:rPr>
              <a:t>В другій половині ХІ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 – Х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 ст. основою суспільних відносин були </a:t>
            </a:r>
            <a:r>
              <a:rPr lang="uk-UA" sz="3200" b="1" u="sng">
                <a:latin typeface="Times New Roman" pitchFamily="18" charset="0"/>
                <a:cs typeface="Times New Roman" pitchFamily="18" charset="0"/>
              </a:rPr>
              <a:t>стани.</a:t>
            </a:r>
          </a:p>
          <a:p>
            <a:endParaRPr lang="uk-UA" sz="32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Стани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 – великі соціально – правові групи людей, які відрізняються становищем у суспільстві, спадковими правами та обов'язками.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250825" y="750888"/>
            <a:ext cx="85693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Упродовж 14 – початку 16 ст. не втрачало значення будівництво оборонних</a:t>
            </a:r>
          </a:p>
          <a:p>
            <a:r>
              <a:rPr lang="ru-RU">
                <a:latin typeface="Times New Roman" pitchFamily="18" charset="0"/>
              </a:rPr>
              <a:t>споруд. Стіни й башти старих замків надбудовували й потовщували.</a:t>
            </a:r>
          </a:p>
          <a:p>
            <a:r>
              <a:rPr lang="ru-RU">
                <a:latin typeface="Times New Roman" pitchFamily="18" charset="0"/>
              </a:rPr>
              <a:t>Башти споруджували в найвразливіших місцях оборони, з’єднуючи їх</a:t>
            </a:r>
          </a:p>
          <a:p>
            <a:r>
              <a:rPr lang="ru-RU">
                <a:latin typeface="Times New Roman" pitchFamily="18" charset="0"/>
              </a:rPr>
              <a:t>дерев’яними або мурованими стінами. Такі фортифікації називають </a:t>
            </a:r>
            <a:r>
              <a:rPr lang="ru-RU" b="1">
                <a:latin typeface="Times New Roman" pitchFamily="18" charset="0"/>
              </a:rPr>
              <a:t>баштовою системою укріплень. За умов постійної загрози несподіваних нападів</a:t>
            </a:r>
          </a:p>
          <a:p>
            <a:r>
              <a:rPr lang="ru-RU">
                <a:latin typeface="Times New Roman" pitchFamily="18" charset="0"/>
              </a:rPr>
              <a:t>зі Степу рис оборонної архітектури набували навіть окремі церкви,</a:t>
            </a:r>
          </a:p>
          <a:p>
            <a:r>
              <a:rPr lang="ru-RU">
                <a:latin typeface="Times New Roman" pitchFamily="18" charset="0"/>
              </a:rPr>
              <a:t>монастирі, синагоги тощо. При цьому укріплення на землях Подніпров’я</a:t>
            </a:r>
          </a:p>
          <a:p>
            <a:r>
              <a:rPr lang="ru-RU">
                <a:latin typeface="Times New Roman" pitchFamily="18" charset="0"/>
              </a:rPr>
              <a:t>та Лівобережжя здебільшого будували з дерева, бо інших будівельних</a:t>
            </a:r>
          </a:p>
          <a:p>
            <a:r>
              <a:rPr lang="ru-RU">
                <a:latin typeface="Times New Roman" pitchFamily="18" charset="0"/>
              </a:rPr>
              <a:t>матеріалів там не було. Дерев’яні захисні споруди мав, зокрема, й тогочасний</a:t>
            </a:r>
          </a:p>
          <a:p>
            <a:r>
              <a:rPr lang="ru-RU">
                <a:latin typeface="Times New Roman" pitchFamily="18" charset="0"/>
              </a:rPr>
              <a:t>Київ.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1800" b="1" smtClean="0">
                <a:solidFill>
                  <a:schemeClr val="accent2"/>
                </a:solidFill>
                <a:latin typeface="Times New Roman" pitchFamily="18" charset="0"/>
              </a:rPr>
              <a:t>Українське малярство другої половини 14 – початку 16 ст. розвивалося</a:t>
            </a:r>
            <a:br>
              <a:rPr lang="ru-RU" sz="1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chemeClr val="accent2"/>
                </a:solidFill>
                <a:latin typeface="Times New Roman" pitchFamily="18" charset="0"/>
              </a:rPr>
              <a:t>на основі традицій русько-візантійського малярства часів Київської Русі</a:t>
            </a:r>
            <a:br>
              <a:rPr lang="ru-RU" sz="1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chemeClr val="accent2"/>
                </a:solidFill>
                <a:latin typeface="Times New Roman" pitchFamily="18" charset="0"/>
              </a:rPr>
              <a:t>та Галицько-Волинського князівства.</a:t>
            </a:r>
          </a:p>
        </p:txBody>
      </p:sp>
      <p:sp>
        <p:nvSpPr>
          <p:cNvPr id="33794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85800" y="1773238"/>
            <a:ext cx="3803650" cy="4343400"/>
          </a:xfrm>
        </p:spPr>
        <p:txBody>
          <a:bodyPr/>
          <a:lstStyle/>
          <a:p>
            <a:pPr marL="365125" indent="-365125" eaLnBrk="1" hangingPunct="1"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Упродовж 15 – початку 16 ст. активно розвивався провідний жанр</a:t>
            </a:r>
          </a:p>
          <a:p>
            <a:pPr marL="365125" indent="-365125" eaLnBrk="1" hangingPunct="1"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тогочасного малярства – </a:t>
            </a:r>
            <a:r>
              <a:rPr lang="ru-RU" sz="1800" b="1" smtClean="0">
                <a:latin typeface="Times New Roman" pitchFamily="18" charset="0"/>
              </a:rPr>
              <a:t>іконопис. Великою популярністю користувався</a:t>
            </a:r>
          </a:p>
          <a:p>
            <a:pPr marL="365125" indent="-365125" eaLnBrk="1" hangingPunct="1"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образ Богородиці. Найкращим його зразком серед збережених є </a:t>
            </a:r>
            <a:r>
              <a:rPr lang="ru-RU" sz="1800" b="1" smtClean="0">
                <a:latin typeface="Times New Roman" pitchFamily="18" charset="0"/>
              </a:rPr>
              <a:t>ікона</a:t>
            </a:r>
          </a:p>
          <a:p>
            <a:pPr marL="365125" indent="-365125" eaLnBrk="1" hangingPunct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Богородиці із с. Красова та ікона Богородиці з Дмитрівської церкви</a:t>
            </a:r>
          </a:p>
          <a:p>
            <a:pPr marL="365125" indent="-365125" eaLnBrk="1" hangingPunct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с. Підгородці. Популярними були ікони, де в образах святих втілено воїнів</a:t>
            </a:r>
            <a:r>
              <a:rPr lang="ru-RU" sz="1800" smtClean="0">
                <a:latin typeface="Times New Roman" pitchFamily="18" charset="0"/>
              </a:rPr>
              <a:t>героїв (наприклад, </a:t>
            </a:r>
            <a:r>
              <a:rPr lang="ru-RU" sz="1800" b="1" smtClean="0">
                <a:latin typeface="Times New Roman" pitchFamily="18" charset="0"/>
              </a:rPr>
              <a:t>ікона Юрія Змієборця із Станилі поблизу м. Дрогобича </a:t>
            </a:r>
            <a:r>
              <a:rPr lang="ru-RU" sz="1800" smtClean="0">
                <a:latin typeface="Times New Roman" pitchFamily="18" charset="0"/>
              </a:rPr>
              <a:t>(кінець 14 ст.) або реальні типи сучасників – селян, міщан, шляхтичів (ікона «Страшний суд»)).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1628775"/>
            <a:ext cx="1944687" cy="2736850"/>
          </a:xfrm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798763"/>
            <a:ext cx="2871787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142875" y="0"/>
            <a:ext cx="90011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Шляхта</a:t>
            </a:r>
            <a:r>
              <a:rPr lang="uk-UA" sz="4000">
                <a:latin typeface="Times New Roman" pitchFamily="18" charset="0"/>
                <a:cs typeface="Times New Roman" pitchFamily="18" charset="0"/>
              </a:rPr>
              <a:t> – привілейований соціальний стан, аристократія у Польщі, Литві та Русі – Україні в І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4000">
                <a:latin typeface="Times New Roman" pitchFamily="18" charset="0"/>
                <a:cs typeface="Times New Roman" pitchFamily="18" charset="0"/>
              </a:rPr>
              <a:t> – ХІІІ ст.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gulevich.net/statiy.files/shliahta_rogachevschiny.files/image00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33588"/>
            <a:ext cx="91440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214313" y="0"/>
            <a:ext cx="86439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Магнати</a:t>
            </a:r>
            <a:r>
              <a:rPr lang="uk-UA" sz="4800">
                <a:latin typeface="Times New Roman" pitchFamily="18" charset="0"/>
                <a:cs typeface="Times New Roman" pitchFamily="18" charset="0"/>
              </a:rPr>
              <a:t> – шляхтичі, які мали великі землеволодіння; велика шляхта.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428625" y="0"/>
            <a:ext cx="8286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Духовенство</a:t>
            </a:r>
            <a:r>
              <a:rPr lang="uk-UA" sz="4800">
                <a:latin typeface="Times New Roman" pitchFamily="18" charset="0"/>
                <a:cs typeface="Times New Roman" pitchFamily="18" charset="0"/>
              </a:rPr>
              <a:t> – церковні люди.</a:t>
            </a:r>
          </a:p>
          <a:p>
            <a:pPr algn="ctr"/>
            <a:r>
              <a:rPr lang="uk-UA" sz="4800">
                <a:latin typeface="Times New Roman" pitchFamily="18" charset="0"/>
                <a:cs typeface="Times New Roman" pitchFamily="18" charset="0"/>
              </a:rPr>
              <a:t>Поділялось на </a:t>
            </a:r>
            <a:r>
              <a:rPr lang="uk-UA" sz="4800" b="1" i="1">
                <a:latin typeface="Times New Roman" pitchFamily="18" charset="0"/>
                <a:cs typeface="Times New Roman" pitchFamily="18" charset="0"/>
              </a:rPr>
              <a:t>біле</a:t>
            </a:r>
            <a:r>
              <a:rPr lang="uk-UA" sz="480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4800" b="1" i="1">
                <a:latin typeface="Times New Roman" pitchFamily="18" charset="0"/>
                <a:cs typeface="Times New Roman" pitchFamily="18" charset="0"/>
              </a:rPr>
              <a:t>чорне</a:t>
            </a:r>
            <a:r>
              <a:rPr lang="uk-UA" sz="480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428625" y="0"/>
            <a:ext cx="8286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Міщани </a:t>
            </a:r>
            <a:r>
              <a:rPr lang="uk-UA" sz="4800">
                <a:latin typeface="Times New Roman" pitchFamily="18" charset="0"/>
                <a:cs typeface="Times New Roman" pitchFamily="18" charset="0"/>
              </a:rPr>
              <a:t>– мешканці міст.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ua.textreferat.com/images/referats/13736/image0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409575"/>
            <a:ext cx="5510212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0" y="0"/>
            <a:ext cx="535781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uk-UA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Селяни </a:t>
            </a:r>
            <a:r>
              <a:rPr lang="uk-UA" sz="4800">
                <a:latin typeface="Times New Roman" pitchFamily="18" charset="0"/>
                <a:cs typeface="Times New Roman" pitchFamily="18" charset="0"/>
              </a:rPr>
              <a:t>– мешканці селищ, найчисельніша верства українського населення.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ukrmap.su/program2009/uh7/7_08/26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0113" y="0"/>
            <a:ext cx="4433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71500" y="357188"/>
            <a:ext cx="7772400" cy="144145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2060"/>
                </a:solidFill>
                <a:latin typeface="Arial Black" pitchFamily="34" charset="0"/>
              </a:rPr>
              <a:t>Соціальна структура українського суспільства</a:t>
            </a:r>
            <a:br>
              <a:rPr lang="ru-RU" sz="400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400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482" name="Picture 2" descr="31-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66" r="967" b="3506"/>
          <a:stretch>
            <a:fillRect/>
          </a:stretch>
        </p:blipFill>
        <p:spPr bwMode="auto">
          <a:xfrm>
            <a:off x="214313" y="1785938"/>
            <a:ext cx="87217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ukrmap.su/program2009/uh5/11/id_11_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2C0C1"/>
              </a:clrFrom>
              <a:clrTo>
                <a:srgbClr val="C2C0C1">
                  <a:alpha val="0"/>
                </a:srgbClr>
              </a:clrTo>
            </a:clrChange>
          </a:blip>
          <a:srcRect t="3036" r="14581"/>
          <a:stretch>
            <a:fillRect/>
          </a:stretch>
        </p:blipFill>
        <p:spPr bwMode="auto">
          <a:xfrm>
            <a:off x="0" y="1136650"/>
            <a:ext cx="5248275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900115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 князя Костянтина Острозького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4500563" y="1643063"/>
            <a:ext cx="4643437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Arial" charset="0"/>
              <a:buChar char="•"/>
              <a:tabLst>
                <a:tab pos="358775" algn="l"/>
              </a:tabLst>
            </a:pPr>
            <a:r>
              <a:rPr lang="uk-UA" sz="3200">
                <a:latin typeface="Times New Roman" pitchFamily="18" charset="0"/>
                <a:cs typeface="Times New Roman" pitchFamily="18" charset="0"/>
              </a:rPr>
              <a:t>захисник православ'я;</a:t>
            </a:r>
          </a:p>
          <a:p>
            <a:pPr marL="358775" indent="-358775">
              <a:buFont typeface="Arial" charset="0"/>
              <a:buChar char="•"/>
              <a:tabLst>
                <a:tab pos="358775" algn="l"/>
              </a:tabLst>
            </a:pPr>
            <a:r>
              <a:rPr lang="uk-UA" sz="3200">
                <a:latin typeface="Times New Roman" pitchFamily="18" charset="0"/>
                <a:cs typeface="Times New Roman" pitchFamily="18" charset="0"/>
              </a:rPr>
              <a:t>керував польсько-литовськими військами;</a:t>
            </a:r>
          </a:p>
          <a:p>
            <a:pPr marL="358775" indent="-358775">
              <a:buFont typeface="Arial" charset="0"/>
              <a:buChar char="•"/>
              <a:tabLst>
                <a:tab pos="358775" algn="l"/>
              </a:tabLst>
            </a:pPr>
            <a:r>
              <a:rPr lang="uk-UA" sz="3200">
                <a:latin typeface="Times New Roman" pitchFamily="18" charset="0"/>
                <a:cs typeface="Times New Roman" pitchFamily="18" charset="0"/>
              </a:rPr>
              <a:t>був намісником замків у Вінниці та Брацлаві;</a:t>
            </a:r>
          </a:p>
          <a:p>
            <a:pPr marL="358775" indent="-358775">
              <a:buFont typeface="Arial" charset="0"/>
              <a:buChar char="•"/>
              <a:tabLst>
                <a:tab pos="358775" algn="l"/>
              </a:tabLst>
            </a:pPr>
            <a:r>
              <a:rPr lang="uk-UA" sz="3200">
                <a:latin typeface="Times New Roman" pitchFamily="18" charset="0"/>
                <a:cs typeface="Times New Roman" pitchFamily="18" charset="0"/>
              </a:rPr>
              <a:t>обіймав високі державні посади.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9163621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9163623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612</Words>
  <Application>Microsoft Office PowerPoint</Application>
  <PresentationFormat>Экран (4:3)</PresentationFormat>
  <Paragraphs>75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Arial Black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Соціальна структура українського суспільства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Культура</vt:lpstr>
      <vt:lpstr>Початкова освіта</vt:lpstr>
      <vt:lpstr>Юрій Дрогобич (1450–1494) </vt:lpstr>
      <vt:lpstr>Слайд 19</vt:lpstr>
      <vt:lpstr>Слайд 20</vt:lpstr>
      <vt:lpstr>Українське малярство другої половини 14 – початку 16 ст. розвивалося на основі традицій русько-візантійського малярства часів Київської Русі та Галицько-Волинського князівства.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Сергей</cp:lastModifiedBy>
  <cp:revision>21</cp:revision>
  <dcterms:created xsi:type="dcterms:W3CDTF">2016-04-26T17:23:13Z</dcterms:created>
  <dcterms:modified xsi:type="dcterms:W3CDTF">2020-05-11T15:16:35Z</dcterms:modified>
</cp:coreProperties>
</file>