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56" r:id="rId1"/>
  </p:sldMasterIdLst>
  <p:notesMasterIdLst>
    <p:notesMasterId r:id="rId2"/>
  </p:notesMasterIdLst>
  <p:sldIdLst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7" r:id="rId11"/>
    <p:sldId id="448" r:id="rId12"/>
    <p:sldId id="450" r:id="rId13"/>
    <p:sldId id="451" r:id="rId14"/>
    <p:sldId id="452" r:id="rId1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9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59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3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8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3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4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6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5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5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2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62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3B423-CC20-4738-B996-83B4201F3B65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5708E-1CF1-467D-B4B9-6CAA907F76CC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http://online-effects.ru/frames/preview/2a67f34a035c9df9c8e16b0530f2b139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598" name="Заголовок 1"/>
          <p:cNvSpPr>
            <a:spLocks noGrp="1"/>
          </p:cNvSpPr>
          <p:nvPr>
            <p:ph type="ctrTitle"/>
          </p:nvPr>
        </p:nvSpPr>
        <p:spPr>
          <a:xfrm>
            <a:off x="2928926" y="0"/>
            <a:ext cx="5857916" cy="3429024"/>
          </a:xfrm>
        </p:spPr>
        <p:txBody>
          <a:bodyPr>
            <a:noAutofit/>
          </a:bodyPr>
          <a:p>
            <a:r>
              <a:rPr b="1" dirty="0" sz="6600" lang="uk-UA" smtClean="0">
                <a:latin typeface="+mn-lt"/>
              </a:rPr>
              <a:t>Славко і Жако</a:t>
            </a:r>
            <a:br>
              <a:rPr b="1" dirty="0" sz="6600" lang="uk-UA" smtClean="0">
                <a:latin typeface="+mn-lt"/>
              </a:rPr>
            </a:br>
            <a:r>
              <a:rPr b="1" dirty="0" sz="5400" lang="uk-UA" smtClean="0">
                <a:latin typeface="+mn-lt"/>
              </a:rPr>
              <a:t>( Михайло </a:t>
            </a:r>
            <a:br>
              <a:rPr b="1" dirty="0" sz="5400" lang="uk-UA" smtClean="0">
                <a:latin typeface="+mn-lt"/>
              </a:rPr>
            </a:br>
            <a:r>
              <a:rPr b="1" dirty="0" sz="5400" lang="uk-UA" err="1" smtClean="0">
                <a:latin typeface="+mn-lt"/>
              </a:rPr>
              <a:t>Слабошпицький</a:t>
            </a:r>
            <a:r>
              <a:rPr b="1" dirty="0" sz="5400" lang="uk-UA" smtClean="0">
                <a:latin typeface="+mn-lt"/>
              </a:rPr>
              <a:t>)</a:t>
            </a:r>
            <a:endParaRPr b="1" dirty="0" sz="6000" lang="ru-RU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601" name="TextBox 2"/>
          <p:cNvSpPr txBox="1"/>
          <p:nvPr/>
        </p:nvSpPr>
        <p:spPr>
          <a:xfrm>
            <a:off x="0" y="285728"/>
            <a:ext cx="9199880" cy="5958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6600" lang="uk-UA" smtClean="0"/>
              <a:t>                    авторитетно</a:t>
            </a:r>
          </a:p>
          <a:p>
            <a:r>
              <a:rPr dirty="0" sz="6600" lang="uk-UA" smtClean="0"/>
              <a:t>               жовтавими</a:t>
            </a:r>
          </a:p>
          <a:p>
            <a:r>
              <a:rPr dirty="0" sz="6600" lang="uk-UA" smtClean="0"/>
              <a:t>            наганявшись</a:t>
            </a:r>
          </a:p>
          <a:p>
            <a:r>
              <a:rPr dirty="0" sz="6600" lang="uk-UA" smtClean="0"/>
              <a:t>        накупавшись</a:t>
            </a:r>
          </a:p>
          <a:p>
            <a:r>
              <a:rPr dirty="0" sz="6600" lang="uk-UA" smtClean="0"/>
              <a:t>    деренчливим</a:t>
            </a:r>
          </a:p>
          <a:p>
            <a:r>
              <a:rPr dirty="0" sz="6600" lang="uk-UA" err="1" smtClean="0"/>
              <a:t>африканознавство</a:t>
            </a:r>
            <a:endParaRPr dirty="0" sz="6600"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603" name="TextBox 2"/>
          <p:cNvSpPr txBox="1"/>
          <p:nvPr/>
        </p:nvSpPr>
        <p:spPr>
          <a:xfrm>
            <a:off x="714348" y="214290"/>
            <a:ext cx="6685280" cy="8915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5400" i="1" lang="uk-UA" smtClean="0">
                <a:solidFill>
                  <a:srgbClr val="0000CC"/>
                </a:solidFill>
                <a:latin typeface="Bookman Old Style" pitchFamily="18" charset="0"/>
              </a:rPr>
              <a:t>Словникова робота</a:t>
            </a:r>
            <a:endParaRPr b="1" dirty="0" sz="5400" i="1" lang="ru-RU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1048604" name="TextBox 3"/>
          <p:cNvSpPr txBox="1"/>
          <p:nvPr/>
        </p:nvSpPr>
        <p:spPr>
          <a:xfrm>
            <a:off x="214282" y="1285860"/>
            <a:ext cx="3840479" cy="44094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7200" lang="uk-UA" smtClean="0"/>
              <a:t>здає</a:t>
            </a:r>
          </a:p>
          <a:p>
            <a:r>
              <a:rPr dirty="0" sz="7200" lang="uk-UA" err="1" smtClean="0"/>
              <a:t>нуди</a:t>
            </a:r>
            <a:endParaRPr dirty="0" sz="7200" lang="uk-UA" smtClean="0"/>
          </a:p>
          <a:p>
            <a:r>
              <a:rPr dirty="0" sz="7200" lang="uk-UA" smtClean="0"/>
              <a:t>зупиняє</a:t>
            </a:r>
          </a:p>
          <a:p>
            <a:r>
              <a:rPr dirty="0" sz="7200" lang="uk-UA" err="1" smtClean="0"/>
              <a:t>вдивляє</a:t>
            </a:r>
            <a:endParaRPr dirty="0" sz="7200" lang="ru-RU"/>
          </a:p>
        </p:txBody>
      </p:sp>
      <p:sp>
        <p:nvSpPr>
          <p:cNvPr id="1048605" name="TextBox 4"/>
          <p:cNvSpPr txBox="1"/>
          <p:nvPr/>
        </p:nvSpPr>
        <p:spPr>
          <a:xfrm>
            <a:off x="5072066" y="2000240"/>
            <a:ext cx="3853180" cy="21488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13800" lang="uk-UA" err="1" smtClean="0"/>
              <a:t>ться</a:t>
            </a:r>
            <a:endParaRPr b="1" dirty="0" sz="13800" lang="ru-RU"/>
          </a:p>
        </p:txBody>
      </p:sp>
      <p:cxnSp>
        <p:nvCxnSpPr>
          <p:cNvPr id="3145728" name="Прямая соединительная линия 6"/>
          <p:cNvCxnSpPr>
            <a:cxnSpLocks/>
            <a:endCxn id="1048605" idx="1"/>
          </p:cNvCxnSpPr>
          <p:nvPr/>
        </p:nvCxnSpPr>
        <p:spPr>
          <a:xfrm>
            <a:off x="2143108" y="1928802"/>
            <a:ext cx="2928958" cy="1179434"/>
          </a:xfrm>
          <a:prstGeom prst="line"/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единительная линия 8"/>
          <p:cNvCxnSpPr>
            <a:cxnSpLocks/>
          </p:cNvCxnSpPr>
          <p:nvPr/>
        </p:nvCxnSpPr>
        <p:spPr>
          <a:xfrm rot="5400000" flipH="1" flipV="1">
            <a:off x="3393273" y="3607595"/>
            <a:ext cx="1714512" cy="1643074"/>
          </a:xfrm>
          <a:prstGeom prst="line"/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Прямая соединительная линия 10"/>
          <p:cNvCxnSpPr>
            <a:cxnSpLocks/>
          </p:cNvCxnSpPr>
          <p:nvPr/>
        </p:nvCxnSpPr>
        <p:spPr>
          <a:xfrm>
            <a:off x="2285984" y="3071810"/>
            <a:ext cx="2714644" cy="214314"/>
          </a:xfrm>
          <a:prstGeom prst="line"/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Прямая соединительная линия 12"/>
          <p:cNvCxnSpPr>
            <a:cxnSpLocks/>
          </p:cNvCxnSpPr>
          <p:nvPr/>
        </p:nvCxnSpPr>
        <p:spPr>
          <a:xfrm flipV="1">
            <a:off x="3428992" y="3500438"/>
            <a:ext cx="1571636" cy="714380"/>
          </a:xfrm>
          <a:prstGeom prst="line"/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606" name="TextBox 2"/>
          <p:cNvSpPr txBox="1"/>
          <p:nvPr/>
        </p:nvSpPr>
        <p:spPr>
          <a:xfrm>
            <a:off x="214282" y="0"/>
            <a:ext cx="8806181" cy="59588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6600" lang="uk-UA" smtClean="0"/>
              <a:t>                    шумовиння</a:t>
            </a:r>
          </a:p>
          <a:p>
            <a:r>
              <a:rPr dirty="0" sz="6600" lang="uk-UA" smtClean="0"/>
              <a:t>                </a:t>
            </a:r>
            <a:r>
              <a:rPr dirty="0" sz="6600" lang="uk-UA" err="1" smtClean="0"/>
              <a:t>потьманіле</a:t>
            </a:r>
            <a:r>
              <a:rPr dirty="0" sz="6600" lang="uk-UA" smtClean="0"/>
              <a:t> </a:t>
            </a:r>
          </a:p>
          <a:p>
            <a:r>
              <a:rPr dirty="0" sz="6600" lang="uk-UA" smtClean="0"/>
              <a:t>            обминаючи</a:t>
            </a:r>
          </a:p>
          <a:p>
            <a:r>
              <a:rPr dirty="0" sz="6600" lang="uk-UA" smtClean="0"/>
              <a:t>        попелястого</a:t>
            </a:r>
          </a:p>
          <a:p>
            <a:r>
              <a:rPr dirty="0" sz="6600" lang="uk-UA" smtClean="0"/>
              <a:t>    присмирнілий</a:t>
            </a:r>
          </a:p>
          <a:p>
            <a:r>
              <a:rPr dirty="0" sz="6600" lang="uk-UA" smtClean="0"/>
              <a:t>продемонстрував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607" name="TextBox 2"/>
          <p:cNvSpPr txBox="1"/>
          <p:nvPr/>
        </p:nvSpPr>
        <p:spPr>
          <a:xfrm>
            <a:off x="2000232" y="214290"/>
            <a:ext cx="5529580" cy="5958841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dirty="0" sz="6600" lang="uk-UA" smtClean="0"/>
              <a:t>марив</a:t>
            </a:r>
          </a:p>
          <a:p>
            <a:pPr algn="ctr"/>
            <a:r>
              <a:rPr dirty="0" sz="6600" lang="uk-UA" smtClean="0"/>
              <a:t>ляпотів</a:t>
            </a:r>
          </a:p>
          <a:p>
            <a:pPr algn="ctr"/>
            <a:r>
              <a:rPr dirty="0" sz="6600" lang="uk-UA" smtClean="0"/>
              <a:t>бруківка</a:t>
            </a:r>
          </a:p>
          <a:p>
            <a:pPr algn="ctr"/>
            <a:r>
              <a:rPr dirty="0" sz="6600" lang="uk-UA" err="1" smtClean="0"/>
              <a:t>хвацькіше</a:t>
            </a:r>
            <a:endParaRPr dirty="0" sz="6600" lang="uk-UA" smtClean="0"/>
          </a:p>
          <a:p>
            <a:pPr algn="ctr"/>
            <a:r>
              <a:rPr dirty="0" sz="6600" lang="uk-UA" err="1" smtClean="0"/>
              <a:t>гримкотливо</a:t>
            </a:r>
            <a:endParaRPr dirty="0" sz="6600" lang="uk-UA" smtClean="0"/>
          </a:p>
          <a:p>
            <a:pPr algn="ctr"/>
            <a:r>
              <a:rPr dirty="0" sz="6600" lang="uk-UA" smtClean="0"/>
              <a:t>фонендоскоп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pic>
        <p:nvPicPr>
          <p:cNvPr id="2097163" name="Picture 3" descr="http://day.kyiv.ua/sites/default/files/main/openpublish_article/20101027/4195-2-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14282" y="785794"/>
            <a:ext cx="4704453" cy="5786478"/>
          </a:xfrm>
          <a:prstGeom prst="rect"/>
          <a:noFill/>
        </p:spPr>
      </p:pic>
      <p:sp>
        <p:nvSpPr>
          <p:cNvPr id="1048600" name="TextBox 3"/>
          <p:cNvSpPr txBox="1"/>
          <p:nvPr/>
        </p:nvSpPr>
        <p:spPr>
          <a:xfrm>
            <a:off x="642910" y="0"/>
            <a:ext cx="7612381" cy="8153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800" lang="uk-UA" smtClean="0"/>
              <a:t>Михайло </a:t>
            </a:r>
            <a:r>
              <a:rPr b="1" dirty="0" sz="4800" lang="uk-UA" err="1" smtClean="0"/>
              <a:t>Слабошпицький</a:t>
            </a:r>
            <a:endParaRPr b="1" dirty="0" sz="4800" lang="ru-RU"/>
          </a:p>
        </p:txBody>
      </p:sp>
      <p:pic>
        <p:nvPicPr>
          <p:cNvPr id="2097164" name="Picture 7" descr="http://cv01.twirpx.net/1733/173364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510926">
            <a:off x="6209932" y="894873"/>
            <a:ext cx="2694253" cy="3439663"/>
          </a:xfrm>
          <a:prstGeom prst="rect"/>
          <a:noFill/>
        </p:spPr>
      </p:pic>
      <p:pic>
        <p:nvPicPr>
          <p:cNvPr id="2097165" name="Picture 2" descr="http://odb.te.ua/old/userfiles/h000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715008" y="3786190"/>
            <a:ext cx="2104036" cy="2878120"/>
          </a:xfrm>
          <a:prstGeom prst="rect"/>
          <a:noFill/>
        </p:spPr>
      </p:pic>
      <p:pic>
        <p:nvPicPr>
          <p:cNvPr id="2097166" name="Picture 5" descr="http://odb.te.ua/old/userfiles/10002(66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 rot="21067350">
            <a:off x="4043360" y="823163"/>
            <a:ext cx="2317704" cy="3512914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pic>
        <p:nvPicPr>
          <p:cNvPr id="2097168" name="Picture 4" descr="http://odb.te.ua/old/userfiles/%D1%81%D0%BA%D0%B0%D0%BD%D0%B8%D1%80%D0%BE%D0%B2%D0%B0%D0%BD%D0%B8%D0%B50002(36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 rot="21424438">
            <a:off x="401015" y="378511"/>
            <a:ext cx="3753007" cy="4613073"/>
          </a:xfrm>
          <a:prstGeom prst="rect"/>
          <a:noFill/>
        </p:spPr>
      </p:pic>
      <p:pic>
        <p:nvPicPr>
          <p:cNvPr id="2097169" name="Picture 6" descr="http://toloka.to/photos/120216144653129468_f0_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469253">
            <a:off x="4690882" y="510106"/>
            <a:ext cx="3604491" cy="4486479"/>
          </a:xfrm>
          <a:prstGeom prst="rect"/>
          <a:noFill/>
        </p:spPr>
      </p:pic>
      <p:pic>
        <p:nvPicPr>
          <p:cNvPr id="2097170" name="Picture 8" descr="http://img-fotki.yandex.ru/get/4526/120816668.a0/0_68f16_eccea88_X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285984" y="642918"/>
            <a:ext cx="4393438" cy="5857916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591" name="TextBox 2"/>
          <p:cNvSpPr txBox="1"/>
          <p:nvPr/>
        </p:nvSpPr>
        <p:spPr>
          <a:xfrm>
            <a:off x="642910" y="142852"/>
            <a:ext cx="6697980" cy="8153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800" i="1" lang="uk-UA" smtClean="0">
                <a:solidFill>
                  <a:srgbClr val="0000CC"/>
                </a:solidFill>
                <a:latin typeface="Bookman Old Style" pitchFamily="18" charset="0"/>
              </a:rPr>
              <a:t>“ Словникова робота “</a:t>
            </a:r>
            <a:endParaRPr b="1" dirty="0" sz="4800" i="1" lang="ru-RU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1048592" name="TextBox 3"/>
          <p:cNvSpPr txBox="1"/>
          <p:nvPr/>
        </p:nvSpPr>
        <p:spPr>
          <a:xfrm>
            <a:off x="1857356" y="1000108"/>
            <a:ext cx="6113780" cy="5501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6000" lang="uk-UA" smtClean="0"/>
              <a:t>Славко</a:t>
            </a:r>
          </a:p>
          <a:p>
            <a:r>
              <a:rPr dirty="0" sz="6000" lang="uk-UA" smtClean="0"/>
              <a:t>Африка</a:t>
            </a:r>
          </a:p>
          <a:p>
            <a:r>
              <a:rPr dirty="0" sz="6000" lang="uk-UA"/>
              <a:t>н</a:t>
            </a:r>
            <a:r>
              <a:rPr dirty="0" sz="6000" lang="uk-UA" smtClean="0"/>
              <a:t>імецький</a:t>
            </a:r>
          </a:p>
          <a:p>
            <a:r>
              <a:rPr dirty="0" sz="6000" lang="uk-UA" err="1" smtClean="0"/>
              <a:t>Аьфред</a:t>
            </a:r>
            <a:endParaRPr dirty="0" sz="6000" lang="uk-UA" smtClean="0"/>
          </a:p>
          <a:p>
            <a:r>
              <a:rPr dirty="0" sz="6000" lang="uk-UA" smtClean="0"/>
              <a:t>Едмунд </a:t>
            </a:r>
            <a:r>
              <a:rPr dirty="0" sz="6000" lang="uk-UA" err="1" smtClean="0"/>
              <a:t>Брем</a:t>
            </a:r>
            <a:endParaRPr dirty="0" sz="6000" lang="uk-UA" smtClean="0"/>
          </a:p>
          <a:p>
            <a:r>
              <a:rPr dirty="0" sz="6000" lang="uk-UA" smtClean="0"/>
              <a:t>“ Життя тварин “</a:t>
            </a:r>
            <a:endParaRPr dirty="0" sz="6000"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588" name="TextBox 2"/>
          <p:cNvSpPr txBox="1"/>
          <p:nvPr/>
        </p:nvSpPr>
        <p:spPr>
          <a:xfrm>
            <a:off x="1857356" y="357166"/>
            <a:ext cx="6710680" cy="55016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dirty="0" sz="6000" lang="uk-UA"/>
              <a:t>г</a:t>
            </a:r>
            <a:r>
              <a:rPr dirty="0" sz="6000" lang="uk-UA" smtClean="0"/>
              <a:t>рубезні</a:t>
            </a:r>
          </a:p>
          <a:p>
            <a:pPr algn="ctr"/>
            <a:r>
              <a:rPr dirty="0" sz="6000" lang="uk-UA"/>
              <a:t>т</a:t>
            </a:r>
            <a:r>
              <a:rPr dirty="0" sz="6000" lang="uk-UA" smtClean="0"/>
              <a:t>овстезні</a:t>
            </a:r>
          </a:p>
          <a:p>
            <a:pPr algn="ctr"/>
            <a:r>
              <a:rPr dirty="0" sz="6000" lang="uk-UA"/>
              <a:t>п</a:t>
            </a:r>
            <a:r>
              <a:rPr dirty="0" sz="6000" lang="uk-UA" smtClean="0"/>
              <a:t>ропозиція</a:t>
            </a:r>
          </a:p>
          <a:p>
            <a:pPr algn="ctr"/>
            <a:r>
              <a:rPr dirty="0" sz="6000" lang="uk-UA"/>
              <a:t>р</a:t>
            </a:r>
            <a:r>
              <a:rPr dirty="0" sz="6000" lang="uk-UA" smtClean="0"/>
              <a:t>озбійницький</a:t>
            </a:r>
          </a:p>
          <a:p>
            <a:pPr algn="ctr"/>
            <a:r>
              <a:rPr dirty="0" sz="6000" lang="uk-UA"/>
              <a:t>н</a:t>
            </a:r>
            <a:r>
              <a:rPr dirty="0" sz="6000" lang="uk-UA" smtClean="0"/>
              <a:t>айголовніший</a:t>
            </a:r>
          </a:p>
          <a:p>
            <a:pPr algn="ctr"/>
            <a:r>
              <a:rPr dirty="0" sz="6000" lang="uk-UA" smtClean="0"/>
              <a:t>несправедливість</a:t>
            </a:r>
            <a:endParaRPr dirty="0" sz="6000"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587" name="TextBox 2"/>
          <p:cNvSpPr txBox="1"/>
          <p:nvPr/>
        </p:nvSpPr>
        <p:spPr>
          <a:xfrm>
            <a:off x="0" y="285728"/>
            <a:ext cx="9022080" cy="5958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6600" lang="uk-UA" smtClean="0"/>
              <a:t>                     гримкотять</a:t>
            </a:r>
          </a:p>
          <a:p>
            <a:r>
              <a:rPr dirty="0" sz="6600" lang="uk-UA" smtClean="0"/>
              <a:t>                 наслідувати</a:t>
            </a:r>
          </a:p>
          <a:p>
            <a:r>
              <a:rPr dirty="0" sz="6600" lang="uk-UA" smtClean="0"/>
              <a:t>              засумнівався</a:t>
            </a:r>
          </a:p>
          <a:p>
            <a:r>
              <a:rPr dirty="0" sz="6600" lang="uk-UA" smtClean="0"/>
              <a:t>          перехитрити</a:t>
            </a:r>
          </a:p>
          <a:p>
            <a:r>
              <a:rPr dirty="0" sz="6600" lang="uk-UA" smtClean="0"/>
              <a:t>     приманюючи</a:t>
            </a:r>
          </a:p>
          <a:p>
            <a:r>
              <a:rPr dirty="0" sz="6600" lang="uk-UA" smtClean="0"/>
              <a:t> заборонялося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584" name="TextBox 2"/>
          <p:cNvSpPr txBox="1"/>
          <p:nvPr/>
        </p:nvSpPr>
        <p:spPr>
          <a:xfrm>
            <a:off x="1142976" y="214290"/>
            <a:ext cx="5885181" cy="8153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800" i="1" lang="uk-UA" smtClean="0">
                <a:latin typeface="Bookman Old Style" pitchFamily="18" charset="0"/>
              </a:rPr>
              <a:t>Прочитай – поясни </a:t>
            </a:r>
            <a:endParaRPr b="1" dirty="0" sz="4800" i="1" lang="ru-RU">
              <a:latin typeface="Bookman Old Style" pitchFamily="18" charset="0"/>
            </a:endParaRPr>
          </a:p>
        </p:txBody>
      </p:sp>
      <p:sp>
        <p:nvSpPr>
          <p:cNvPr id="1048585" name="TextBox 3"/>
          <p:cNvSpPr txBox="1"/>
          <p:nvPr/>
        </p:nvSpPr>
        <p:spPr>
          <a:xfrm>
            <a:off x="2357422" y="1000108"/>
            <a:ext cx="5034280" cy="49809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6600" lang="uk-UA" smtClean="0"/>
              <a:t>ягнята</a:t>
            </a:r>
          </a:p>
          <a:p>
            <a:r>
              <a:rPr dirty="0" sz="6600" lang="uk-UA" smtClean="0"/>
              <a:t>кошари</a:t>
            </a:r>
          </a:p>
          <a:p>
            <a:r>
              <a:rPr dirty="0" sz="6600" lang="uk-UA" smtClean="0"/>
              <a:t>мрійник</a:t>
            </a:r>
          </a:p>
          <a:p>
            <a:r>
              <a:rPr dirty="0" sz="6600" lang="uk-UA"/>
              <a:t>н</a:t>
            </a:r>
            <a:r>
              <a:rPr dirty="0" sz="6600" lang="uk-UA" smtClean="0"/>
              <a:t>епролазні</a:t>
            </a:r>
          </a:p>
          <a:p>
            <a:r>
              <a:rPr dirty="0" sz="6600" lang="uk-UA" smtClean="0"/>
              <a:t>птахоферми</a:t>
            </a:r>
            <a:endParaRPr dirty="0" sz="6600"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586" name="TextBox 2"/>
          <p:cNvSpPr txBox="1"/>
          <p:nvPr/>
        </p:nvSpPr>
        <p:spPr>
          <a:xfrm>
            <a:off x="2357422" y="214290"/>
            <a:ext cx="4932680" cy="5958841"/>
          </a:xfrm>
          <a:prstGeom prst="rect"/>
          <a:noFill/>
        </p:spPr>
        <p:txBody>
          <a:bodyPr rtlCol="0" wrap="none">
            <a:spAutoFit/>
          </a:bodyPr>
          <a:p>
            <a:pPr algn="r"/>
            <a:r>
              <a:rPr dirty="0" sz="6600" lang="uk-UA"/>
              <a:t>в</a:t>
            </a:r>
            <a:r>
              <a:rPr dirty="0" sz="6600" lang="uk-UA" smtClean="0"/>
              <a:t>ишняк</a:t>
            </a:r>
          </a:p>
          <a:p>
            <a:pPr algn="r"/>
            <a:r>
              <a:rPr dirty="0" sz="6600" lang="uk-UA" smtClean="0"/>
              <a:t>промисел</a:t>
            </a:r>
          </a:p>
          <a:p>
            <a:pPr algn="r"/>
            <a:r>
              <a:rPr dirty="0" sz="6600" lang="uk-UA" smtClean="0"/>
              <a:t>шлагбаум</a:t>
            </a:r>
          </a:p>
          <a:p>
            <a:pPr algn="r"/>
            <a:r>
              <a:rPr dirty="0" sz="6600" lang="uk-UA"/>
              <a:t>ч</a:t>
            </a:r>
            <a:r>
              <a:rPr dirty="0" sz="6600" lang="uk-UA" smtClean="0"/>
              <a:t>ерепична</a:t>
            </a:r>
          </a:p>
          <a:p>
            <a:pPr algn="r"/>
            <a:r>
              <a:rPr dirty="0" sz="6600" lang="uk-UA" err="1" smtClean="0"/>
              <a:t>прикрувато</a:t>
            </a:r>
            <a:endParaRPr dirty="0" sz="6600" lang="uk-UA" smtClean="0"/>
          </a:p>
          <a:p>
            <a:pPr algn="r"/>
            <a:r>
              <a:rPr dirty="0" sz="6600" lang="uk-UA"/>
              <a:t>а</a:t>
            </a:r>
            <a:r>
              <a:rPr dirty="0" sz="6600" lang="uk-UA" smtClean="0"/>
              <a:t>ж сторопів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 descr="D:\Мои документы\Зображення\ФоныРамочки\78078017_large_XR_1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/>
          <a:noFill/>
        </p:spPr>
      </p:pic>
      <p:sp>
        <p:nvSpPr>
          <p:cNvPr id="1048589" name="TextBox 2"/>
          <p:cNvSpPr txBox="1"/>
          <p:nvPr/>
        </p:nvSpPr>
        <p:spPr>
          <a:xfrm>
            <a:off x="1785918" y="0"/>
            <a:ext cx="5491481" cy="7518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400" i="1" lang="uk-UA" smtClean="0">
                <a:solidFill>
                  <a:srgbClr val="0000CC"/>
                </a:solidFill>
                <a:latin typeface="Bookman Old Style" pitchFamily="18" charset="0"/>
              </a:rPr>
              <a:t>Словникова робота </a:t>
            </a:r>
            <a:endParaRPr b="1" dirty="0" sz="4400" i="1" lang="ru-RU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1048590" name="TextBox 3"/>
          <p:cNvSpPr txBox="1"/>
          <p:nvPr/>
        </p:nvSpPr>
        <p:spPr>
          <a:xfrm>
            <a:off x="2500298" y="571480"/>
            <a:ext cx="4145280" cy="56921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dirty="0" sz="5400" lang="uk-UA"/>
              <a:t>н</a:t>
            </a:r>
            <a:r>
              <a:rPr dirty="0" sz="5400" lang="uk-UA" smtClean="0"/>
              <a:t>амет</a:t>
            </a:r>
          </a:p>
          <a:p>
            <a:pPr algn="ctr"/>
            <a:r>
              <a:rPr dirty="0" sz="5400" lang="uk-UA"/>
              <a:t>у</a:t>
            </a:r>
            <a:r>
              <a:rPr dirty="0" sz="5400" lang="uk-UA" smtClean="0"/>
              <a:t>волю</a:t>
            </a:r>
          </a:p>
          <a:p>
            <a:pPr algn="ctr"/>
            <a:r>
              <a:rPr dirty="0" sz="5400" lang="uk-UA" smtClean="0"/>
              <a:t>ватага</a:t>
            </a:r>
          </a:p>
          <a:p>
            <a:pPr algn="ctr"/>
            <a:r>
              <a:rPr dirty="0" sz="5400" lang="uk-UA"/>
              <a:t>с</a:t>
            </a:r>
            <a:r>
              <a:rPr dirty="0" sz="5400" lang="uk-UA" smtClean="0"/>
              <a:t>урми</a:t>
            </a:r>
          </a:p>
          <a:p>
            <a:pPr algn="ctr"/>
            <a:r>
              <a:rPr dirty="0" sz="5400" lang="uk-UA"/>
              <a:t>в</a:t>
            </a:r>
            <a:r>
              <a:rPr dirty="0" sz="5400" lang="uk-UA" smtClean="0"/>
              <a:t>ідсурмили</a:t>
            </a:r>
          </a:p>
          <a:p>
            <a:pPr algn="ctr"/>
            <a:r>
              <a:rPr dirty="0" sz="5400" lang="uk-UA"/>
              <a:t>у</a:t>
            </a:r>
            <a:r>
              <a:rPr dirty="0" sz="5400" lang="uk-UA" smtClean="0"/>
              <a:t> бувальцях</a:t>
            </a:r>
          </a:p>
          <a:p>
            <a:pPr algn="ctr"/>
            <a:r>
              <a:rPr dirty="0" sz="5400" lang="uk-UA" smtClean="0"/>
              <a:t>змовницьки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Reanimator Extreme Edition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User</dc:creator>
  <cp:lastModifiedBy>User</cp:lastModifiedBy>
  <dcterms:created xsi:type="dcterms:W3CDTF">2016-06-12T21:54:52Z</dcterms:created>
  <dcterms:modified xsi:type="dcterms:W3CDTF">2021-01-21T11:23:26Z</dcterms:modified>
</cp:coreProperties>
</file>