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9099C7-723F-4735-BE49-5A47CDFE3EF9}" type="doc">
      <dgm:prSet loTypeId="urn:microsoft.com/office/officeart/2005/8/layout/radial1" loCatId="cycle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AA14C269-8C6E-4245-8C7B-C2580B8B1901}">
      <dgm:prSet phldrT="[Текст]"/>
      <dgm:spPr/>
      <dgm:t>
        <a:bodyPr/>
        <a:lstStyle/>
        <a:p>
          <a:r>
            <a:rPr lang="uk-UA" dirty="0" smtClean="0"/>
            <a:t>Якості підприємця</a:t>
          </a:r>
          <a:endParaRPr lang="ru-RU" dirty="0"/>
        </a:p>
      </dgm:t>
    </dgm:pt>
    <dgm:pt modelId="{4200BE99-9889-4AF6-AACA-8CD757DF5628}" type="parTrans" cxnId="{310177E3-4D25-4146-8D74-44FE504EE0D6}">
      <dgm:prSet/>
      <dgm:spPr/>
      <dgm:t>
        <a:bodyPr/>
        <a:lstStyle/>
        <a:p>
          <a:endParaRPr lang="ru-RU"/>
        </a:p>
      </dgm:t>
    </dgm:pt>
    <dgm:pt modelId="{E9923109-4600-47A8-95BC-610ED1EFCB73}" type="sibTrans" cxnId="{310177E3-4D25-4146-8D74-44FE504EE0D6}">
      <dgm:prSet/>
      <dgm:spPr/>
      <dgm:t>
        <a:bodyPr/>
        <a:lstStyle/>
        <a:p>
          <a:endParaRPr lang="ru-RU"/>
        </a:p>
      </dgm:t>
    </dgm:pt>
    <dgm:pt modelId="{5C4D253B-2DC6-4C11-B2DA-7122D4C4A016}">
      <dgm:prSet phldrT="[Текст]"/>
      <dgm:spPr/>
      <dgm:t>
        <a:bodyPr/>
        <a:lstStyle/>
        <a:p>
          <a:r>
            <a:rPr lang="uk-UA" dirty="0" smtClean="0"/>
            <a:t>Воля і здібності</a:t>
          </a:r>
          <a:endParaRPr lang="ru-RU" dirty="0"/>
        </a:p>
      </dgm:t>
    </dgm:pt>
    <dgm:pt modelId="{2E17E1B6-4B31-4585-8DB4-3E4C59BF8D5A}" type="parTrans" cxnId="{436F856A-01DB-41DD-8D7F-2E70D3E34093}">
      <dgm:prSet/>
      <dgm:spPr/>
      <dgm:t>
        <a:bodyPr/>
        <a:lstStyle/>
        <a:p>
          <a:endParaRPr lang="ru-RU"/>
        </a:p>
      </dgm:t>
    </dgm:pt>
    <dgm:pt modelId="{085FEE4B-DBBE-4D76-A321-B522E4A175FC}" type="sibTrans" cxnId="{436F856A-01DB-41DD-8D7F-2E70D3E34093}">
      <dgm:prSet/>
      <dgm:spPr/>
      <dgm:t>
        <a:bodyPr/>
        <a:lstStyle/>
        <a:p>
          <a:endParaRPr lang="ru-RU"/>
        </a:p>
      </dgm:t>
    </dgm:pt>
    <dgm:pt modelId="{AF5CEA60-4B05-4156-B078-0DC1E2DA6061}">
      <dgm:prSet phldrT="[Текст]"/>
      <dgm:spPr/>
      <dgm:t>
        <a:bodyPr/>
        <a:lstStyle/>
        <a:p>
          <a:r>
            <a:rPr lang="uk-UA" dirty="0" smtClean="0"/>
            <a:t>Здатність точного розрахунку</a:t>
          </a:r>
          <a:endParaRPr lang="ru-RU" dirty="0"/>
        </a:p>
      </dgm:t>
    </dgm:pt>
    <dgm:pt modelId="{B2AB6ACC-6B2C-464E-A704-FFD9618BC161}" type="parTrans" cxnId="{9252230E-BFDB-4C1C-83A5-6EEE1016DCDF}">
      <dgm:prSet/>
      <dgm:spPr/>
      <dgm:t>
        <a:bodyPr/>
        <a:lstStyle/>
        <a:p>
          <a:endParaRPr lang="ru-RU"/>
        </a:p>
      </dgm:t>
    </dgm:pt>
    <dgm:pt modelId="{38FB272E-1C62-4563-8A1D-A40703B2EDC0}" type="sibTrans" cxnId="{9252230E-BFDB-4C1C-83A5-6EEE1016DCDF}">
      <dgm:prSet/>
      <dgm:spPr/>
      <dgm:t>
        <a:bodyPr/>
        <a:lstStyle/>
        <a:p>
          <a:endParaRPr lang="ru-RU"/>
        </a:p>
      </dgm:t>
    </dgm:pt>
    <dgm:pt modelId="{B46A0CA2-3B5E-43A3-88FF-2BDB0B8E0270}">
      <dgm:prSet phldrT="[Текст]"/>
      <dgm:spPr/>
      <dgm:t>
        <a:bodyPr/>
        <a:lstStyle/>
        <a:p>
          <a:r>
            <a:rPr lang="uk-UA" dirty="0" smtClean="0"/>
            <a:t>Міцне здоров'я</a:t>
          </a:r>
          <a:endParaRPr lang="ru-RU" dirty="0"/>
        </a:p>
      </dgm:t>
    </dgm:pt>
    <dgm:pt modelId="{1F029F6C-BA4A-41FD-A4F9-D519627A3337}" type="parTrans" cxnId="{5028F228-C8F1-4506-86B3-82D8B93A52F1}">
      <dgm:prSet/>
      <dgm:spPr/>
      <dgm:t>
        <a:bodyPr/>
        <a:lstStyle/>
        <a:p>
          <a:endParaRPr lang="ru-RU"/>
        </a:p>
      </dgm:t>
    </dgm:pt>
    <dgm:pt modelId="{40005BCD-872B-4CD7-98CD-B93047C222CD}" type="sibTrans" cxnId="{5028F228-C8F1-4506-86B3-82D8B93A52F1}">
      <dgm:prSet/>
      <dgm:spPr/>
      <dgm:t>
        <a:bodyPr/>
        <a:lstStyle/>
        <a:p>
          <a:endParaRPr lang="ru-RU"/>
        </a:p>
      </dgm:t>
    </dgm:pt>
    <dgm:pt modelId="{C72BDAE7-ACFF-4071-A862-E861EA0AF82E}">
      <dgm:prSet phldrT="[Текст]"/>
      <dgm:spPr/>
      <dgm:t>
        <a:bodyPr/>
        <a:lstStyle/>
        <a:p>
          <a:r>
            <a:rPr lang="uk-UA" dirty="0" smtClean="0"/>
            <a:t>Почуття ризику і відповідальності</a:t>
          </a:r>
          <a:endParaRPr lang="ru-RU" dirty="0"/>
        </a:p>
      </dgm:t>
    </dgm:pt>
    <dgm:pt modelId="{F1731F53-B8EC-4B3C-B5AA-C47E2D2E4235}" type="parTrans" cxnId="{0794ED3D-88B5-4C1E-BDF3-D3C3DA30DAB0}">
      <dgm:prSet/>
      <dgm:spPr/>
      <dgm:t>
        <a:bodyPr/>
        <a:lstStyle/>
        <a:p>
          <a:endParaRPr lang="ru-RU"/>
        </a:p>
      </dgm:t>
    </dgm:pt>
    <dgm:pt modelId="{FC19F340-4655-4D15-86DC-EDF7DD001A9C}" type="sibTrans" cxnId="{0794ED3D-88B5-4C1E-BDF3-D3C3DA30DAB0}">
      <dgm:prSet/>
      <dgm:spPr/>
      <dgm:t>
        <a:bodyPr/>
        <a:lstStyle/>
        <a:p>
          <a:endParaRPr lang="ru-RU"/>
        </a:p>
      </dgm:t>
    </dgm:pt>
    <dgm:pt modelId="{61FA5ACE-2DC4-48CA-8565-6B0A2613597C}">
      <dgm:prSet phldrT="[Текст]"/>
      <dgm:spPr/>
      <dgm:t>
        <a:bodyPr/>
        <a:lstStyle/>
        <a:p>
          <a:r>
            <a:rPr lang="uk-UA" dirty="0" smtClean="0"/>
            <a:t>Наполегливість і гнучкість</a:t>
          </a:r>
          <a:endParaRPr lang="ru-RU" dirty="0"/>
        </a:p>
      </dgm:t>
    </dgm:pt>
    <dgm:pt modelId="{5B7C148A-2495-4888-B11A-61CA4C8ABDFA}" type="parTrans" cxnId="{3DCAB41B-FBD4-4B77-A935-13C6B85935EB}">
      <dgm:prSet/>
      <dgm:spPr/>
      <dgm:t>
        <a:bodyPr/>
        <a:lstStyle/>
        <a:p>
          <a:endParaRPr lang="ru-RU"/>
        </a:p>
      </dgm:t>
    </dgm:pt>
    <dgm:pt modelId="{A20348C5-16DD-45AA-A8B1-658AAF4053A4}" type="sibTrans" cxnId="{3DCAB41B-FBD4-4B77-A935-13C6B85935EB}">
      <dgm:prSet/>
      <dgm:spPr/>
      <dgm:t>
        <a:bodyPr/>
        <a:lstStyle/>
        <a:p>
          <a:endParaRPr lang="ru-RU"/>
        </a:p>
      </dgm:t>
    </dgm:pt>
    <dgm:pt modelId="{5A967F85-18C5-425D-9552-31A6D89F3BBF}">
      <dgm:prSet phldrT="[Текст]"/>
      <dgm:spPr/>
      <dgm:t>
        <a:bodyPr/>
        <a:lstStyle/>
        <a:p>
          <a:r>
            <a:rPr lang="uk-UA" dirty="0" smtClean="0"/>
            <a:t>Лідерство й уміння об'єднати людей для досягнення мети</a:t>
          </a:r>
          <a:endParaRPr lang="ru-RU" dirty="0"/>
        </a:p>
      </dgm:t>
    </dgm:pt>
    <dgm:pt modelId="{4B920332-D5EB-4F54-8352-0A52A58736E4}" type="parTrans" cxnId="{79D40FCA-AF09-4084-AA74-1658C579EAEB}">
      <dgm:prSet/>
      <dgm:spPr/>
      <dgm:t>
        <a:bodyPr/>
        <a:lstStyle/>
        <a:p>
          <a:endParaRPr lang="ru-RU"/>
        </a:p>
      </dgm:t>
    </dgm:pt>
    <dgm:pt modelId="{1393826F-6D4A-4FF2-A1F5-F27A23F23124}" type="sibTrans" cxnId="{79D40FCA-AF09-4084-AA74-1658C579EAEB}">
      <dgm:prSet/>
      <dgm:spPr/>
      <dgm:t>
        <a:bodyPr/>
        <a:lstStyle/>
        <a:p>
          <a:endParaRPr lang="ru-RU"/>
        </a:p>
      </dgm:t>
    </dgm:pt>
    <dgm:pt modelId="{E28FCFCD-E338-42A0-8FF1-425667EDDF44}" type="pres">
      <dgm:prSet presAssocID="{B79099C7-723F-4735-BE49-5A47CDFE3EF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F04245-7958-43E8-83C2-BE7523ADF0A0}" type="pres">
      <dgm:prSet presAssocID="{AA14C269-8C6E-4245-8C7B-C2580B8B1901}" presName="centerShape" presStyleLbl="node0" presStyleIdx="0" presStyleCnt="1"/>
      <dgm:spPr/>
      <dgm:t>
        <a:bodyPr/>
        <a:lstStyle/>
        <a:p>
          <a:endParaRPr lang="ru-RU"/>
        </a:p>
      </dgm:t>
    </dgm:pt>
    <dgm:pt modelId="{388FEA3F-08D0-4E82-93FB-A1BFF59B56B6}" type="pres">
      <dgm:prSet presAssocID="{2E17E1B6-4B31-4585-8DB4-3E4C59BF8D5A}" presName="Name9" presStyleLbl="parChTrans1D2" presStyleIdx="0" presStyleCnt="6"/>
      <dgm:spPr/>
      <dgm:t>
        <a:bodyPr/>
        <a:lstStyle/>
        <a:p>
          <a:endParaRPr lang="ru-RU"/>
        </a:p>
      </dgm:t>
    </dgm:pt>
    <dgm:pt modelId="{3C27D762-5FEE-4CDE-9679-662FE6F3D0FB}" type="pres">
      <dgm:prSet presAssocID="{2E17E1B6-4B31-4585-8DB4-3E4C59BF8D5A}" presName="connTx" presStyleLbl="parChTrans1D2" presStyleIdx="0" presStyleCnt="6"/>
      <dgm:spPr/>
      <dgm:t>
        <a:bodyPr/>
        <a:lstStyle/>
        <a:p>
          <a:endParaRPr lang="ru-RU"/>
        </a:p>
      </dgm:t>
    </dgm:pt>
    <dgm:pt modelId="{1C61A443-6ADC-408B-A932-6FBAF410A1AF}" type="pres">
      <dgm:prSet presAssocID="{5C4D253B-2DC6-4C11-B2DA-7122D4C4A01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666C6E-9112-4C25-B434-B5A5EF9EF799}" type="pres">
      <dgm:prSet presAssocID="{B2AB6ACC-6B2C-464E-A704-FFD9618BC161}" presName="Name9" presStyleLbl="parChTrans1D2" presStyleIdx="1" presStyleCnt="6"/>
      <dgm:spPr/>
      <dgm:t>
        <a:bodyPr/>
        <a:lstStyle/>
        <a:p>
          <a:endParaRPr lang="ru-RU"/>
        </a:p>
      </dgm:t>
    </dgm:pt>
    <dgm:pt modelId="{6881A472-C56C-493F-8144-6A9BE83F6CE8}" type="pres">
      <dgm:prSet presAssocID="{B2AB6ACC-6B2C-464E-A704-FFD9618BC161}" presName="connTx" presStyleLbl="parChTrans1D2" presStyleIdx="1" presStyleCnt="6"/>
      <dgm:spPr/>
      <dgm:t>
        <a:bodyPr/>
        <a:lstStyle/>
        <a:p>
          <a:endParaRPr lang="ru-RU"/>
        </a:p>
      </dgm:t>
    </dgm:pt>
    <dgm:pt modelId="{FB29824E-40FD-49EC-B2D4-1C4AB55DF712}" type="pres">
      <dgm:prSet presAssocID="{AF5CEA60-4B05-4156-B078-0DC1E2DA606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5D653-CCDA-4F1A-92AC-FBC6FDE80847}" type="pres">
      <dgm:prSet presAssocID="{1F029F6C-BA4A-41FD-A4F9-D519627A3337}" presName="Name9" presStyleLbl="parChTrans1D2" presStyleIdx="2" presStyleCnt="6"/>
      <dgm:spPr/>
      <dgm:t>
        <a:bodyPr/>
        <a:lstStyle/>
        <a:p>
          <a:endParaRPr lang="ru-RU"/>
        </a:p>
      </dgm:t>
    </dgm:pt>
    <dgm:pt modelId="{597A292E-1B17-48C1-B6BF-2C995A6D40B2}" type="pres">
      <dgm:prSet presAssocID="{1F029F6C-BA4A-41FD-A4F9-D519627A3337}" presName="connTx" presStyleLbl="parChTrans1D2" presStyleIdx="2" presStyleCnt="6"/>
      <dgm:spPr/>
      <dgm:t>
        <a:bodyPr/>
        <a:lstStyle/>
        <a:p>
          <a:endParaRPr lang="ru-RU"/>
        </a:p>
      </dgm:t>
    </dgm:pt>
    <dgm:pt modelId="{7D4EB1F6-C98B-4263-A29D-2591F97710AD}" type="pres">
      <dgm:prSet presAssocID="{B46A0CA2-3B5E-43A3-88FF-2BDB0B8E027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FE73AB-CA65-448D-8EEA-6944F9D58FAD}" type="pres">
      <dgm:prSet presAssocID="{F1731F53-B8EC-4B3C-B5AA-C47E2D2E4235}" presName="Name9" presStyleLbl="parChTrans1D2" presStyleIdx="3" presStyleCnt="6"/>
      <dgm:spPr/>
      <dgm:t>
        <a:bodyPr/>
        <a:lstStyle/>
        <a:p>
          <a:endParaRPr lang="ru-RU"/>
        </a:p>
      </dgm:t>
    </dgm:pt>
    <dgm:pt modelId="{70773749-88AC-46EB-A7C0-AB62D81BE3EA}" type="pres">
      <dgm:prSet presAssocID="{F1731F53-B8EC-4B3C-B5AA-C47E2D2E4235}" presName="connTx" presStyleLbl="parChTrans1D2" presStyleIdx="3" presStyleCnt="6"/>
      <dgm:spPr/>
      <dgm:t>
        <a:bodyPr/>
        <a:lstStyle/>
        <a:p>
          <a:endParaRPr lang="ru-RU"/>
        </a:p>
      </dgm:t>
    </dgm:pt>
    <dgm:pt modelId="{1D35BBAA-0C5C-4997-86DB-D046A37BD798}" type="pres">
      <dgm:prSet presAssocID="{C72BDAE7-ACFF-4071-A862-E861EA0AF82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479EA4-E797-4432-80EE-B5288FA6C20A}" type="pres">
      <dgm:prSet presAssocID="{4B920332-D5EB-4F54-8352-0A52A58736E4}" presName="Name9" presStyleLbl="parChTrans1D2" presStyleIdx="4" presStyleCnt="6"/>
      <dgm:spPr/>
      <dgm:t>
        <a:bodyPr/>
        <a:lstStyle/>
        <a:p>
          <a:endParaRPr lang="ru-RU"/>
        </a:p>
      </dgm:t>
    </dgm:pt>
    <dgm:pt modelId="{AE2BB9B5-74D2-4707-9C3C-3D15AB38E052}" type="pres">
      <dgm:prSet presAssocID="{4B920332-D5EB-4F54-8352-0A52A58736E4}" presName="connTx" presStyleLbl="parChTrans1D2" presStyleIdx="4" presStyleCnt="6"/>
      <dgm:spPr/>
      <dgm:t>
        <a:bodyPr/>
        <a:lstStyle/>
        <a:p>
          <a:endParaRPr lang="ru-RU"/>
        </a:p>
      </dgm:t>
    </dgm:pt>
    <dgm:pt modelId="{A69A7E12-7E2B-41ED-9C5B-36D81ECF1F9A}" type="pres">
      <dgm:prSet presAssocID="{5A967F85-18C5-425D-9552-31A6D89F3BB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19A13-156C-4E2C-8EA6-7763A2AC4691}" type="pres">
      <dgm:prSet presAssocID="{5B7C148A-2495-4888-B11A-61CA4C8ABDFA}" presName="Name9" presStyleLbl="parChTrans1D2" presStyleIdx="5" presStyleCnt="6"/>
      <dgm:spPr/>
      <dgm:t>
        <a:bodyPr/>
        <a:lstStyle/>
        <a:p>
          <a:endParaRPr lang="ru-RU"/>
        </a:p>
      </dgm:t>
    </dgm:pt>
    <dgm:pt modelId="{0CD08642-6E7A-40C1-BC32-F425845F6627}" type="pres">
      <dgm:prSet presAssocID="{5B7C148A-2495-4888-B11A-61CA4C8ABDFA}" presName="connTx" presStyleLbl="parChTrans1D2" presStyleIdx="5" presStyleCnt="6"/>
      <dgm:spPr/>
      <dgm:t>
        <a:bodyPr/>
        <a:lstStyle/>
        <a:p>
          <a:endParaRPr lang="ru-RU"/>
        </a:p>
      </dgm:t>
    </dgm:pt>
    <dgm:pt modelId="{31FA855F-3368-4BB3-9975-C0FF9C5FD680}" type="pres">
      <dgm:prSet presAssocID="{61FA5ACE-2DC4-48CA-8565-6B0A2613597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DD8C3B-D0A2-44DE-9FB4-1D5924A699A4}" type="presOf" srcId="{F1731F53-B8EC-4B3C-B5AA-C47E2D2E4235}" destId="{57FE73AB-CA65-448D-8EEA-6944F9D58FAD}" srcOrd="0" destOrd="0" presId="urn:microsoft.com/office/officeart/2005/8/layout/radial1"/>
    <dgm:cxn modelId="{0794ED3D-88B5-4C1E-BDF3-D3C3DA30DAB0}" srcId="{AA14C269-8C6E-4245-8C7B-C2580B8B1901}" destId="{C72BDAE7-ACFF-4071-A862-E861EA0AF82E}" srcOrd="3" destOrd="0" parTransId="{F1731F53-B8EC-4B3C-B5AA-C47E2D2E4235}" sibTransId="{FC19F340-4655-4D15-86DC-EDF7DD001A9C}"/>
    <dgm:cxn modelId="{3DCAB41B-FBD4-4B77-A935-13C6B85935EB}" srcId="{AA14C269-8C6E-4245-8C7B-C2580B8B1901}" destId="{61FA5ACE-2DC4-48CA-8565-6B0A2613597C}" srcOrd="5" destOrd="0" parTransId="{5B7C148A-2495-4888-B11A-61CA4C8ABDFA}" sibTransId="{A20348C5-16DD-45AA-A8B1-658AAF4053A4}"/>
    <dgm:cxn modelId="{CBEEE41E-6209-4122-ABC5-57C6756D594D}" type="presOf" srcId="{2E17E1B6-4B31-4585-8DB4-3E4C59BF8D5A}" destId="{388FEA3F-08D0-4E82-93FB-A1BFF59B56B6}" srcOrd="0" destOrd="0" presId="urn:microsoft.com/office/officeart/2005/8/layout/radial1"/>
    <dgm:cxn modelId="{90B15512-C5F8-4BB4-8282-E99C2C9C7840}" type="presOf" srcId="{5B7C148A-2495-4888-B11A-61CA4C8ABDFA}" destId="{82519A13-156C-4E2C-8EA6-7763A2AC4691}" srcOrd="0" destOrd="0" presId="urn:microsoft.com/office/officeart/2005/8/layout/radial1"/>
    <dgm:cxn modelId="{10D9DE8C-B772-43F0-BA21-587FE2C1D954}" type="presOf" srcId="{5A967F85-18C5-425D-9552-31A6D89F3BBF}" destId="{A69A7E12-7E2B-41ED-9C5B-36D81ECF1F9A}" srcOrd="0" destOrd="0" presId="urn:microsoft.com/office/officeart/2005/8/layout/radial1"/>
    <dgm:cxn modelId="{483AD942-E172-43CE-B8C7-BF6D9D848A91}" type="presOf" srcId="{5B7C148A-2495-4888-B11A-61CA4C8ABDFA}" destId="{0CD08642-6E7A-40C1-BC32-F425845F6627}" srcOrd="1" destOrd="0" presId="urn:microsoft.com/office/officeart/2005/8/layout/radial1"/>
    <dgm:cxn modelId="{310177E3-4D25-4146-8D74-44FE504EE0D6}" srcId="{B79099C7-723F-4735-BE49-5A47CDFE3EF9}" destId="{AA14C269-8C6E-4245-8C7B-C2580B8B1901}" srcOrd="0" destOrd="0" parTransId="{4200BE99-9889-4AF6-AACA-8CD757DF5628}" sibTransId="{E9923109-4600-47A8-95BC-610ED1EFCB73}"/>
    <dgm:cxn modelId="{C061F3B2-63E5-4360-A5DC-CFE17DBC2FF1}" type="presOf" srcId="{61FA5ACE-2DC4-48CA-8565-6B0A2613597C}" destId="{31FA855F-3368-4BB3-9975-C0FF9C5FD680}" srcOrd="0" destOrd="0" presId="urn:microsoft.com/office/officeart/2005/8/layout/radial1"/>
    <dgm:cxn modelId="{B9329947-C66D-4FE9-9220-E69EFA28322A}" type="presOf" srcId="{B2AB6ACC-6B2C-464E-A704-FFD9618BC161}" destId="{6881A472-C56C-493F-8144-6A9BE83F6CE8}" srcOrd="1" destOrd="0" presId="urn:microsoft.com/office/officeart/2005/8/layout/radial1"/>
    <dgm:cxn modelId="{E42F8BEA-C1EB-4C62-9BEE-48310E07D255}" type="presOf" srcId="{5C4D253B-2DC6-4C11-B2DA-7122D4C4A016}" destId="{1C61A443-6ADC-408B-A932-6FBAF410A1AF}" srcOrd="0" destOrd="0" presId="urn:microsoft.com/office/officeart/2005/8/layout/radial1"/>
    <dgm:cxn modelId="{EC61578D-CCA7-49E2-8158-B16C1961A564}" type="presOf" srcId="{AF5CEA60-4B05-4156-B078-0DC1E2DA6061}" destId="{FB29824E-40FD-49EC-B2D4-1C4AB55DF712}" srcOrd="0" destOrd="0" presId="urn:microsoft.com/office/officeart/2005/8/layout/radial1"/>
    <dgm:cxn modelId="{274A0779-3979-47F4-A65B-3C1F838C3A95}" type="presOf" srcId="{B46A0CA2-3B5E-43A3-88FF-2BDB0B8E0270}" destId="{7D4EB1F6-C98B-4263-A29D-2591F97710AD}" srcOrd="0" destOrd="0" presId="urn:microsoft.com/office/officeart/2005/8/layout/radial1"/>
    <dgm:cxn modelId="{4F62B094-0C26-475F-88ED-37D1E9ADAF45}" type="presOf" srcId="{B79099C7-723F-4735-BE49-5A47CDFE3EF9}" destId="{E28FCFCD-E338-42A0-8FF1-425667EDDF44}" srcOrd="0" destOrd="0" presId="urn:microsoft.com/office/officeart/2005/8/layout/radial1"/>
    <dgm:cxn modelId="{6D118007-9E25-44CF-B218-902EF4A6B7F0}" type="presOf" srcId="{F1731F53-B8EC-4B3C-B5AA-C47E2D2E4235}" destId="{70773749-88AC-46EB-A7C0-AB62D81BE3EA}" srcOrd="1" destOrd="0" presId="urn:microsoft.com/office/officeart/2005/8/layout/radial1"/>
    <dgm:cxn modelId="{10671576-0EFC-448E-B505-8E1FF8086F30}" type="presOf" srcId="{4B920332-D5EB-4F54-8352-0A52A58736E4}" destId="{F6479EA4-E797-4432-80EE-B5288FA6C20A}" srcOrd="0" destOrd="0" presId="urn:microsoft.com/office/officeart/2005/8/layout/radial1"/>
    <dgm:cxn modelId="{FAF4C35D-7202-4A83-A3CB-B003D14FA305}" type="presOf" srcId="{B2AB6ACC-6B2C-464E-A704-FFD9618BC161}" destId="{8D666C6E-9112-4C25-B434-B5A5EF9EF799}" srcOrd="0" destOrd="0" presId="urn:microsoft.com/office/officeart/2005/8/layout/radial1"/>
    <dgm:cxn modelId="{46F0DB8F-962A-4532-BD83-18079ED28956}" type="presOf" srcId="{4B920332-D5EB-4F54-8352-0A52A58736E4}" destId="{AE2BB9B5-74D2-4707-9C3C-3D15AB38E052}" srcOrd="1" destOrd="0" presId="urn:microsoft.com/office/officeart/2005/8/layout/radial1"/>
    <dgm:cxn modelId="{130B8DCC-E666-44ED-81EA-D4B82A0D179E}" type="presOf" srcId="{1F029F6C-BA4A-41FD-A4F9-D519627A3337}" destId="{597A292E-1B17-48C1-B6BF-2C995A6D40B2}" srcOrd="1" destOrd="0" presId="urn:microsoft.com/office/officeart/2005/8/layout/radial1"/>
    <dgm:cxn modelId="{BBD3DA4D-3DFB-42A1-8A27-68A90CDB38A8}" type="presOf" srcId="{1F029F6C-BA4A-41FD-A4F9-D519627A3337}" destId="{0F35D653-CCDA-4F1A-92AC-FBC6FDE80847}" srcOrd="0" destOrd="0" presId="urn:microsoft.com/office/officeart/2005/8/layout/radial1"/>
    <dgm:cxn modelId="{6D7E8206-34F8-404F-8873-0EEC9EBF8A94}" type="presOf" srcId="{2E17E1B6-4B31-4585-8DB4-3E4C59BF8D5A}" destId="{3C27D762-5FEE-4CDE-9679-662FE6F3D0FB}" srcOrd="1" destOrd="0" presId="urn:microsoft.com/office/officeart/2005/8/layout/radial1"/>
    <dgm:cxn modelId="{5ABE3A2B-88DD-4F65-AEBB-E84B4481A5ED}" type="presOf" srcId="{C72BDAE7-ACFF-4071-A862-E861EA0AF82E}" destId="{1D35BBAA-0C5C-4997-86DB-D046A37BD798}" srcOrd="0" destOrd="0" presId="urn:microsoft.com/office/officeart/2005/8/layout/radial1"/>
    <dgm:cxn modelId="{38C065A4-5F5E-4CD6-B5D5-F3BB86A2AEB4}" type="presOf" srcId="{AA14C269-8C6E-4245-8C7B-C2580B8B1901}" destId="{62F04245-7958-43E8-83C2-BE7523ADF0A0}" srcOrd="0" destOrd="0" presId="urn:microsoft.com/office/officeart/2005/8/layout/radial1"/>
    <dgm:cxn modelId="{5028F228-C8F1-4506-86B3-82D8B93A52F1}" srcId="{AA14C269-8C6E-4245-8C7B-C2580B8B1901}" destId="{B46A0CA2-3B5E-43A3-88FF-2BDB0B8E0270}" srcOrd="2" destOrd="0" parTransId="{1F029F6C-BA4A-41FD-A4F9-D519627A3337}" sibTransId="{40005BCD-872B-4CD7-98CD-B93047C222CD}"/>
    <dgm:cxn modelId="{9252230E-BFDB-4C1C-83A5-6EEE1016DCDF}" srcId="{AA14C269-8C6E-4245-8C7B-C2580B8B1901}" destId="{AF5CEA60-4B05-4156-B078-0DC1E2DA6061}" srcOrd="1" destOrd="0" parTransId="{B2AB6ACC-6B2C-464E-A704-FFD9618BC161}" sibTransId="{38FB272E-1C62-4563-8A1D-A40703B2EDC0}"/>
    <dgm:cxn modelId="{79D40FCA-AF09-4084-AA74-1658C579EAEB}" srcId="{AA14C269-8C6E-4245-8C7B-C2580B8B1901}" destId="{5A967F85-18C5-425D-9552-31A6D89F3BBF}" srcOrd="4" destOrd="0" parTransId="{4B920332-D5EB-4F54-8352-0A52A58736E4}" sibTransId="{1393826F-6D4A-4FF2-A1F5-F27A23F23124}"/>
    <dgm:cxn modelId="{436F856A-01DB-41DD-8D7F-2E70D3E34093}" srcId="{AA14C269-8C6E-4245-8C7B-C2580B8B1901}" destId="{5C4D253B-2DC6-4C11-B2DA-7122D4C4A016}" srcOrd="0" destOrd="0" parTransId="{2E17E1B6-4B31-4585-8DB4-3E4C59BF8D5A}" sibTransId="{085FEE4B-DBBE-4D76-A321-B522E4A175FC}"/>
    <dgm:cxn modelId="{86C9F1CB-E09F-467A-B643-5935F35C0FFF}" type="presParOf" srcId="{E28FCFCD-E338-42A0-8FF1-425667EDDF44}" destId="{62F04245-7958-43E8-83C2-BE7523ADF0A0}" srcOrd="0" destOrd="0" presId="urn:microsoft.com/office/officeart/2005/8/layout/radial1"/>
    <dgm:cxn modelId="{FD53A15B-804F-41BA-8C18-8E71C3CBE208}" type="presParOf" srcId="{E28FCFCD-E338-42A0-8FF1-425667EDDF44}" destId="{388FEA3F-08D0-4E82-93FB-A1BFF59B56B6}" srcOrd="1" destOrd="0" presId="urn:microsoft.com/office/officeart/2005/8/layout/radial1"/>
    <dgm:cxn modelId="{7D72DA0F-F530-4D53-8CDB-D55C4AB6BB4D}" type="presParOf" srcId="{388FEA3F-08D0-4E82-93FB-A1BFF59B56B6}" destId="{3C27D762-5FEE-4CDE-9679-662FE6F3D0FB}" srcOrd="0" destOrd="0" presId="urn:microsoft.com/office/officeart/2005/8/layout/radial1"/>
    <dgm:cxn modelId="{8579B66C-3146-4814-BF16-B4D40F7817FE}" type="presParOf" srcId="{E28FCFCD-E338-42A0-8FF1-425667EDDF44}" destId="{1C61A443-6ADC-408B-A932-6FBAF410A1AF}" srcOrd="2" destOrd="0" presId="urn:microsoft.com/office/officeart/2005/8/layout/radial1"/>
    <dgm:cxn modelId="{F0D5D08C-370C-4B63-A33E-98F3AD504C05}" type="presParOf" srcId="{E28FCFCD-E338-42A0-8FF1-425667EDDF44}" destId="{8D666C6E-9112-4C25-B434-B5A5EF9EF799}" srcOrd="3" destOrd="0" presId="urn:microsoft.com/office/officeart/2005/8/layout/radial1"/>
    <dgm:cxn modelId="{E4FFBDE1-A8F1-4812-8A95-07CD91AFDC31}" type="presParOf" srcId="{8D666C6E-9112-4C25-B434-B5A5EF9EF799}" destId="{6881A472-C56C-493F-8144-6A9BE83F6CE8}" srcOrd="0" destOrd="0" presId="urn:microsoft.com/office/officeart/2005/8/layout/radial1"/>
    <dgm:cxn modelId="{6F73C1BB-ED2A-4FE3-B6EB-803DDD54CD45}" type="presParOf" srcId="{E28FCFCD-E338-42A0-8FF1-425667EDDF44}" destId="{FB29824E-40FD-49EC-B2D4-1C4AB55DF712}" srcOrd="4" destOrd="0" presId="urn:microsoft.com/office/officeart/2005/8/layout/radial1"/>
    <dgm:cxn modelId="{6DA0B649-5BF3-4DDF-AD28-A4BD893E19F4}" type="presParOf" srcId="{E28FCFCD-E338-42A0-8FF1-425667EDDF44}" destId="{0F35D653-CCDA-4F1A-92AC-FBC6FDE80847}" srcOrd="5" destOrd="0" presId="urn:microsoft.com/office/officeart/2005/8/layout/radial1"/>
    <dgm:cxn modelId="{29AF2A68-6C21-4ABD-8C8A-7F6E17930BB1}" type="presParOf" srcId="{0F35D653-CCDA-4F1A-92AC-FBC6FDE80847}" destId="{597A292E-1B17-48C1-B6BF-2C995A6D40B2}" srcOrd="0" destOrd="0" presId="urn:microsoft.com/office/officeart/2005/8/layout/radial1"/>
    <dgm:cxn modelId="{76D7921D-EA25-4EC1-91FF-4F6D12A002AF}" type="presParOf" srcId="{E28FCFCD-E338-42A0-8FF1-425667EDDF44}" destId="{7D4EB1F6-C98B-4263-A29D-2591F97710AD}" srcOrd="6" destOrd="0" presId="urn:microsoft.com/office/officeart/2005/8/layout/radial1"/>
    <dgm:cxn modelId="{C57AC82C-02FD-429C-BE2B-35DF0B5E7AE0}" type="presParOf" srcId="{E28FCFCD-E338-42A0-8FF1-425667EDDF44}" destId="{57FE73AB-CA65-448D-8EEA-6944F9D58FAD}" srcOrd="7" destOrd="0" presId="urn:microsoft.com/office/officeart/2005/8/layout/radial1"/>
    <dgm:cxn modelId="{4C595797-3F69-461F-B0FE-F0ACFCDB3C83}" type="presParOf" srcId="{57FE73AB-CA65-448D-8EEA-6944F9D58FAD}" destId="{70773749-88AC-46EB-A7C0-AB62D81BE3EA}" srcOrd="0" destOrd="0" presId="urn:microsoft.com/office/officeart/2005/8/layout/radial1"/>
    <dgm:cxn modelId="{5291CE0A-F881-4EA0-A571-F9BBF3FC3DEF}" type="presParOf" srcId="{E28FCFCD-E338-42A0-8FF1-425667EDDF44}" destId="{1D35BBAA-0C5C-4997-86DB-D046A37BD798}" srcOrd="8" destOrd="0" presId="urn:microsoft.com/office/officeart/2005/8/layout/radial1"/>
    <dgm:cxn modelId="{21AA7EA2-8A6A-4133-A96E-0C18EB48E4E0}" type="presParOf" srcId="{E28FCFCD-E338-42A0-8FF1-425667EDDF44}" destId="{F6479EA4-E797-4432-80EE-B5288FA6C20A}" srcOrd="9" destOrd="0" presId="urn:microsoft.com/office/officeart/2005/8/layout/radial1"/>
    <dgm:cxn modelId="{32DB80B9-637E-4BA7-80A5-D6FA852BF17E}" type="presParOf" srcId="{F6479EA4-E797-4432-80EE-B5288FA6C20A}" destId="{AE2BB9B5-74D2-4707-9C3C-3D15AB38E052}" srcOrd="0" destOrd="0" presId="urn:microsoft.com/office/officeart/2005/8/layout/radial1"/>
    <dgm:cxn modelId="{D78CA93D-80F8-46AB-8AA4-67EE846D664C}" type="presParOf" srcId="{E28FCFCD-E338-42A0-8FF1-425667EDDF44}" destId="{A69A7E12-7E2B-41ED-9C5B-36D81ECF1F9A}" srcOrd="10" destOrd="0" presId="urn:microsoft.com/office/officeart/2005/8/layout/radial1"/>
    <dgm:cxn modelId="{6819743F-07F3-4705-9299-2165DBFA4BE2}" type="presParOf" srcId="{E28FCFCD-E338-42A0-8FF1-425667EDDF44}" destId="{82519A13-156C-4E2C-8EA6-7763A2AC4691}" srcOrd="11" destOrd="0" presId="urn:microsoft.com/office/officeart/2005/8/layout/radial1"/>
    <dgm:cxn modelId="{A0EF798B-27D2-4C70-B47E-4AC3184435A5}" type="presParOf" srcId="{82519A13-156C-4E2C-8EA6-7763A2AC4691}" destId="{0CD08642-6E7A-40C1-BC32-F425845F6627}" srcOrd="0" destOrd="0" presId="urn:microsoft.com/office/officeart/2005/8/layout/radial1"/>
    <dgm:cxn modelId="{631C9DCC-3D5F-456C-B088-49966118FA83}" type="presParOf" srcId="{E28FCFCD-E338-42A0-8FF1-425667EDDF44}" destId="{31FA855F-3368-4BB3-9975-C0FF9C5FD680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3BBAE0-C861-42E3-B4F3-7801B46D1253}" type="doc">
      <dgm:prSet loTypeId="urn:microsoft.com/office/officeart/2005/8/layout/hierarchy3" loCatId="hierarchy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DB12E08C-ABEF-4D37-B0BB-22BE9F7772CF}">
      <dgm:prSet phldrT="[Текст]"/>
      <dgm:spPr>
        <a:solidFill>
          <a:srgbClr val="FF0000"/>
        </a:solidFill>
      </dgm:spPr>
      <dgm:t>
        <a:bodyPr/>
        <a:lstStyle/>
        <a:p>
          <a:r>
            <a:rPr lang="uk-UA" dirty="0" smtClean="0"/>
            <a:t>Інтереси підприємця</a:t>
          </a:r>
          <a:endParaRPr lang="ru-RU" dirty="0"/>
        </a:p>
      </dgm:t>
    </dgm:pt>
    <dgm:pt modelId="{F2359D43-5E6E-45F0-A113-5EDF11AF97E3}" type="parTrans" cxnId="{999BE282-EAB2-45D9-97AE-B9BE8EE4BAC0}">
      <dgm:prSet/>
      <dgm:spPr/>
      <dgm:t>
        <a:bodyPr/>
        <a:lstStyle/>
        <a:p>
          <a:endParaRPr lang="ru-RU"/>
        </a:p>
      </dgm:t>
    </dgm:pt>
    <dgm:pt modelId="{EBECABC0-BC17-4493-8F90-3C950EFBAB62}" type="sibTrans" cxnId="{999BE282-EAB2-45D9-97AE-B9BE8EE4BAC0}">
      <dgm:prSet/>
      <dgm:spPr/>
      <dgm:t>
        <a:bodyPr/>
        <a:lstStyle/>
        <a:p>
          <a:endParaRPr lang="ru-RU"/>
        </a:p>
      </dgm:t>
    </dgm:pt>
    <dgm:pt modelId="{90488E8A-5062-4C1C-BFB5-33DFE8DDD096}">
      <dgm:prSet phldrT="[Текст]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uk-UA" dirty="0" smtClean="0"/>
            <a:t>Розширення бізнесу</a:t>
          </a:r>
          <a:endParaRPr lang="ru-RU" dirty="0"/>
        </a:p>
      </dgm:t>
    </dgm:pt>
    <dgm:pt modelId="{274AD6D5-3CA1-4233-BAFC-84E94676264E}" type="parTrans" cxnId="{9E0BCCB1-F5F2-45C7-97DF-A379A9AE93D4}">
      <dgm:prSet/>
      <dgm:spPr/>
      <dgm:t>
        <a:bodyPr/>
        <a:lstStyle/>
        <a:p>
          <a:endParaRPr lang="ru-RU"/>
        </a:p>
      </dgm:t>
    </dgm:pt>
    <dgm:pt modelId="{14D77B47-606E-4B63-B447-D05367868B55}" type="sibTrans" cxnId="{9E0BCCB1-F5F2-45C7-97DF-A379A9AE93D4}">
      <dgm:prSet/>
      <dgm:spPr/>
      <dgm:t>
        <a:bodyPr/>
        <a:lstStyle/>
        <a:p>
          <a:endParaRPr lang="ru-RU"/>
        </a:p>
      </dgm:t>
    </dgm:pt>
    <dgm:pt modelId="{6C0AE56D-1897-4B66-BA4E-AB7D752832EE}">
      <dgm:prSet phldrT="[Текст]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uk-UA" dirty="0" smtClean="0"/>
            <a:t>Виживання у конкуренції</a:t>
          </a:r>
          <a:endParaRPr lang="ru-RU" dirty="0"/>
        </a:p>
      </dgm:t>
    </dgm:pt>
    <dgm:pt modelId="{0ED81792-6DA4-4A05-A977-EEEAAA62E6BE}" type="parTrans" cxnId="{1523C710-5214-4157-B8C7-722160CE3B45}">
      <dgm:prSet/>
      <dgm:spPr/>
      <dgm:t>
        <a:bodyPr/>
        <a:lstStyle/>
        <a:p>
          <a:endParaRPr lang="ru-RU"/>
        </a:p>
      </dgm:t>
    </dgm:pt>
    <dgm:pt modelId="{B02F23F5-532C-4523-B216-4675EBB95E4D}" type="sibTrans" cxnId="{1523C710-5214-4157-B8C7-722160CE3B45}">
      <dgm:prSet/>
      <dgm:spPr/>
      <dgm:t>
        <a:bodyPr/>
        <a:lstStyle/>
        <a:p>
          <a:endParaRPr lang="ru-RU"/>
        </a:p>
      </dgm:t>
    </dgm:pt>
    <dgm:pt modelId="{B910E570-7597-4E35-B8EF-584A5F4356C5}">
      <dgm:prSet phldrT="[Текст]"/>
      <dgm:spPr>
        <a:solidFill>
          <a:srgbClr val="92D050"/>
        </a:solidFill>
      </dgm:spPr>
      <dgm:t>
        <a:bodyPr/>
        <a:lstStyle/>
        <a:p>
          <a:r>
            <a:rPr lang="uk-UA" dirty="0" smtClean="0"/>
            <a:t>Інтереси суспільства</a:t>
          </a:r>
          <a:endParaRPr lang="ru-RU" dirty="0"/>
        </a:p>
      </dgm:t>
    </dgm:pt>
    <dgm:pt modelId="{A94FC266-7D07-44B7-A801-E7BA43AC5D3F}" type="parTrans" cxnId="{17BDF5FD-E42E-4740-992D-939773E0B042}">
      <dgm:prSet/>
      <dgm:spPr/>
      <dgm:t>
        <a:bodyPr/>
        <a:lstStyle/>
        <a:p>
          <a:endParaRPr lang="ru-RU"/>
        </a:p>
      </dgm:t>
    </dgm:pt>
    <dgm:pt modelId="{1644C35E-CAA6-4A40-A7FB-4ABA1DF02AE2}" type="sibTrans" cxnId="{17BDF5FD-E42E-4740-992D-939773E0B042}">
      <dgm:prSet/>
      <dgm:spPr/>
      <dgm:t>
        <a:bodyPr/>
        <a:lstStyle/>
        <a:p>
          <a:endParaRPr lang="ru-RU"/>
        </a:p>
      </dgm:t>
    </dgm:pt>
    <dgm:pt modelId="{1E6CFF0A-5C39-489A-986F-C4BA79331E3C}">
      <dgm:prSet phldrT="[Текст]"/>
      <dgm:spPr/>
      <dgm:t>
        <a:bodyPr/>
        <a:lstStyle/>
        <a:p>
          <a:r>
            <a:rPr lang="uk-UA" dirty="0" smtClean="0"/>
            <a:t>Задоволення потреб</a:t>
          </a:r>
          <a:endParaRPr lang="ru-RU" dirty="0"/>
        </a:p>
      </dgm:t>
    </dgm:pt>
    <dgm:pt modelId="{45A57836-A131-4EB9-8CF5-05452030D27F}" type="parTrans" cxnId="{0D6BC66C-FF96-4FD6-AC09-FDE875EEC2B0}">
      <dgm:prSet/>
      <dgm:spPr/>
      <dgm:t>
        <a:bodyPr/>
        <a:lstStyle/>
        <a:p>
          <a:endParaRPr lang="ru-RU"/>
        </a:p>
      </dgm:t>
    </dgm:pt>
    <dgm:pt modelId="{A7D01DD9-49DE-4556-8F26-F7653C1C368A}" type="sibTrans" cxnId="{0D6BC66C-FF96-4FD6-AC09-FDE875EEC2B0}">
      <dgm:prSet/>
      <dgm:spPr/>
      <dgm:t>
        <a:bodyPr/>
        <a:lstStyle/>
        <a:p>
          <a:endParaRPr lang="ru-RU"/>
        </a:p>
      </dgm:t>
    </dgm:pt>
    <dgm:pt modelId="{F05F2370-EDE2-4B82-AFD9-24894508C2D3}">
      <dgm:prSet phldrT="[Текст]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uk-UA" dirty="0" smtClean="0"/>
            <a:t>Нарощування збуту</a:t>
          </a:r>
          <a:endParaRPr lang="ru-RU" dirty="0"/>
        </a:p>
      </dgm:t>
    </dgm:pt>
    <dgm:pt modelId="{93E283A0-2EFA-43A2-87AC-57498DA3B42D}" type="parTrans" cxnId="{B347031F-8967-4C0B-B680-60BBDF1B6DAF}">
      <dgm:prSet/>
      <dgm:spPr/>
      <dgm:t>
        <a:bodyPr/>
        <a:lstStyle/>
        <a:p>
          <a:endParaRPr lang="ru-RU"/>
        </a:p>
      </dgm:t>
    </dgm:pt>
    <dgm:pt modelId="{11603DE4-3747-42FB-A8F9-DA7E4975DECE}" type="sibTrans" cxnId="{B347031F-8967-4C0B-B680-60BBDF1B6DAF}">
      <dgm:prSet/>
      <dgm:spPr/>
      <dgm:t>
        <a:bodyPr/>
        <a:lstStyle/>
        <a:p>
          <a:endParaRPr lang="ru-RU"/>
        </a:p>
      </dgm:t>
    </dgm:pt>
    <dgm:pt modelId="{02F7288F-9288-4078-B7D4-444BB967143C}">
      <dgm:prSet phldrT="[Текст]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uk-UA" dirty="0" smtClean="0"/>
            <a:t>Збільшення прибутку</a:t>
          </a:r>
          <a:endParaRPr lang="ru-RU" dirty="0"/>
        </a:p>
      </dgm:t>
    </dgm:pt>
    <dgm:pt modelId="{F4B6B5FC-411F-4CF7-967C-DBE47237D3BE}" type="parTrans" cxnId="{244282C9-2531-40D9-A763-2151D6379E17}">
      <dgm:prSet/>
      <dgm:spPr/>
      <dgm:t>
        <a:bodyPr/>
        <a:lstStyle/>
        <a:p>
          <a:endParaRPr lang="ru-RU"/>
        </a:p>
      </dgm:t>
    </dgm:pt>
    <dgm:pt modelId="{06C0E14A-3DC9-44AD-9DC2-7010E431AB40}" type="sibTrans" cxnId="{244282C9-2531-40D9-A763-2151D6379E17}">
      <dgm:prSet/>
      <dgm:spPr/>
      <dgm:t>
        <a:bodyPr/>
        <a:lstStyle/>
        <a:p>
          <a:endParaRPr lang="ru-RU"/>
        </a:p>
      </dgm:t>
    </dgm:pt>
    <dgm:pt modelId="{362D7CEB-5B82-4821-9F8A-1259B2FEA585}">
      <dgm:prSet phldrT="[Текст]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uk-UA" dirty="0" smtClean="0"/>
            <a:t>Зниження витрат</a:t>
          </a:r>
          <a:endParaRPr lang="ru-RU" dirty="0"/>
        </a:p>
      </dgm:t>
    </dgm:pt>
    <dgm:pt modelId="{2D250F1C-1C27-4C29-9249-86F52C0911F4}" type="parTrans" cxnId="{B21F62C6-C36B-4B14-A710-E052166B1ACF}">
      <dgm:prSet/>
      <dgm:spPr/>
      <dgm:t>
        <a:bodyPr/>
        <a:lstStyle/>
        <a:p>
          <a:endParaRPr lang="ru-RU"/>
        </a:p>
      </dgm:t>
    </dgm:pt>
    <dgm:pt modelId="{AFA370D8-E4E3-42A0-9B8D-8ED05709A2F7}" type="sibTrans" cxnId="{B21F62C6-C36B-4B14-A710-E052166B1ACF}">
      <dgm:prSet/>
      <dgm:spPr/>
      <dgm:t>
        <a:bodyPr/>
        <a:lstStyle/>
        <a:p>
          <a:endParaRPr lang="ru-RU"/>
        </a:p>
      </dgm:t>
    </dgm:pt>
    <dgm:pt modelId="{58817227-E0E8-4D3F-825D-6CB2904008A7}">
      <dgm:prSet phldrT="[Текст]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uk-UA" dirty="0" smtClean="0"/>
            <a:t>Підвищення ціни</a:t>
          </a:r>
          <a:endParaRPr lang="ru-RU" dirty="0"/>
        </a:p>
      </dgm:t>
    </dgm:pt>
    <dgm:pt modelId="{E2BF7819-79CF-4B39-B59B-FC0C66CBD557}" type="parTrans" cxnId="{E86439EA-B680-4A51-B711-484ABF992E5D}">
      <dgm:prSet/>
      <dgm:spPr/>
      <dgm:t>
        <a:bodyPr/>
        <a:lstStyle/>
        <a:p>
          <a:endParaRPr lang="ru-RU"/>
        </a:p>
      </dgm:t>
    </dgm:pt>
    <dgm:pt modelId="{807CC130-3766-44DC-814F-A8FAEE748D62}" type="sibTrans" cxnId="{E86439EA-B680-4A51-B711-484ABF992E5D}">
      <dgm:prSet/>
      <dgm:spPr/>
      <dgm:t>
        <a:bodyPr/>
        <a:lstStyle/>
        <a:p>
          <a:endParaRPr lang="ru-RU"/>
        </a:p>
      </dgm:t>
    </dgm:pt>
    <dgm:pt modelId="{577F08F8-9282-47AB-8831-5A80801F696A}">
      <dgm:prSet phldrT="[Текст]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uk-UA" dirty="0" smtClean="0"/>
            <a:t>Удосконалення виробництва</a:t>
          </a:r>
          <a:endParaRPr lang="ru-RU" dirty="0"/>
        </a:p>
      </dgm:t>
    </dgm:pt>
    <dgm:pt modelId="{776E454A-F879-4D00-8F77-38240E46438A}" type="parTrans" cxnId="{08A9DE5E-C48A-4357-898A-7253A964B847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279BE395-F8B5-4B91-AA1C-ACC841244E70}" type="sibTrans" cxnId="{08A9DE5E-C48A-4357-898A-7253A964B847}">
      <dgm:prSet/>
      <dgm:spPr/>
      <dgm:t>
        <a:bodyPr/>
        <a:lstStyle/>
        <a:p>
          <a:endParaRPr lang="ru-RU"/>
        </a:p>
      </dgm:t>
    </dgm:pt>
    <dgm:pt modelId="{C0D71CB7-D4E8-49A5-870E-FBCA28EF8A14}">
      <dgm:prSet phldrT="[Текст]"/>
      <dgm:spPr/>
      <dgm:t>
        <a:bodyPr/>
        <a:lstStyle/>
        <a:p>
          <a:r>
            <a:rPr lang="uk-UA" dirty="0" smtClean="0"/>
            <a:t>Отримання товару за прийнятною ціною</a:t>
          </a:r>
          <a:endParaRPr lang="ru-RU" dirty="0"/>
        </a:p>
      </dgm:t>
    </dgm:pt>
    <dgm:pt modelId="{4443E494-613C-411C-AB67-ABD1ECDC1F5E}" type="parTrans" cxnId="{CBD435EF-BDD0-4C35-AC13-70A3F55212E4}">
      <dgm:prSet/>
      <dgm:spPr/>
      <dgm:t>
        <a:bodyPr/>
        <a:lstStyle/>
        <a:p>
          <a:endParaRPr lang="ru-RU"/>
        </a:p>
      </dgm:t>
    </dgm:pt>
    <dgm:pt modelId="{9891C2DF-8E2B-4370-83E7-FD2318577E28}" type="sibTrans" cxnId="{CBD435EF-BDD0-4C35-AC13-70A3F55212E4}">
      <dgm:prSet/>
      <dgm:spPr/>
      <dgm:t>
        <a:bodyPr/>
        <a:lstStyle/>
        <a:p>
          <a:endParaRPr lang="ru-RU"/>
        </a:p>
      </dgm:t>
    </dgm:pt>
    <dgm:pt modelId="{8A3874FA-D721-476B-9F56-C7D67B7574F9}">
      <dgm:prSet phldrT="[Текст]"/>
      <dgm:spPr/>
      <dgm:t>
        <a:bodyPr/>
        <a:lstStyle/>
        <a:p>
          <a:r>
            <a:rPr lang="uk-UA" dirty="0" smtClean="0"/>
            <a:t>Придбання якісних товарів</a:t>
          </a:r>
          <a:endParaRPr lang="ru-RU" dirty="0"/>
        </a:p>
      </dgm:t>
    </dgm:pt>
    <dgm:pt modelId="{3A1D634A-D210-4179-A635-7A385F33BC5A}" type="parTrans" cxnId="{362DEBA4-B083-4BCD-B6C6-75E17D6613DA}">
      <dgm:prSet/>
      <dgm:spPr/>
      <dgm:t>
        <a:bodyPr/>
        <a:lstStyle/>
        <a:p>
          <a:endParaRPr lang="ru-RU"/>
        </a:p>
      </dgm:t>
    </dgm:pt>
    <dgm:pt modelId="{5C024431-FC27-4D3C-A0CE-B586DC73D505}" type="sibTrans" cxnId="{362DEBA4-B083-4BCD-B6C6-75E17D6613DA}">
      <dgm:prSet/>
      <dgm:spPr/>
      <dgm:t>
        <a:bodyPr/>
        <a:lstStyle/>
        <a:p>
          <a:endParaRPr lang="ru-RU"/>
        </a:p>
      </dgm:t>
    </dgm:pt>
    <dgm:pt modelId="{1A1C1C67-F661-47E8-99B9-991102D85573}">
      <dgm:prSet phldrT="[Текст]"/>
      <dgm:spPr/>
      <dgm:t>
        <a:bodyPr/>
        <a:lstStyle/>
        <a:p>
          <a:r>
            <a:rPr lang="uk-UA" dirty="0" smtClean="0"/>
            <a:t>Збереження екологічно чистого середовища</a:t>
          </a:r>
          <a:endParaRPr lang="ru-RU" dirty="0"/>
        </a:p>
      </dgm:t>
    </dgm:pt>
    <dgm:pt modelId="{07E312B8-8582-4A94-8682-AE382FBDD93D}" type="parTrans" cxnId="{52FFA919-B210-45B1-9E97-F8C3B2D9C12A}">
      <dgm:prSet/>
      <dgm:spPr/>
      <dgm:t>
        <a:bodyPr/>
        <a:lstStyle/>
        <a:p>
          <a:endParaRPr lang="ru-RU"/>
        </a:p>
      </dgm:t>
    </dgm:pt>
    <dgm:pt modelId="{D99CEB6E-180C-4DF5-B13C-BA5D53EB2AAC}" type="sibTrans" cxnId="{52FFA919-B210-45B1-9E97-F8C3B2D9C12A}">
      <dgm:prSet/>
      <dgm:spPr/>
      <dgm:t>
        <a:bodyPr/>
        <a:lstStyle/>
        <a:p>
          <a:endParaRPr lang="ru-RU"/>
        </a:p>
      </dgm:t>
    </dgm:pt>
    <dgm:pt modelId="{50F75D20-1C33-4ACA-9D0F-49A590D6DD47}">
      <dgm:prSet phldrT="[Текст]"/>
      <dgm:spPr/>
      <dgm:t>
        <a:bodyPr/>
        <a:lstStyle/>
        <a:p>
          <a:r>
            <a:rPr lang="uk-UA" dirty="0" smtClean="0"/>
            <a:t>Отримання робочих місць</a:t>
          </a:r>
          <a:endParaRPr lang="ru-RU" dirty="0"/>
        </a:p>
      </dgm:t>
    </dgm:pt>
    <dgm:pt modelId="{4F4F0ACF-97EB-4D2C-9022-7E8EF85D4D18}" type="parTrans" cxnId="{DCEE724C-6CB3-4146-9C85-C9DB4F1C642A}">
      <dgm:prSet/>
      <dgm:spPr/>
      <dgm:t>
        <a:bodyPr/>
        <a:lstStyle/>
        <a:p>
          <a:endParaRPr lang="ru-RU"/>
        </a:p>
      </dgm:t>
    </dgm:pt>
    <dgm:pt modelId="{F8DC4825-66B3-4E66-B93F-AACC12712128}" type="sibTrans" cxnId="{DCEE724C-6CB3-4146-9C85-C9DB4F1C642A}">
      <dgm:prSet/>
      <dgm:spPr/>
      <dgm:t>
        <a:bodyPr/>
        <a:lstStyle/>
        <a:p>
          <a:endParaRPr lang="ru-RU"/>
        </a:p>
      </dgm:t>
    </dgm:pt>
    <dgm:pt modelId="{16CD7384-0CD5-4413-82FC-DEA3540E269D}">
      <dgm:prSet phldrT="[Текст]"/>
      <dgm:spPr/>
      <dgm:t>
        <a:bodyPr/>
        <a:lstStyle/>
        <a:p>
          <a:r>
            <a:rPr lang="uk-UA" dirty="0" smtClean="0"/>
            <a:t>Надходження податків</a:t>
          </a:r>
          <a:endParaRPr lang="ru-RU" dirty="0"/>
        </a:p>
      </dgm:t>
    </dgm:pt>
    <dgm:pt modelId="{BFE29B3F-7D1D-46E2-8061-2B3825C855AD}" type="parTrans" cxnId="{3D73594C-D135-4C5D-91F1-8254F63602DE}">
      <dgm:prSet/>
      <dgm:spPr/>
      <dgm:t>
        <a:bodyPr/>
        <a:lstStyle/>
        <a:p>
          <a:endParaRPr lang="ru-RU"/>
        </a:p>
      </dgm:t>
    </dgm:pt>
    <dgm:pt modelId="{584F6D30-A70F-4543-91E3-E03A4A47CE7A}" type="sibTrans" cxnId="{3D73594C-D135-4C5D-91F1-8254F63602DE}">
      <dgm:prSet/>
      <dgm:spPr/>
      <dgm:t>
        <a:bodyPr/>
        <a:lstStyle/>
        <a:p>
          <a:endParaRPr lang="ru-RU"/>
        </a:p>
      </dgm:t>
    </dgm:pt>
    <dgm:pt modelId="{691560A9-37C2-43AE-A3B3-A83DC5388C22}" type="pres">
      <dgm:prSet presAssocID="{113BBAE0-C861-42E3-B4F3-7801B46D125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B411142-82B1-4BF8-BC28-EBA5EAF6C0C9}" type="pres">
      <dgm:prSet presAssocID="{DB12E08C-ABEF-4D37-B0BB-22BE9F7772CF}" presName="root" presStyleCnt="0"/>
      <dgm:spPr/>
    </dgm:pt>
    <dgm:pt modelId="{1DE7BF42-5C9C-4EAA-8AED-118E736659B4}" type="pres">
      <dgm:prSet presAssocID="{DB12E08C-ABEF-4D37-B0BB-22BE9F7772CF}" presName="rootComposite" presStyleCnt="0"/>
      <dgm:spPr/>
    </dgm:pt>
    <dgm:pt modelId="{02F20532-F0E8-4397-AE71-E6B1A5E17B30}" type="pres">
      <dgm:prSet presAssocID="{DB12E08C-ABEF-4D37-B0BB-22BE9F7772CF}" presName="rootText" presStyleLbl="node1" presStyleIdx="0" presStyleCnt="2" custScaleX="205195"/>
      <dgm:spPr/>
      <dgm:t>
        <a:bodyPr/>
        <a:lstStyle/>
        <a:p>
          <a:endParaRPr lang="ru-RU"/>
        </a:p>
      </dgm:t>
    </dgm:pt>
    <dgm:pt modelId="{3EE89ABF-4CDC-4688-9786-7120954C1755}" type="pres">
      <dgm:prSet presAssocID="{DB12E08C-ABEF-4D37-B0BB-22BE9F7772CF}" presName="rootConnector" presStyleLbl="node1" presStyleIdx="0" presStyleCnt="2"/>
      <dgm:spPr/>
      <dgm:t>
        <a:bodyPr/>
        <a:lstStyle/>
        <a:p>
          <a:endParaRPr lang="ru-RU"/>
        </a:p>
      </dgm:t>
    </dgm:pt>
    <dgm:pt modelId="{6BC8B594-6908-4F0E-81BD-BB845889BCD4}" type="pres">
      <dgm:prSet presAssocID="{DB12E08C-ABEF-4D37-B0BB-22BE9F7772CF}" presName="childShape" presStyleCnt="0"/>
      <dgm:spPr/>
    </dgm:pt>
    <dgm:pt modelId="{54DCE0B3-C3DE-45C9-BAFB-C38A6621D214}" type="pres">
      <dgm:prSet presAssocID="{274AD6D5-3CA1-4233-BAFC-84E94676264E}" presName="Name13" presStyleLbl="parChTrans1D2" presStyleIdx="0" presStyleCnt="13"/>
      <dgm:spPr/>
      <dgm:t>
        <a:bodyPr/>
        <a:lstStyle/>
        <a:p>
          <a:endParaRPr lang="ru-RU"/>
        </a:p>
      </dgm:t>
    </dgm:pt>
    <dgm:pt modelId="{870E25A9-90C6-46E8-A177-EE79847FA33B}" type="pres">
      <dgm:prSet presAssocID="{90488E8A-5062-4C1C-BFB5-33DFE8DDD096}" presName="childText" presStyleLbl="bgAcc1" presStyleIdx="0" presStyleCnt="13" custScaleX="334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5152E3-76AB-4D3D-A13D-61C0E96A44ED}" type="pres">
      <dgm:prSet presAssocID="{0ED81792-6DA4-4A05-A977-EEEAAA62E6BE}" presName="Name13" presStyleLbl="parChTrans1D2" presStyleIdx="1" presStyleCnt="13"/>
      <dgm:spPr/>
      <dgm:t>
        <a:bodyPr/>
        <a:lstStyle/>
        <a:p>
          <a:endParaRPr lang="ru-RU"/>
        </a:p>
      </dgm:t>
    </dgm:pt>
    <dgm:pt modelId="{2A6D7F0B-044E-4623-B6C8-B7A460F6F252}" type="pres">
      <dgm:prSet presAssocID="{6C0AE56D-1897-4B66-BA4E-AB7D752832EE}" presName="childText" presStyleLbl="bgAcc1" presStyleIdx="1" presStyleCnt="13" custScaleX="333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EE64BA-F80A-4481-859B-7C451D1456E9}" type="pres">
      <dgm:prSet presAssocID="{93E283A0-2EFA-43A2-87AC-57498DA3B42D}" presName="Name13" presStyleLbl="parChTrans1D2" presStyleIdx="2" presStyleCnt="13"/>
      <dgm:spPr/>
      <dgm:t>
        <a:bodyPr/>
        <a:lstStyle/>
        <a:p>
          <a:endParaRPr lang="ru-RU"/>
        </a:p>
      </dgm:t>
    </dgm:pt>
    <dgm:pt modelId="{14FEF8B5-4818-4F76-ACB8-BED6CEFF3643}" type="pres">
      <dgm:prSet presAssocID="{F05F2370-EDE2-4B82-AFD9-24894508C2D3}" presName="childText" presStyleLbl="bgAcc1" presStyleIdx="2" presStyleCnt="13" custScaleX="3306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A213F9-FF37-4146-869E-BE53FA4846BD}" type="pres">
      <dgm:prSet presAssocID="{F4B6B5FC-411F-4CF7-967C-DBE47237D3BE}" presName="Name13" presStyleLbl="parChTrans1D2" presStyleIdx="3" presStyleCnt="13"/>
      <dgm:spPr/>
      <dgm:t>
        <a:bodyPr/>
        <a:lstStyle/>
        <a:p>
          <a:endParaRPr lang="ru-RU"/>
        </a:p>
      </dgm:t>
    </dgm:pt>
    <dgm:pt modelId="{B7DA11CB-A364-454D-8743-599A8110ADA6}" type="pres">
      <dgm:prSet presAssocID="{02F7288F-9288-4078-B7D4-444BB967143C}" presName="childText" presStyleLbl="bgAcc1" presStyleIdx="3" presStyleCnt="13" custScaleX="3324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229D06-B423-41F7-A7C2-7818CDE08486}" type="pres">
      <dgm:prSet presAssocID="{2D250F1C-1C27-4C29-9249-86F52C0911F4}" presName="Name13" presStyleLbl="parChTrans1D2" presStyleIdx="4" presStyleCnt="13"/>
      <dgm:spPr/>
      <dgm:t>
        <a:bodyPr/>
        <a:lstStyle/>
        <a:p>
          <a:endParaRPr lang="ru-RU"/>
        </a:p>
      </dgm:t>
    </dgm:pt>
    <dgm:pt modelId="{4EBE78F0-65CF-47BC-B255-E45297A71FCC}" type="pres">
      <dgm:prSet presAssocID="{362D7CEB-5B82-4821-9F8A-1259B2FEA585}" presName="childText" presStyleLbl="bgAcc1" presStyleIdx="4" presStyleCnt="13" custScaleX="3307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70A7AE-2A19-40E7-8A32-C24CB0C5D79C}" type="pres">
      <dgm:prSet presAssocID="{E2BF7819-79CF-4B39-B59B-FC0C66CBD557}" presName="Name13" presStyleLbl="parChTrans1D2" presStyleIdx="5" presStyleCnt="13"/>
      <dgm:spPr/>
      <dgm:t>
        <a:bodyPr/>
        <a:lstStyle/>
        <a:p>
          <a:endParaRPr lang="ru-RU"/>
        </a:p>
      </dgm:t>
    </dgm:pt>
    <dgm:pt modelId="{999E3F50-EE18-4837-9046-72EF9199CFA8}" type="pres">
      <dgm:prSet presAssocID="{58817227-E0E8-4D3F-825D-6CB2904008A7}" presName="childText" presStyleLbl="bgAcc1" presStyleIdx="5" presStyleCnt="13" custScaleX="336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D877ED-5929-43DC-9D8E-AC27BD88E4A4}" type="pres">
      <dgm:prSet presAssocID="{776E454A-F879-4D00-8F77-38240E46438A}" presName="Name13" presStyleLbl="parChTrans1D2" presStyleIdx="6" presStyleCnt="13"/>
      <dgm:spPr/>
      <dgm:t>
        <a:bodyPr/>
        <a:lstStyle/>
        <a:p>
          <a:endParaRPr lang="ru-RU"/>
        </a:p>
      </dgm:t>
    </dgm:pt>
    <dgm:pt modelId="{E822F182-C4C2-4045-AB38-3EEE790EA888}" type="pres">
      <dgm:prSet presAssocID="{577F08F8-9282-47AB-8831-5A80801F696A}" presName="childText" presStyleLbl="bgAcc1" presStyleIdx="6" presStyleCnt="13" custScaleX="3380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ED1252-EFD5-401B-95B1-9D46B20971B9}" type="pres">
      <dgm:prSet presAssocID="{B910E570-7597-4E35-B8EF-584A5F4356C5}" presName="root" presStyleCnt="0"/>
      <dgm:spPr/>
    </dgm:pt>
    <dgm:pt modelId="{8646AC10-48D0-4E3F-BD8D-4A9FEE47B9BA}" type="pres">
      <dgm:prSet presAssocID="{B910E570-7597-4E35-B8EF-584A5F4356C5}" presName="rootComposite" presStyleCnt="0"/>
      <dgm:spPr/>
    </dgm:pt>
    <dgm:pt modelId="{1F24FE4B-11DD-4678-994E-E551112A9030}" type="pres">
      <dgm:prSet presAssocID="{B910E570-7597-4E35-B8EF-584A5F4356C5}" presName="rootText" presStyleLbl="node1" presStyleIdx="1" presStyleCnt="2" custScaleX="209204"/>
      <dgm:spPr/>
      <dgm:t>
        <a:bodyPr/>
        <a:lstStyle/>
        <a:p>
          <a:endParaRPr lang="ru-RU"/>
        </a:p>
      </dgm:t>
    </dgm:pt>
    <dgm:pt modelId="{14BDCE50-3023-4674-A5D4-B7403092361D}" type="pres">
      <dgm:prSet presAssocID="{B910E570-7597-4E35-B8EF-584A5F4356C5}" presName="rootConnector" presStyleLbl="node1" presStyleIdx="1" presStyleCnt="2"/>
      <dgm:spPr/>
      <dgm:t>
        <a:bodyPr/>
        <a:lstStyle/>
        <a:p>
          <a:endParaRPr lang="ru-RU"/>
        </a:p>
      </dgm:t>
    </dgm:pt>
    <dgm:pt modelId="{BD6AF9C1-85F5-4AF3-9BF8-6489F5968BC3}" type="pres">
      <dgm:prSet presAssocID="{B910E570-7597-4E35-B8EF-584A5F4356C5}" presName="childShape" presStyleCnt="0"/>
      <dgm:spPr/>
    </dgm:pt>
    <dgm:pt modelId="{890A4637-8A56-4A2A-89B7-E068ABDFD9F2}" type="pres">
      <dgm:prSet presAssocID="{45A57836-A131-4EB9-8CF5-05452030D27F}" presName="Name13" presStyleLbl="parChTrans1D2" presStyleIdx="7" presStyleCnt="13"/>
      <dgm:spPr/>
      <dgm:t>
        <a:bodyPr/>
        <a:lstStyle/>
        <a:p>
          <a:endParaRPr lang="ru-RU"/>
        </a:p>
      </dgm:t>
    </dgm:pt>
    <dgm:pt modelId="{1E0A5AD7-2161-4A45-B59E-DF5C6EEDED6A}" type="pres">
      <dgm:prSet presAssocID="{1E6CFF0A-5C39-489A-986F-C4BA79331E3C}" presName="childText" presStyleLbl="bgAcc1" presStyleIdx="7" presStyleCnt="13" custScaleX="307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8BA8F7-9710-4471-98DA-DFDDA9A41D7F}" type="pres">
      <dgm:prSet presAssocID="{4443E494-613C-411C-AB67-ABD1ECDC1F5E}" presName="Name13" presStyleLbl="parChTrans1D2" presStyleIdx="8" presStyleCnt="13"/>
      <dgm:spPr/>
      <dgm:t>
        <a:bodyPr/>
        <a:lstStyle/>
        <a:p>
          <a:endParaRPr lang="ru-RU"/>
        </a:p>
      </dgm:t>
    </dgm:pt>
    <dgm:pt modelId="{2E9294CE-4238-4817-97BA-3680652F5FAA}" type="pres">
      <dgm:prSet presAssocID="{C0D71CB7-D4E8-49A5-870E-FBCA28EF8A14}" presName="childText" presStyleLbl="bgAcc1" presStyleIdx="8" presStyleCnt="13" custScaleX="3210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08448-26DF-47E0-AEFC-FA154A2881FB}" type="pres">
      <dgm:prSet presAssocID="{3A1D634A-D210-4179-A635-7A385F33BC5A}" presName="Name13" presStyleLbl="parChTrans1D2" presStyleIdx="9" presStyleCnt="13"/>
      <dgm:spPr/>
      <dgm:t>
        <a:bodyPr/>
        <a:lstStyle/>
        <a:p>
          <a:endParaRPr lang="ru-RU"/>
        </a:p>
      </dgm:t>
    </dgm:pt>
    <dgm:pt modelId="{AD2B4B68-BC6D-4AD5-86CB-BE3D0DF65CAB}" type="pres">
      <dgm:prSet presAssocID="{8A3874FA-D721-476B-9F56-C7D67B7574F9}" presName="childText" presStyleLbl="bgAcc1" presStyleIdx="9" presStyleCnt="13" custScaleX="319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7C6C49-A53D-4903-A1D4-1B56D943F7B0}" type="pres">
      <dgm:prSet presAssocID="{07E312B8-8582-4A94-8682-AE382FBDD93D}" presName="Name13" presStyleLbl="parChTrans1D2" presStyleIdx="10" presStyleCnt="13"/>
      <dgm:spPr/>
      <dgm:t>
        <a:bodyPr/>
        <a:lstStyle/>
        <a:p>
          <a:endParaRPr lang="ru-RU"/>
        </a:p>
      </dgm:t>
    </dgm:pt>
    <dgm:pt modelId="{A5574A35-B09C-4D85-9099-26C41073D403}" type="pres">
      <dgm:prSet presAssocID="{1A1C1C67-F661-47E8-99B9-991102D85573}" presName="childText" presStyleLbl="bgAcc1" presStyleIdx="10" presStyleCnt="13" custScaleX="322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910AE5-823A-4822-BB66-A668BF0D91A1}" type="pres">
      <dgm:prSet presAssocID="{4F4F0ACF-97EB-4D2C-9022-7E8EF85D4D18}" presName="Name13" presStyleLbl="parChTrans1D2" presStyleIdx="11" presStyleCnt="13"/>
      <dgm:spPr/>
      <dgm:t>
        <a:bodyPr/>
        <a:lstStyle/>
        <a:p>
          <a:endParaRPr lang="ru-RU"/>
        </a:p>
      </dgm:t>
    </dgm:pt>
    <dgm:pt modelId="{9BF5FAB5-9351-41B2-ABB3-7A5EA2C97AE2}" type="pres">
      <dgm:prSet presAssocID="{50F75D20-1C33-4ACA-9D0F-49A590D6DD47}" presName="childText" presStyleLbl="bgAcc1" presStyleIdx="11" presStyleCnt="13" custScaleX="3229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82096-C4F7-47CF-A005-4449A045433E}" type="pres">
      <dgm:prSet presAssocID="{BFE29B3F-7D1D-46E2-8061-2B3825C855AD}" presName="Name13" presStyleLbl="parChTrans1D2" presStyleIdx="12" presStyleCnt="13"/>
      <dgm:spPr/>
      <dgm:t>
        <a:bodyPr/>
        <a:lstStyle/>
        <a:p>
          <a:endParaRPr lang="ru-RU"/>
        </a:p>
      </dgm:t>
    </dgm:pt>
    <dgm:pt modelId="{3A70584E-27A2-471C-9FE8-9279A92D82CE}" type="pres">
      <dgm:prSet presAssocID="{16CD7384-0CD5-4413-82FC-DEA3540E269D}" presName="childText" presStyleLbl="bgAcc1" presStyleIdx="12" presStyleCnt="13" custScaleX="313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E48170-0914-49BD-9297-AFA9B1B51196}" type="presOf" srcId="{776E454A-F879-4D00-8F77-38240E46438A}" destId="{BAD877ED-5929-43DC-9D8E-AC27BD88E4A4}" srcOrd="0" destOrd="0" presId="urn:microsoft.com/office/officeart/2005/8/layout/hierarchy3"/>
    <dgm:cxn modelId="{D4CF1DD5-CB8B-44AC-B630-DA2B74FC528F}" type="presOf" srcId="{07E312B8-8582-4A94-8682-AE382FBDD93D}" destId="{B87C6C49-A53D-4903-A1D4-1B56D943F7B0}" srcOrd="0" destOrd="0" presId="urn:microsoft.com/office/officeart/2005/8/layout/hierarchy3"/>
    <dgm:cxn modelId="{244282C9-2531-40D9-A763-2151D6379E17}" srcId="{DB12E08C-ABEF-4D37-B0BB-22BE9F7772CF}" destId="{02F7288F-9288-4078-B7D4-444BB967143C}" srcOrd="3" destOrd="0" parTransId="{F4B6B5FC-411F-4CF7-967C-DBE47237D3BE}" sibTransId="{06C0E14A-3DC9-44AD-9DC2-7010E431AB40}"/>
    <dgm:cxn modelId="{D6DF6A23-7C20-44FB-9017-42DB7A73EAA6}" type="presOf" srcId="{02F7288F-9288-4078-B7D4-444BB967143C}" destId="{B7DA11CB-A364-454D-8743-599A8110ADA6}" srcOrd="0" destOrd="0" presId="urn:microsoft.com/office/officeart/2005/8/layout/hierarchy3"/>
    <dgm:cxn modelId="{3D73594C-D135-4C5D-91F1-8254F63602DE}" srcId="{B910E570-7597-4E35-B8EF-584A5F4356C5}" destId="{16CD7384-0CD5-4413-82FC-DEA3540E269D}" srcOrd="5" destOrd="0" parTransId="{BFE29B3F-7D1D-46E2-8061-2B3825C855AD}" sibTransId="{584F6D30-A70F-4543-91E3-E03A4A47CE7A}"/>
    <dgm:cxn modelId="{E103640E-3784-40CF-91B6-757C7336F4A5}" type="presOf" srcId="{16CD7384-0CD5-4413-82FC-DEA3540E269D}" destId="{3A70584E-27A2-471C-9FE8-9279A92D82CE}" srcOrd="0" destOrd="0" presId="urn:microsoft.com/office/officeart/2005/8/layout/hierarchy3"/>
    <dgm:cxn modelId="{25233284-AC2D-4879-ADCD-31444DFC6AED}" type="presOf" srcId="{F05F2370-EDE2-4B82-AFD9-24894508C2D3}" destId="{14FEF8B5-4818-4F76-ACB8-BED6CEFF3643}" srcOrd="0" destOrd="0" presId="urn:microsoft.com/office/officeart/2005/8/layout/hierarchy3"/>
    <dgm:cxn modelId="{06A3764A-673D-443C-B933-ECA1BA2AACE7}" type="presOf" srcId="{B910E570-7597-4E35-B8EF-584A5F4356C5}" destId="{14BDCE50-3023-4674-A5D4-B7403092361D}" srcOrd="1" destOrd="0" presId="urn:microsoft.com/office/officeart/2005/8/layout/hierarchy3"/>
    <dgm:cxn modelId="{8C4A5A5B-0B5E-4E7D-8C26-3949B87A2392}" type="presOf" srcId="{BFE29B3F-7D1D-46E2-8061-2B3825C855AD}" destId="{70882096-C4F7-47CF-A005-4449A045433E}" srcOrd="0" destOrd="0" presId="urn:microsoft.com/office/officeart/2005/8/layout/hierarchy3"/>
    <dgm:cxn modelId="{F633FC08-B96E-4E31-82E5-EBB1E96165AB}" type="presOf" srcId="{50F75D20-1C33-4ACA-9D0F-49A590D6DD47}" destId="{9BF5FAB5-9351-41B2-ABB3-7A5EA2C97AE2}" srcOrd="0" destOrd="0" presId="urn:microsoft.com/office/officeart/2005/8/layout/hierarchy3"/>
    <dgm:cxn modelId="{248D42BA-20A1-4490-9801-7F239E67B4C5}" type="presOf" srcId="{DB12E08C-ABEF-4D37-B0BB-22BE9F7772CF}" destId="{3EE89ABF-4CDC-4688-9786-7120954C1755}" srcOrd="1" destOrd="0" presId="urn:microsoft.com/office/officeart/2005/8/layout/hierarchy3"/>
    <dgm:cxn modelId="{999BE282-EAB2-45D9-97AE-B9BE8EE4BAC0}" srcId="{113BBAE0-C861-42E3-B4F3-7801B46D1253}" destId="{DB12E08C-ABEF-4D37-B0BB-22BE9F7772CF}" srcOrd="0" destOrd="0" parTransId="{F2359D43-5E6E-45F0-A113-5EDF11AF97E3}" sibTransId="{EBECABC0-BC17-4493-8F90-3C950EFBAB62}"/>
    <dgm:cxn modelId="{B21F62C6-C36B-4B14-A710-E052166B1ACF}" srcId="{DB12E08C-ABEF-4D37-B0BB-22BE9F7772CF}" destId="{362D7CEB-5B82-4821-9F8A-1259B2FEA585}" srcOrd="4" destOrd="0" parTransId="{2D250F1C-1C27-4C29-9249-86F52C0911F4}" sibTransId="{AFA370D8-E4E3-42A0-9B8D-8ED05709A2F7}"/>
    <dgm:cxn modelId="{5C1BA124-4633-4C57-8C0D-529A63E651BB}" type="presOf" srcId="{113BBAE0-C861-42E3-B4F3-7801B46D1253}" destId="{691560A9-37C2-43AE-A3B3-A83DC5388C22}" srcOrd="0" destOrd="0" presId="urn:microsoft.com/office/officeart/2005/8/layout/hierarchy3"/>
    <dgm:cxn modelId="{F78CA61D-0521-456C-9012-4C1F523DA2DA}" type="presOf" srcId="{DB12E08C-ABEF-4D37-B0BB-22BE9F7772CF}" destId="{02F20532-F0E8-4397-AE71-E6B1A5E17B30}" srcOrd="0" destOrd="0" presId="urn:microsoft.com/office/officeart/2005/8/layout/hierarchy3"/>
    <dgm:cxn modelId="{1523C710-5214-4157-B8C7-722160CE3B45}" srcId="{DB12E08C-ABEF-4D37-B0BB-22BE9F7772CF}" destId="{6C0AE56D-1897-4B66-BA4E-AB7D752832EE}" srcOrd="1" destOrd="0" parTransId="{0ED81792-6DA4-4A05-A977-EEEAAA62E6BE}" sibTransId="{B02F23F5-532C-4523-B216-4675EBB95E4D}"/>
    <dgm:cxn modelId="{61C36646-CA9B-4B2A-AE83-5FEFB255834F}" type="presOf" srcId="{3A1D634A-D210-4179-A635-7A385F33BC5A}" destId="{49508448-26DF-47E0-AEFC-FA154A2881FB}" srcOrd="0" destOrd="0" presId="urn:microsoft.com/office/officeart/2005/8/layout/hierarchy3"/>
    <dgm:cxn modelId="{E6688F71-E59E-4D5C-B7F5-0729B23BD327}" type="presOf" srcId="{58817227-E0E8-4D3F-825D-6CB2904008A7}" destId="{999E3F50-EE18-4837-9046-72EF9199CFA8}" srcOrd="0" destOrd="0" presId="urn:microsoft.com/office/officeart/2005/8/layout/hierarchy3"/>
    <dgm:cxn modelId="{D4D264B1-2548-44B6-89FE-DCA4B921F660}" type="presOf" srcId="{362D7CEB-5B82-4821-9F8A-1259B2FEA585}" destId="{4EBE78F0-65CF-47BC-B255-E45297A71FCC}" srcOrd="0" destOrd="0" presId="urn:microsoft.com/office/officeart/2005/8/layout/hierarchy3"/>
    <dgm:cxn modelId="{352B5318-1273-4B80-9B76-2B948C9B3C18}" type="presOf" srcId="{4443E494-613C-411C-AB67-ABD1ECDC1F5E}" destId="{078BA8F7-9710-4471-98DA-DFDDA9A41D7F}" srcOrd="0" destOrd="0" presId="urn:microsoft.com/office/officeart/2005/8/layout/hierarchy3"/>
    <dgm:cxn modelId="{10750342-52AD-4B8A-B63C-E08E0C6563F8}" type="presOf" srcId="{2D250F1C-1C27-4C29-9249-86F52C0911F4}" destId="{60229D06-B423-41F7-A7C2-7818CDE08486}" srcOrd="0" destOrd="0" presId="urn:microsoft.com/office/officeart/2005/8/layout/hierarchy3"/>
    <dgm:cxn modelId="{FEFEA151-74F1-401D-8A12-8BB93B41A429}" type="presOf" srcId="{45A57836-A131-4EB9-8CF5-05452030D27F}" destId="{890A4637-8A56-4A2A-89B7-E068ABDFD9F2}" srcOrd="0" destOrd="0" presId="urn:microsoft.com/office/officeart/2005/8/layout/hierarchy3"/>
    <dgm:cxn modelId="{08A9DE5E-C48A-4357-898A-7253A964B847}" srcId="{DB12E08C-ABEF-4D37-B0BB-22BE9F7772CF}" destId="{577F08F8-9282-47AB-8831-5A80801F696A}" srcOrd="6" destOrd="0" parTransId="{776E454A-F879-4D00-8F77-38240E46438A}" sibTransId="{279BE395-F8B5-4B91-AA1C-ACC841244E70}"/>
    <dgm:cxn modelId="{B44DDAF4-DC4A-48EC-A50C-B55EF67DB158}" type="presOf" srcId="{F4B6B5FC-411F-4CF7-967C-DBE47237D3BE}" destId="{72A213F9-FF37-4146-869E-BE53FA4846BD}" srcOrd="0" destOrd="0" presId="urn:microsoft.com/office/officeart/2005/8/layout/hierarchy3"/>
    <dgm:cxn modelId="{7F4C2F70-1768-4C19-B525-7063BDE37DAC}" type="presOf" srcId="{4F4F0ACF-97EB-4D2C-9022-7E8EF85D4D18}" destId="{2D910AE5-823A-4822-BB66-A668BF0D91A1}" srcOrd="0" destOrd="0" presId="urn:microsoft.com/office/officeart/2005/8/layout/hierarchy3"/>
    <dgm:cxn modelId="{1E301AB1-8851-43AD-AAB3-4D840AD48435}" type="presOf" srcId="{1E6CFF0A-5C39-489A-986F-C4BA79331E3C}" destId="{1E0A5AD7-2161-4A45-B59E-DF5C6EEDED6A}" srcOrd="0" destOrd="0" presId="urn:microsoft.com/office/officeart/2005/8/layout/hierarchy3"/>
    <dgm:cxn modelId="{E86439EA-B680-4A51-B711-484ABF992E5D}" srcId="{DB12E08C-ABEF-4D37-B0BB-22BE9F7772CF}" destId="{58817227-E0E8-4D3F-825D-6CB2904008A7}" srcOrd="5" destOrd="0" parTransId="{E2BF7819-79CF-4B39-B59B-FC0C66CBD557}" sibTransId="{807CC130-3766-44DC-814F-A8FAEE748D62}"/>
    <dgm:cxn modelId="{7915D18B-D698-4ACE-BC46-210E05F63E2F}" type="presOf" srcId="{E2BF7819-79CF-4B39-B59B-FC0C66CBD557}" destId="{8570A7AE-2A19-40E7-8A32-C24CB0C5D79C}" srcOrd="0" destOrd="0" presId="urn:microsoft.com/office/officeart/2005/8/layout/hierarchy3"/>
    <dgm:cxn modelId="{CBD435EF-BDD0-4C35-AC13-70A3F55212E4}" srcId="{B910E570-7597-4E35-B8EF-584A5F4356C5}" destId="{C0D71CB7-D4E8-49A5-870E-FBCA28EF8A14}" srcOrd="1" destOrd="0" parTransId="{4443E494-613C-411C-AB67-ABD1ECDC1F5E}" sibTransId="{9891C2DF-8E2B-4370-83E7-FD2318577E28}"/>
    <dgm:cxn modelId="{9E0BCCB1-F5F2-45C7-97DF-A379A9AE93D4}" srcId="{DB12E08C-ABEF-4D37-B0BB-22BE9F7772CF}" destId="{90488E8A-5062-4C1C-BFB5-33DFE8DDD096}" srcOrd="0" destOrd="0" parTransId="{274AD6D5-3CA1-4233-BAFC-84E94676264E}" sibTransId="{14D77B47-606E-4B63-B447-D05367868B55}"/>
    <dgm:cxn modelId="{BE9C5813-0716-4F6B-A915-ADE73F4250B0}" type="presOf" srcId="{577F08F8-9282-47AB-8831-5A80801F696A}" destId="{E822F182-C4C2-4045-AB38-3EEE790EA888}" srcOrd="0" destOrd="0" presId="urn:microsoft.com/office/officeart/2005/8/layout/hierarchy3"/>
    <dgm:cxn modelId="{0D6BC66C-FF96-4FD6-AC09-FDE875EEC2B0}" srcId="{B910E570-7597-4E35-B8EF-584A5F4356C5}" destId="{1E6CFF0A-5C39-489A-986F-C4BA79331E3C}" srcOrd="0" destOrd="0" parTransId="{45A57836-A131-4EB9-8CF5-05452030D27F}" sibTransId="{A7D01DD9-49DE-4556-8F26-F7653C1C368A}"/>
    <dgm:cxn modelId="{48D1C3C2-EF65-4C47-A475-4CD0B9A99D92}" type="presOf" srcId="{1A1C1C67-F661-47E8-99B9-991102D85573}" destId="{A5574A35-B09C-4D85-9099-26C41073D403}" srcOrd="0" destOrd="0" presId="urn:microsoft.com/office/officeart/2005/8/layout/hierarchy3"/>
    <dgm:cxn modelId="{362DEBA4-B083-4BCD-B6C6-75E17D6613DA}" srcId="{B910E570-7597-4E35-B8EF-584A5F4356C5}" destId="{8A3874FA-D721-476B-9F56-C7D67B7574F9}" srcOrd="2" destOrd="0" parTransId="{3A1D634A-D210-4179-A635-7A385F33BC5A}" sibTransId="{5C024431-FC27-4D3C-A0CE-B586DC73D505}"/>
    <dgm:cxn modelId="{52FFA919-B210-45B1-9E97-F8C3B2D9C12A}" srcId="{B910E570-7597-4E35-B8EF-584A5F4356C5}" destId="{1A1C1C67-F661-47E8-99B9-991102D85573}" srcOrd="3" destOrd="0" parTransId="{07E312B8-8582-4A94-8682-AE382FBDD93D}" sibTransId="{D99CEB6E-180C-4DF5-B13C-BA5D53EB2AAC}"/>
    <dgm:cxn modelId="{17BDF5FD-E42E-4740-992D-939773E0B042}" srcId="{113BBAE0-C861-42E3-B4F3-7801B46D1253}" destId="{B910E570-7597-4E35-B8EF-584A5F4356C5}" srcOrd="1" destOrd="0" parTransId="{A94FC266-7D07-44B7-A801-E7BA43AC5D3F}" sibTransId="{1644C35E-CAA6-4A40-A7FB-4ABA1DF02AE2}"/>
    <dgm:cxn modelId="{4CEB4851-FD7D-4CA6-AD8D-19A6F824F0FE}" type="presOf" srcId="{8A3874FA-D721-476B-9F56-C7D67B7574F9}" destId="{AD2B4B68-BC6D-4AD5-86CB-BE3D0DF65CAB}" srcOrd="0" destOrd="0" presId="urn:microsoft.com/office/officeart/2005/8/layout/hierarchy3"/>
    <dgm:cxn modelId="{4A0CC21C-CE93-45A7-BCA6-8711EB961104}" type="presOf" srcId="{274AD6D5-3CA1-4233-BAFC-84E94676264E}" destId="{54DCE0B3-C3DE-45C9-BAFB-C38A6621D214}" srcOrd="0" destOrd="0" presId="urn:microsoft.com/office/officeart/2005/8/layout/hierarchy3"/>
    <dgm:cxn modelId="{D4FA1D99-D3E5-4C29-A301-03E76F34886C}" type="presOf" srcId="{B910E570-7597-4E35-B8EF-584A5F4356C5}" destId="{1F24FE4B-11DD-4678-994E-E551112A9030}" srcOrd="0" destOrd="0" presId="urn:microsoft.com/office/officeart/2005/8/layout/hierarchy3"/>
    <dgm:cxn modelId="{BF534A78-4B92-442E-B565-08F16C794198}" type="presOf" srcId="{0ED81792-6DA4-4A05-A977-EEEAAA62E6BE}" destId="{2D5152E3-76AB-4D3D-A13D-61C0E96A44ED}" srcOrd="0" destOrd="0" presId="urn:microsoft.com/office/officeart/2005/8/layout/hierarchy3"/>
    <dgm:cxn modelId="{B347031F-8967-4C0B-B680-60BBDF1B6DAF}" srcId="{DB12E08C-ABEF-4D37-B0BB-22BE9F7772CF}" destId="{F05F2370-EDE2-4B82-AFD9-24894508C2D3}" srcOrd="2" destOrd="0" parTransId="{93E283A0-2EFA-43A2-87AC-57498DA3B42D}" sibTransId="{11603DE4-3747-42FB-A8F9-DA7E4975DECE}"/>
    <dgm:cxn modelId="{4664CED9-DC8B-4417-BC95-83E49D46808E}" type="presOf" srcId="{C0D71CB7-D4E8-49A5-870E-FBCA28EF8A14}" destId="{2E9294CE-4238-4817-97BA-3680652F5FAA}" srcOrd="0" destOrd="0" presId="urn:microsoft.com/office/officeart/2005/8/layout/hierarchy3"/>
    <dgm:cxn modelId="{AA0F9983-E933-4B28-BDA2-E065706FA56F}" type="presOf" srcId="{90488E8A-5062-4C1C-BFB5-33DFE8DDD096}" destId="{870E25A9-90C6-46E8-A177-EE79847FA33B}" srcOrd="0" destOrd="0" presId="urn:microsoft.com/office/officeart/2005/8/layout/hierarchy3"/>
    <dgm:cxn modelId="{B49A676A-F7D5-4B85-9C90-E04A91303A16}" type="presOf" srcId="{6C0AE56D-1897-4B66-BA4E-AB7D752832EE}" destId="{2A6D7F0B-044E-4623-B6C8-B7A460F6F252}" srcOrd="0" destOrd="0" presId="urn:microsoft.com/office/officeart/2005/8/layout/hierarchy3"/>
    <dgm:cxn modelId="{DCEE724C-6CB3-4146-9C85-C9DB4F1C642A}" srcId="{B910E570-7597-4E35-B8EF-584A5F4356C5}" destId="{50F75D20-1C33-4ACA-9D0F-49A590D6DD47}" srcOrd="4" destOrd="0" parTransId="{4F4F0ACF-97EB-4D2C-9022-7E8EF85D4D18}" sibTransId="{F8DC4825-66B3-4E66-B93F-AACC12712128}"/>
    <dgm:cxn modelId="{83818E2D-5766-4E9B-AB47-9B230D7CFBB9}" type="presOf" srcId="{93E283A0-2EFA-43A2-87AC-57498DA3B42D}" destId="{2FEE64BA-F80A-4481-859B-7C451D1456E9}" srcOrd="0" destOrd="0" presId="urn:microsoft.com/office/officeart/2005/8/layout/hierarchy3"/>
    <dgm:cxn modelId="{F96A57CC-17F3-4B22-9A63-4F39C0423F62}" type="presParOf" srcId="{691560A9-37C2-43AE-A3B3-A83DC5388C22}" destId="{FB411142-82B1-4BF8-BC28-EBA5EAF6C0C9}" srcOrd="0" destOrd="0" presId="urn:microsoft.com/office/officeart/2005/8/layout/hierarchy3"/>
    <dgm:cxn modelId="{C914681C-8F80-405D-B59E-33AAF18E8E27}" type="presParOf" srcId="{FB411142-82B1-4BF8-BC28-EBA5EAF6C0C9}" destId="{1DE7BF42-5C9C-4EAA-8AED-118E736659B4}" srcOrd="0" destOrd="0" presId="urn:microsoft.com/office/officeart/2005/8/layout/hierarchy3"/>
    <dgm:cxn modelId="{A44EB6A6-7E41-4B02-A52B-E6AE18D44431}" type="presParOf" srcId="{1DE7BF42-5C9C-4EAA-8AED-118E736659B4}" destId="{02F20532-F0E8-4397-AE71-E6B1A5E17B30}" srcOrd="0" destOrd="0" presId="urn:microsoft.com/office/officeart/2005/8/layout/hierarchy3"/>
    <dgm:cxn modelId="{0EC3584B-3769-4322-97D5-847BBCB4AAB9}" type="presParOf" srcId="{1DE7BF42-5C9C-4EAA-8AED-118E736659B4}" destId="{3EE89ABF-4CDC-4688-9786-7120954C1755}" srcOrd="1" destOrd="0" presId="urn:microsoft.com/office/officeart/2005/8/layout/hierarchy3"/>
    <dgm:cxn modelId="{B78077AF-8666-4DD7-A98D-1041150A9AA1}" type="presParOf" srcId="{FB411142-82B1-4BF8-BC28-EBA5EAF6C0C9}" destId="{6BC8B594-6908-4F0E-81BD-BB845889BCD4}" srcOrd="1" destOrd="0" presId="urn:microsoft.com/office/officeart/2005/8/layout/hierarchy3"/>
    <dgm:cxn modelId="{111D082B-5E97-4391-9B48-A31078444B19}" type="presParOf" srcId="{6BC8B594-6908-4F0E-81BD-BB845889BCD4}" destId="{54DCE0B3-C3DE-45C9-BAFB-C38A6621D214}" srcOrd="0" destOrd="0" presId="urn:microsoft.com/office/officeart/2005/8/layout/hierarchy3"/>
    <dgm:cxn modelId="{1299E1A8-25BA-4226-B831-D44991ECDBCA}" type="presParOf" srcId="{6BC8B594-6908-4F0E-81BD-BB845889BCD4}" destId="{870E25A9-90C6-46E8-A177-EE79847FA33B}" srcOrd="1" destOrd="0" presId="urn:microsoft.com/office/officeart/2005/8/layout/hierarchy3"/>
    <dgm:cxn modelId="{E4860EE4-EB95-43B4-B442-68BA5CD4B095}" type="presParOf" srcId="{6BC8B594-6908-4F0E-81BD-BB845889BCD4}" destId="{2D5152E3-76AB-4D3D-A13D-61C0E96A44ED}" srcOrd="2" destOrd="0" presId="urn:microsoft.com/office/officeart/2005/8/layout/hierarchy3"/>
    <dgm:cxn modelId="{BF82A4F6-18E3-4C34-B45F-DD6567448C5C}" type="presParOf" srcId="{6BC8B594-6908-4F0E-81BD-BB845889BCD4}" destId="{2A6D7F0B-044E-4623-B6C8-B7A460F6F252}" srcOrd="3" destOrd="0" presId="urn:microsoft.com/office/officeart/2005/8/layout/hierarchy3"/>
    <dgm:cxn modelId="{42D41B47-5798-49CC-9C28-3986F0C8DA24}" type="presParOf" srcId="{6BC8B594-6908-4F0E-81BD-BB845889BCD4}" destId="{2FEE64BA-F80A-4481-859B-7C451D1456E9}" srcOrd="4" destOrd="0" presId="urn:microsoft.com/office/officeart/2005/8/layout/hierarchy3"/>
    <dgm:cxn modelId="{2F536E1A-EC43-45D4-BAC1-A8C3B8A448C5}" type="presParOf" srcId="{6BC8B594-6908-4F0E-81BD-BB845889BCD4}" destId="{14FEF8B5-4818-4F76-ACB8-BED6CEFF3643}" srcOrd="5" destOrd="0" presId="urn:microsoft.com/office/officeart/2005/8/layout/hierarchy3"/>
    <dgm:cxn modelId="{ADEAF9BE-14F6-4A9A-93CF-9F965FE42C11}" type="presParOf" srcId="{6BC8B594-6908-4F0E-81BD-BB845889BCD4}" destId="{72A213F9-FF37-4146-869E-BE53FA4846BD}" srcOrd="6" destOrd="0" presId="urn:microsoft.com/office/officeart/2005/8/layout/hierarchy3"/>
    <dgm:cxn modelId="{38F8D38A-CE78-4EAC-84A5-6EF43019DD8D}" type="presParOf" srcId="{6BC8B594-6908-4F0E-81BD-BB845889BCD4}" destId="{B7DA11CB-A364-454D-8743-599A8110ADA6}" srcOrd="7" destOrd="0" presId="urn:microsoft.com/office/officeart/2005/8/layout/hierarchy3"/>
    <dgm:cxn modelId="{88F76782-897A-4C2F-83E0-7E541FBC6C7A}" type="presParOf" srcId="{6BC8B594-6908-4F0E-81BD-BB845889BCD4}" destId="{60229D06-B423-41F7-A7C2-7818CDE08486}" srcOrd="8" destOrd="0" presId="urn:microsoft.com/office/officeart/2005/8/layout/hierarchy3"/>
    <dgm:cxn modelId="{E01F55EE-99C9-43AE-8897-FA83AFD9030C}" type="presParOf" srcId="{6BC8B594-6908-4F0E-81BD-BB845889BCD4}" destId="{4EBE78F0-65CF-47BC-B255-E45297A71FCC}" srcOrd="9" destOrd="0" presId="urn:microsoft.com/office/officeart/2005/8/layout/hierarchy3"/>
    <dgm:cxn modelId="{1F0AFA99-EC7A-40A7-A905-426CCEC0C1ED}" type="presParOf" srcId="{6BC8B594-6908-4F0E-81BD-BB845889BCD4}" destId="{8570A7AE-2A19-40E7-8A32-C24CB0C5D79C}" srcOrd="10" destOrd="0" presId="urn:microsoft.com/office/officeart/2005/8/layout/hierarchy3"/>
    <dgm:cxn modelId="{12FB0199-18FA-4676-8065-B40214670DC9}" type="presParOf" srcId="{6BC8B594-6908-4F0E-81BD-BB845889BCD4}" destId="{999E3F50-EE18-4837-9046-72EF9199CFA8}" srcOrd="11" destOrd="0" presId="urn:microsoft.com/office/officeart/2005/8/layout/hierarchy3"/>
    <dgm:cxn modelId="{F7A23EFE-0CF2-4F1F-9D0A-33D8787CEA9A}" type="presParOf" srcId="{6BC8B594-6908-4F0E-81BD-BB845889BCD4}" destId="{BAD877ED-5929-43DC-9D8E-AC27BD88E4A4}" srcOrd="12" destOrd="0" presId="urn:microsoft.com/office/officeart/2005/8/layout/hierarchy3"/>
    <dgm:cxn modelId="{04B83021-D363-409A-8B10-2E2E5960E56E}" type="presParOf" srcId="{6BC8B594-6908-4F0E-81BD-BB845889BCD4}" destId="{E822F182-C4C2-4045-AB38-3EEE790EA888}" srcOrd="13" destOrd="0" presId="urn:microsoft.com/office/officeart/2005/8/layout/hierarchy3"/>
    <dgm:cxn modelId="{4B2EF018-2A7B-47AC-AA09-D9CF7B0E3826}" type="presParOf" srcId="{691560A9-37C2-43AE-A3B3-A83DC5388C22}" destId="{8CED1252-EFD5-401B-95B1-9D46B20971B9}" srcOrd="1" destOrd="0" presId="urn:microsoft.com/office/officeart/2005/8/layout/hierarchy3"/>
    <dgm:cxn modelId="{04C30040-C699-4C87-B8FD-8384F52257FA}" type="presParOf" srcId="{8CED1252-EFD5-401B-95B1-9D46B20971B9}" destId="{8646AC10-48D0-4E3F-BD8D-4A9FEE47B9BA}" srcOrd="0" destOrd="0" presId="urn:microsoft.com/office/officeart/2005/8/layout/hierarchy3"/>
    <dgm:cxn modelId="{4509CF45-45CC-4731-8C06-8928A55CFC6F}" type="presParOf" srcId="{8646AC10-48D0-4E3F-BD8D-4A9FEE47B9BA}" destId="{1F24FE4B-11DD-4678-994E-E551112A9030}" srcOrd="0" destOrd="0" presId="urn:microsoft.com/office/officeart/2005/8/layout/hierarchy3"/>
    <dgm:cxn modelId="{FA075617-C8E2-4A84-89B5-9FAA1DB3151A}" type="presParOf" srcId="{8646AC10-48D0-4E3F-BD8D-4A9FEE47B9BA}" destId="{14BDCE50-3023-4674-A5D4-B7403092361D}" srcOrd="1" destOrd="0" presId="urn:microsoft.com/office/officeart/2005/8/layout/hierarchy3"/>
    <dgm:cxn modelId="{B69E647E-0AB0-4124-84FB-BCF2473E9D3B}" type="presParOf" srcId="{8CED1252-EFD5-401B-95B1-9D46B20971B9}" destId="{BD6AF9C1-85F5-4AF3-9BF8-6489F5968BC3}" srcOrd="1" destOrd="0" presId="urn:microsoft.com/office/officeart/2005/8/layout/hierarchy3"/>
    <dgm:cxn modelId="{93101F26-FCC5-464D-A2EA-7D5C8B438085}" type="presParOf" srcId="{BD6AF9C1-85F5-4AF3-9BF8-6489F5968BC3}" destId="{890A4637-8A56-4A2A-89B7-E068ABDFD9F2}" srcOrd="0" destOrd="0" presId="urn:microsoft.com/office/officeart/2005/8/layout/hierarchy3"/>
    <dgm:cxn modelId="{A426DD9A-D36A-4DEA-B466-D638B7BF2EDA}" type="presParOf" srcId="{BD6AF9C1-85F5-4AF3-9BF8-6489F5968BC3}" destId="{1E0A5AD7-2161-4A45-B59E-DF5C6EEDED6A}" srcOrd="1" destOrd="0" presId="urn:microsoft.com/office/officeart/2005/8/layout/hierarchy3"/>
    <dgm:cxn modelId="{BA2BFEC5-2D51-4C7C-B787-4AF139D68B1A}" type="presParOf" srcId="{BD6AF9C1-85F5-4AF3-9BF8-6489F5968BC3}" destId="{078BA8F7-9710-4471-98DA-DFDDA9A41D7F}" srcOrd="2" destOrd="0" presId="urn:microsoft.com/office/officeart/2005/8/layout/hierarchy3"/>
    <dgm:cxn modelId="{21AD3C8B-2B1F-4319-923F-DA856A213C66}" type="presParOf" srcId="{BD6AF9C1-85F5-4AF3-9BF8-6489F5968BC3}" destId="{2E9294CE-4238-4817-97BA-3680652F5FAA}" srcOrd="3" destOrd="0" presId="urn:microsoft.com/office/officeart/2005/8/layout/hierarchy3"/>
    <dgm:cxn modelId="{F1DA8F59-9A3C-4F79-AE4F-9980D2B13C24}" type="presParOf" srcId="{BD6AF9C1-85F5-4AF3-9BF8-6489F5968BC3}" destId="{49508448-26DF-47E0-AEFC-FA154A2881FB}" srcOrd="4" destOrd="0" presId="urn:microsoft.com/office/officeart/2005/8/layout/hierarchy3"/>
    <dgm:cxn modelId="{62C326A4-4EEF-4335-B76E-AE67848A0BF1}" type="presParOf" srcId="{BD6AF9C1-85F5-4AF3-9BF8-6489F5968BC3}" destId="{AD2B4B68-BC6D-4AD5-86CB-BE3D0DF65CAB}" srcOrd="5" destOrd="0" presId="urn:microsoft.com/office/officeart/2005/8/layout/hierarchy3"/>
    <dgm:cxn modelId="{1DFFB088-38F9-4380-9320-CA608F86F80B}" type="presParOf" srcId="{BD6AF9C1-85F5-4AF3-9BF8-6489F5968BC3}" destId="{B87C6C49-A53D-4903-A1D4-1B56D943F7B0}" srcOrd="6" destOrd="0" presId="urn:microsoft.com/office/officeart/2005/8/layout/hierarchy3"/>
    <dgm:cxn modelId="{DF522879-E699-45C4-95A8-8344D47FEE08}" type="presParOf" srcId="{BD6AF9C1-85F5-4AF3-9BF8-6489F5968BC3}" destId="{A5574A35-B09C-4D85-9099-26C41073D403}" srcOrd="7" destOrd="0" presId="urn:microsoft.com/office/officeart/2005/8/layout/hierarchy3"/>
    <dgm:cxn modelId="{5B230F0F-5721-4F4E-8A27-33D260FE5F78}" type="presParOf" srcId="{BD6AF9C1-85F5-4AF3-9BF8-6489F5968BC3}" destId="{2D910AE5-823A-4822-BB66-A668BF0D91A1}" srcOrd="8" destOrd="0" presId="urn:microsoft.com/office/officeart/2005/8/layout/hierarchy3"/>
    <dgm:cxn modelId="{6F643964-C61B-412A-B4D7-B42D1A2BB001}" type="presParOf" srcId="{BD6AF9C1-85F5-4AF3-9BF8-6489F5968BC3}" destId="{9BF5FAB5-9351-41B2-ABB3-7A5EA2C97AE2}" srcOrd="9" destOrd="0" presId="urn:microsoft.com/office/officeart/2005/8/layout/hierarchy3"/>
    <dgm:cxn modelId="{61F5DFDB-44C4-4363-9F9D-AE601C3085BD}" type="presParOf" srcId="{BD6AF9C1-85F5-4AF3-9BF8-6489F5968BC3}" destId="{70882096-C4F7-47CF-A005-4449A045433E}" srcOrd="10" destOrd="0" presId="urn:microsoft.com/office/officeart/2005/8/layout/hierarchy3"/>
    <dgm:cxn modelId="{8453F70A-0C2D-4E15-A569-08B81283644D}" type="presParOf" srcId="{BD6AF9C1-85F5-4AF3-9BF8-6489F5968BC3}" destId="{3A70584E-27A2-471C-9FE8-9279A92D82CE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84501B-A5B8-4CDC-8EEC-103FF64EA9DB}" type="doc">
      <dgm:prSet loTypeId="urn:microsoft.com/office/officeart/2005/8/layout/funnel1" loCatId="process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FB571B62-E95F-48C3-98EB-731F4CE6CAB3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uk-UA" dirty="0" smtClean="0"/>
            <a:t>Дивіденди</a:t>
          </a:r>
          <a:endParaRPr lang="ru-RU" dirty="0"/>
        </a:p>
      </dgm:t>
    </dgm:pt>
    <dgm:pt modelId="{961B71C7-410D-4830-B8C2-0D4D8564A246}" type="parTrans" cxnId="{D72A669A-D640-4159-9FD3-D20F27522952}">
      <dgm:prSet/>
      <dgm:spPr/>
      <dgm:t>
        <a:bodyPr/>
        <a:lstStyle/>
        <a:p>
          <a:endParaRPr lang="ru-RU"/>
        </a:p>
      </dgm:t>
    </dgm:pt>
    <dgm:pt modelId="{EF625718-4FBA-4101-9147-0CFA125D889C}" type="sibTrans" cxnId="{D72A669A-D640-4159-9FD3-D20F27522952}">
      <dgm:prSet/>
      <dgm:spPr/>
      <dgm:t>
        <a:bodyPr/>
        <a:lstStyle/>
        <a:p>
          <a:endParaRPr lang="ru-RU"/>
        </a:p>
      </dgm:t>
    </dgm:pt>
    <dgm:pt modelId="{B928979A-A6DD-4856-9EBB-08EA61A7DA03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uk-UA" dirty="0" smtClean="0"/>
            <a:t>Засновницький капітал</a:t>
          </a:r>
          <a:endParaRPr lang="ru-RU" dirty="0"/>
        </a:p>
      </dgm:t>
    </dgm:pt>
    <dgm:pt modelId="{B3D86F9A-BF41-4940-94DD-0F9C1A2B8AE6}" type="parTrans" cxnId="{AFF5828E-C341-48DC-ADE4-F2B87A9231E7}">
      <dgm:prSet/>
      <dgm:spPr/>
      <dgm:t>
        <a:bodyPr/>
        <a:lstStyle/>
        <a:p>
          <a:endParaRPr lang="ru-RU"/>
        </a:p>
      </dgm:t>
    </dgm:pt>
    <dgm:pt modelId="{AD8FAB81-211D-4FEB-AA55-9917CF70E7BE}" type="sibTrans" cxnId="{AFF5828E-C341-48DC-ADE4-F2B87A9231E7}">
      <dgm:prSet/>
      <dgm:spPr/>
      <dgm:t>
        <a:bodyPr/>
        <a:lstStyle/>
        <a:p>
          <a:endParaRPr lang="ru-RU"/>
        </a:p>
      </dgm:t>
    </dgm:pt>
    <dgm:pt modelId="{BB7A2250-249F-443D-9A00-51F7262F0B60}">
      <dgm:prSet phldrT="[Текст]"/>
      <dgm:spPr/>
      <dgm:t>
        <a:bodyPr/>
        <a:lstStyle/>
        <a:p>
          <a:r>
            <a:rPr lang="uk-UA" dirty="0" smtClean="0"/>
            <a:t>Плата за участь у керівних органах компаній</a:t>
          </a:r>
          <a:endParaRPr lang="ru-RU" dirty="0"/>
        </a:p>
      </dgm:t>
    </dgm:pt>
    <dgm:pt modelId="{247C4AF3-C00C-4CD2-85EE-7C192773E79D}" type="parTrans" cxnId="{48A93486-BD75-49EA-AB39-7B215C6AD497}">
      <dgm:prSet/>
      <dgm:spPr/>
      <dgm:t>
        <a:bodyPr/>
        <a:lstStyle/>
        <a:p>
          <a:endParaRPr lang="ru-RU"/>
        </a:p>
      </dgm:t>
    </dgm:pt>
    <dgm:pt modelId="{D3B1B36E-926F-4EA3-85DD-3D4C76801F90}" type="sibTrans" cxnId="{48A93486-BD75-49EA-AB39-7B215C6AD497}">
      <dgm:prSet/>
      <dgm:spPr/>
      <dgm:t>
        <a:bodyPr/>
        <a:lstStyle/>
        <a:p>
          <a:endParaRPr lang="ru-RU"/>
        </a:p>
      </dgm:t>
    </dgm:pt>
    <dgm:pt modelId="{CC24791B-0D43-45CF-ACBD-3A3217F3607D}">
      <dgm:prSet phldrT="[Текст]" phldr="1"/>
      <dgm:spPr/>
      <dgm:t>
        <a:bodyPr/>
        <a:lstStyle/>
        <a:p>
          <a:endParaRPr lang="ru-RU" dirty="0"/>
        </a:p>
      </dgm:t>
    </dgm:pt>
    <dgm:pt modelId="{6000111D-8378-4804-A465-3300086BB9A3}" type="sibTrans" cxnId="{63C04500-C558-4BCC-B03D-9FC5D2D82835}">
      <dgm:prSet/>
      <dgm:spPr/>
      <dgm:t>
        <a:bodyPr/>
        <a:lstStyle/>
        <a:p>
          <a:endParaRPr lang="ru-RU"/>
        </a:p>
      </dgm:t>
    </dgm:pt>
    <dgm:pt modelId="{24E5641A-BCB9-4B20-A733-BF42833C9009}" type="parTrans" cxnId="{63C04500-C558-4BCC-B03D-9FC5D2D82835}">
      <dgm:prSet/>
      <dgm:spPr/>
      <dgm:t>
        <a:bodyPr/>
        <a:lstStyle/>
        <a:p>
          <a:endParaRPr lang="ru-RU"/>
        </a:p>
      </dgm:t>
    </dgm:pt>
    <dgm:pt modelId="{67452B8E-D80B-4889-8CAB-95EA461C2EDF}" type="pres">
      <dgm:prSet presAssocID="{EA84501B-A5B8-4CDC-8EEC-103FF64EA9DB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F20B71-C9F5-464B-A849-3566E30A3DF2}" type="pres">
      <dgm:prSet presAssocID="{EA84501B-A5B8-4CDC-8EEC-103FF64EA9DB}" presName="ellipse" presStyleLbl="trBgShp" presStyleIdx="0" presStyleCnt="1"/>
      <dgm:spPr/>
    </dgm:pt>
    <dgm:pt modelId="{0B1B5149-990A-43CB-A555-3B821641B862}" type="pres">
      <dgm:prSet presAssocID="{EA84501B-A5B8-4CDC-8EEC-103FF64EA9DB}" presName="arrow1" presStyleLbl="fgShp" presStyleIdx="0" presStyleCnt="1"/>
      <dgm:spPr/>
    </dgm:pt>
    <dgm:pt modelId="{A61AE1DC-176E-4A23-B3D5-36163C812005}" type="pres">
      <dgm:prSet presAssocID="{EA84501B-A5B8-4CDC-8EEC-103FF64EA9DB}" presName="rectangle" presStyleLbl="revTx" presStyleIdx="0" presStyleCnt="1" custScaleX="102931" custScaleY="114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4E7A1-9797-4876-B36F-B7B1D1946379}" type="pres">
      <dgm:prSet presAssocID="{B928979A-A6DD-4856-9EBB-08EA61A7DA03}" presName="item1" presStyleLbl="node1" presStyleIdx="0" presStyleCnt="3" custScaleX="159487" custScaleY="175976" custLinFactNeighborX="2497" custLinFactNeighborY="983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DEAC9-85FA-4470-9A17-412E1F30EC83}" type="pres">
      <dgm:prSet presAssocID="{BB7A2250-249F-443D-9A00-51F7262F0B60}" presName="item2" presStyleLbl="node1" presStyleIdx="1" presStyleCnt="3" custScaleX="142374" custScaleY="139783" custLinFactNeighborX="-21198" custLinFactNeighborY="515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2E968B-A915-4DE6-8B55-FE00323FCD1F}" type="pres">
      <dgm:prSet presAssocID="{CC24791B-0D43-45CF-ACBD-3A3217F3607D}" presName="item3" presStyleLbl="node1" presStyleIdx="2" presStyleCnt="3" custScaleX="139397" custScaleY="139398" custLinFactNeighborX="59317" custLinFactNeighborY="809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4D9B42-60F3-4E20-8CD7-3ACADFD0B99E}" type="pres">
      <dgm:prSet presAssocID="{EA84501B-A5B8-4CDC-8EEC-103FF64EA9DB}" presName="funnel" presStyleLbl="trAlignAcc1" presStyleIdx="0" presStyleCnt="1" custLinFactNeighborX="4145" custLinFactNeighborY="42950"/>
      <dgm:spPr/>
    </dgm:pt>
  </dgm:ptLst>
  <dgm:cxnLst>
    <dgm:cxn modelId="{5FAE88F6-ED0A-431E-A71C-07973BAC8E7E}" type="presOf" srcId="{BB7A2250-249F-443D-9A00-51F7262F0B60}" destId="{9384E7A1-9797-4876-B36F-B7B1D1946379}" srcOrd="0" destOrd="0" presId="urn:microsoft.com/office/officeart/2005/8/layout/funnel1"/>
    <dgm:cxn modelId="{48A93486-BD75-49EA-AB39-7B215C6AD497}" srcId="{EA84501B-A5B8-4CDC-8EEC-103FF64EA9DB}" destId="{BB7A2250-249F-443D-9A00-51F7262F0B60}" srcOrd="2" destOrd="0" parTransId="{247C4AF3-C00C-4CD2-85EE-7C192773E79D}" sibTransId="{D3B1B36E-926F-4EA3-85DD-3D4C76801F90}"/>
    <dgm:cxn modelId="{63C04500-C558-4BCC-B03D-9FC5D2D82835}" srcId="{EA84501B-A5B8-4CDC-8EEC-103FF64EA9DB}" destId="{CC24791B-0D43-45CF-ACBD-3A3217F3607D}" srcOrd="3" destOrd="0" parTransId="{24E5641A-BCB9-4B20-A733-BF42833C9009}" sibTransId="{6000111D-8378-4804-A465-3300086BB9A3}"/>
    <dgm:cxn modelId="{AFF5828E-C341-48DC-ADE4-F2B87A9231E7}" srcId="{EA84501B-A5B8-4CDC-8EEC-103FF64EA9DB}" destId="{B928979A-A6DD-4856-9EBB-08EA61A7DA03}" srcOrd="1" destOrd="0" parTransId="{B3D86F9A-BF41-4940-94DD-0F9C1A2B8AE6}" sibTransId="{AD8FAB81-211D-4FEB-AA55-9917CF70E7BE}"/>
    <dgm:cxn modelId="{A949923E-B6E7-4167-9600-9FC77FCD48E6}" type="presOf" srcId="{EA84501B-A5B8-4CDC-8EEC-103FF64EA9DB}" destId="{67452B8E-D80B-4889-8CAB-95EA461C2EDF}" srcOrd="0" destOrd="0" presId="urn:microsoft.com/office/officeart/2005/8/layout/funnel1"/>
    <dgm:cxn modelId="{852AA036-E58A-4121-8B89-E3D9D4E60AB6}" type="presOf" srcId="{B928979A-A6DD-4856-9EBB-08EA61A7DA03}" destId="{EB9DEAC9-85FA-4470-9A17-412E1F30EC83}" srcOrd="0" destOrd="0" presId="urn:microsoft.com/office/officeart/2005/8/layout/funnel1"/>
    <dgm:cxn modelId="{D72A669A-D640-4159-9FD3-D20F27522952}" srcId="{EA84501B-A5B8-4CDC-8EEC-103FF64EA9DB}" destId="{FB571B62-E95F-48C3-98EB-731F4CE6CAB3}" srcOrd="0" destOrd="0" parTransId="{961B71C7-410D-4830-B8C2-0D4D8564A246}" sibTransId="{EF625718-4FBA-4101-9147-0CFA125D889C}"/>
    <dgm:cxn modelId="{FE104A41-C6BA-45F2-86C7-5FD5DF743098}" type="presOf" srcId="{FB571B62-E95F-48C3-98EB-731F4CE6CAB3}" destId="{B92E968B-A915-4DE6-8B55-FE00323FCD1F}" srcOrd="0" destOrd="0" presId="urn:microsoft.com/office/officeart/2005/8/layout/funnel1"/>
    <dgm:cxn modelId="{6FA84726-1862-414D-A11F-AA7F7200B38C}" type="presOf" srcId="{CC24791B-0D43-45CF-ACBD-3A3217F3607D}" destId="{A61AE1DC-176E-4A23-B3D5-36163C812005}" srcOrd="0" destOrd="0" presId="urn:microsoft.com/office/officeart/2005/8/layout/funnel1"/>
    <dgm:cxn modelId="{A4758187-EB4A-421D-A0F0-D667735D2F56}" type="presParOf" srcId="{67452B8E-D80B-4889-8CAB-95EA461C2EDF}" destId="{A7F20B71-C9F5-464B-A849-3566E30A3DF2}" srcOrd="0" destOrd="0" presId="urn:microsoft.com/office/officeart/2005/8/layout/funnel1"/>
    <dgm:cxn modelId="{6C794734-F838-47CB-B4B6-36F228D5EA63}" type="presParOf" srcId="{67452B8E-D80B-4889-8CAB-95EA461C2EDF}" destId="{0B1B5149-990A-43CB-A555-3B821641B862}" srcOrd="1" destOrd="0" presId="urn:microsoft.com/office/officeart/2005/8/layout/funnel1"/>
    <dgm:cxn modelId="{2A18B87F-8D4E-4339-89D5-7DF8396D798B}" type="presParOf" srcId="{67452B8E-D80B-4889-8CAB-95EA461C2EDF}" destId="{A61AE1DC-176E-4A23-B3D5-36163C812005}" srcOrd="2" destOrd="0" presId="urn:microsoft.com/office/officeart/2005/8/layout/funnel1"/>
    <dgm:cxn modelId="{0232829C-A13E-4B82-8088-71B2356EABA5}" type="presParOf" srcId="{67452B8E-D80B-4889-8CAB-95EA461C2EDF}" destId="{9384E7A1-9797-4876-B36F-B7B1D1946379}" srcOrd="3" destOrd="0" presId="urn:microsoft.com/office/officeart/2005/8/layout/funnel1"/>
    <dgm:cxn modelId="{D230E76C-ADAF-47B4-A311-64C62DFD1D68}" type="presParOf" srcId="{67452B8E-D80B-4889-8CAB-95EA461C2EDF}" destId="{EB9DEAC9-85FA-4470-9A17-412E1F30EC83}" srcOrd="4" destOrd="0" presId="urn:microsoft.com/office/officeart/2005/8/layout/funnel1"/>
    <dgm:cxn modelId="{3551A0FF-527B-4D37-9080-DEFB48C1F82C}" type="presParOf" srcId="{67452B8E-D80B-4889-8CAB-95EA461C2EDF}" destId="{B92E968B-A915-4DE6-8B55-FE00323FCD1F}" srcOrd="5" destOrd="0" presId="urn:microsoft.com/office/officeart/2005/8/layout/funnel1"/>
    <dgm:cxn modelId="{9BEED987-A6A3-4964-9ED6-CEAB9ED20DAD}" type="presParOf" srcId="{67452B8E-D80B-4889-8CAB-95EA461C2EDF}" destId="{F04D9B42-60F3-4E20-8CD7-3ACADFD0B99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C0D55-45FD-4A81-A432-B156DAD08464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52E05-7868-4061-A038-29484DBAE5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1410F-0F28-4887-A756-F49AF458DFA9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1DFBF-ECE3-4CB0-B644-4F147DCF0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10870-7C73-434D-9753-E1363EF0023B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BE80B-60E9-4F9C-AD36-AA5CC4E165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9DAA-0A10-45D9-965B-B03E6BED91BF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681E9-2368-4543-A568-9644961A7C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08B1A-D498-49EB-9182-99A881971890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21E56-9ADD-4306-A930-173F596777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4CDC3-E5A5-4F3C-9A9D-0C7EB66D83E5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16B5D-C7C6-4F12-87E4-BC85C50F18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72E45-48CB-4FFB-AF65-3706484E9BA7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0E4E2-1FCD-41F2-9619-0483442CDC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FB595-6258-4AEC-AE66-E54B8F7AD0BD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9318A-CB9E-4ECB-AC83-9D4148B0CF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13C08-FC32-40CB-94F1-12DA553CD876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26BA4-C6B7-4E8C-B0E3-CC38858953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C218E-9A02-401E-8C37-AA5F1E660B72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179F4-2478-4666-9F8E-976B8EA413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5A7EF-6B37-4F99-9A60-9F690177C8F9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CAC39-AA8F-4021-8A6F-4BBCF70FA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C3055B-2DFA-4A17-8426-A143154F6AE8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D8610B-DCE9-4BC4-A2D6-A7BDFDB57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714375"/>
            <a:ext cx="8286750" cy="3286125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solidFill>
                  <a:srgbClr val="FF0000"/>
                </a:solidFill>
              </a:rPr>
              <a:t>Тема :В чому полягає суть підприємництва?</a:t>
            </a:r>
            <a:r>
              <a:rPr lang="uk-UA" b="1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i="1" dirty="0" smtClean="0">
                <a:solidFill>
                  <a:schemeClr val="tx1"/>
                </a:solidFill>
              </a:rPr>
              <a:t>1.Підприємницька діяльність. </a:t>
            </a:r>
            <a:endParaRPr lang="ru-RU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i="1" dirty="0" smtClean="0">
                <a:solidFill>
                  <a:schemeClr val="tx1"/>
                </a:solidFill>
              </a:rPr>
              <a:t>2.Мета і соціальна відповідальність підприємця. </a:t>
            </a:r>
            <a:endParaRPr lang="ru-RU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i="1" dirty="0" smtClean="0">
                <a:solidFill>
                  <a:schemeClr val="tx1"/>
                </a:solidFill>
              </a:rPr>
              <a:t>3.Правовий захист бізнесу</a:t>
            </a:r>
            <a:endParaRPr lang="ru-RU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solidFill>
                  <a:srgbClr val="FF0000"/>
                </a:solidFill>
              </a:rPr>
              <a:t>Тема:Що продається на ринку праці? </a:t>
            </a:r>
            <a:endParaRPr lang="ru-RU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i="1" dirty="0" smtClean="0">
                <a:solidFill>
                  <a:schemeClr val="tx1"/>
                </a:solidFill>
              </a:rPr>
              <a:t>1.Учасники ринку праці: роботодавці і наймані працівники. </a:t>
            </a:r>
            <a:endParaRPr lang="ru-RU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i="1" dirty="0" smtClean="0">
                <a:solidFill>
                  <a:schemeClr val="tx1"/>
                </a:solidFill>
              </a:rPr>
              <a:t>2.Поняття професії, спеціальності,  кваліфікації працівника. </a:t>
            </a:r>
            <a:endParaRPr lang="ru-RU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i="1" dirty="0" smtClean="0">
                <a:solidFill>
                  <a:schemeClr val="tx1"/>
                </a:solidFill>
              </a:rPr>
              <a:t>3.Заробітна плата як дохід найманого працівника. </a:t>
            </a:r>
            <a:endParaRPr lang="ru-RU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314" name="Picture 13" descr="original-12f34acff2af06fdaa0827372b9f917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88" y="4000500"/>
            <a:ext cx="3779837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4" descr="Картинки по запросу види підприємництва карт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8" y="404813"/>
            <a:ext cx="9091612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5" descr="C:\Users\admin\Desktop\562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13100"/>
            <a:ext cx="32035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313" y="1143000"/>
            <a:ext cx="6143625" cy="4525963"/>
          </a:xfrm>
        </p:spPr>
        <p:txBody>
          <a:bodyPr rtlCol="0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	Відповідно до Господарського кодексу України та інших законів України </a:t>
            </a:r>
            <a:r>
              <a:rPr lang="uk-UA" b="1" i="1" u="sng" dirty="0" smtClean="0"/>
              <a:t>підприємець має і права, і обов’язки</a:t>
            </a:r>
            <a:r>
              <a:rPr lang="uk-UA" dirty="0" smtClean="0"/>
              <a:t>, а також </a:t>
            </a:r>
            <a:r>
              <a:rPr lang="uk-UA" b="1" i="1" u="sng" dirty="0" smtClean="0"/>
              <a:t>несе адміністративну і кримінальну відповідальність </a:t>
            </a:r>
            <a:r>
              <a:rPr lang="uk-UA" dirty="0" smtClean="0"/>
              <a:t>за дії і наслідки власної господарської діяльності.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24578" name="Picture 3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1643063"/>
            <a:ext cx="2643188" cy="363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63" y="571500"/>
            <a:ext cx="8215312" cy="578643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ru-RU" sz="3200" smtClean="0"/>
              <a:t>Виокремлюють чотири основних типи соціальної відповідальності</a:t>
            </a:r>
            <a:r>
              <a:rPr lang="uk-UA" sz="3200" smtClean="0"/>
              <a:t>  </a:t>
            </a:r>
            <a:r>
              <a:rPr lang="ru-RU" sz="3200" smtClean="0"/>
              <a:t>бізнесу.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err="1" smtClean="0">
                <a:solidFill>
                  <a:srgbClr val="FF0000"/>
                </a:solidFill>
              </a:rPr>
              <a:t>Економічна</a:t>
            </a:r>
            <a:r>
              <a:rPr lang="ru-RU" sz="4000" b="1" dirty="0" smtClean="0"/>
              <a:t> </a:t>
            </a:r>
            <a:r>
              <a:rPr lang="ru-RU" sz="4000" dirty="0" smtClean="0"/>
              <a:t>― </a:t>
            </a:r>
            <a:r>
              <a:rPr lang="ru-RU" sz="4000" dirty="0" err="1" smtClean="0"/>
              <a:t>включає</a:t>
            </a:r>
            <a:r>
              <a:rPr lang="ru-RU" sz="4000" dirty="0" smtClean="0"/>
              <a:t> </a:t>
            </a:r>
            <a:r>
              <a:rPr lang="ru-RU" sz="4000" dirty="0" err="1" smtClean="0"/>
              <a:t>створення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робочих</a:t>
            </a:r>
            <a:r>
              <a:rPr lang="ru-RU" sz="4000" dirty="0" smtClean="0"/>
              <a:t> </a:t>
            </a:r>
            <a:r>
              <a:rPr lang="ru-RU" sz="4000" dirty="0" err="1" smtClean="0"/>
              <a:t>місць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сплату</a:t>
            </a:r>
            <a:r>
              <a:rPr lang="ru-RU" sz="4000" dirty="0" smtClean="0"/>
              <a:t> </a:t>
            </a:r>
            <a:r>
              <a:rPr lang="ru-RU" sz="4000" dirty="0" err="1" smtClean="0"/>
              <a:t>податків</a:t>
            </a:r>
            <a:r>
              <a:rPr lang="ru-RU" sz="4000" dirty="0" smtClean="0"/>
              <a:t> для </a:t>
            </a:r>
            <a:r>
              <a:rPr lang="ru-RU" sz="4000" dirty="0" err="1" smtClean="0"/>
              <a:t>підтримки</a:t>
            </a:r>
            <a:r>
              <a:rPr lang="ru-RU" sz="4000" dirty="0" smtClean="0"/>
              <a:t> </a:t>
            </a:r>
            <a:r>
              <a:rPr lang="ru-RU" sz="4000" dirty="0" err="1" smtClean="0"/>
              <a:t>життєдіяльності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держави</a:t>
            </a:r>
            <a:r>
              <a:rPr lang="ru-RU" sz="40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err="1" smtClean="0">
                <a:solidFill>
                  <a:srgbClr val="FF0000"/>
                </a:solidFill>
              </a:rPr>
              <a:t>Юридична</a:t>
            </a:r>
            <a:r>
              <a:rPr lang="ru-RU" sz="4000" b="1" dirty="0" smtClean="0"/>
              <a:t> </a:t>
            </a:r>
            <a:r>
              <a:rPr lang="ru-RU" sz="4000" dirty="0" err="1" smtClean="0"/>
              <a:t>відповідальність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передбачає</a:t>
            </a:r>
            <a:r>
              <a:rPr lang="ru-RU" sz="4000" dirty="0" smtClean="0"/>
              <a:t> </a:t>
            </a:r>
            <a:r>
              <a:rPr lang="ru-RU" sz="4000" dirty="0" err="1" smtClean="0"/>
              <a:t>дотримання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бізнесом</a:t>
            </a:r>
            <a:r>
              <a:rPr lang="ru-RU" sz="4000" dirty="0" smtClean="0"/>
              <a:t> </a:t>
            </a:r>
            <a:r>
              <a:rPr lang="ru-RU" sz="4000" dirty="0" err="1" smtClean="0"/>
              <a:t>місцевих</a:t>
            </a:r>
            <a:r>
              <a:rPr lang="uk-UA" sz="4000" dirty="0" smtClean="0"/>
              <a:t> 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міжнародних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законів</a:t>
            </a:r>
            <a:r>
              <a:rPr lang="ru-RU" sz="40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err="1" smtClean="0">
                <a:solidFill>
                  <a:srgbClr val="FF0000"/>
                </a:solidFill>
              </a:rPr>
              <a:t>Етична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dirty="0" err="1" smtClean="0"/>
              <a:t>відповідальність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вимагає</a:t>
            </a:r>
            <a:r>
              <a:rPr lang="ru-RU" sz="4000" dirty="0" smtClean="0"/>
              <a:t> </a:t>
            </a:r>
            <a:r>
              <a:rPr lang="ru-RU" sz="4000" dirty="0" err="1" smtClean="0"/>
              <a:t>дотримання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співробітниками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компанією</a:t>
            </a:r>
            <a:r>
              <a:rPr lang="ru-RU" sz="4000" dirty="0" smtClean="0"/>
              <a:t> </a:t>
            </a:r>
            <a:r>
              <a:rPr lang="ru-RU" sz="4000" dirty="0" err="1" smtClean="0"/>
              <a:t>загалом</a:t>
            </a:r>
            <a:r>
              <a:rPr lang="ru-RU" sz="4000" dirty="0" smtClean="0"/>
              <a:t> </a:t>
            </a:r>
            <a:r>
              <a:rPr lang="ru-RU" sz="4000" dirty="0" err="1" smtClean="0"/>
              <a:t>загальнолюдських</a:t>
            </a:r>
            <a:r>
              <a:rPr lang="ru-RU" sz="4000" dirty="0" smtClean="0"/>
              <a:t> норм </a:t>
            </a:r>
            <a:r>
              <a:rPr lang="ru-RU" sz="4000" dirty="0" err="1" smtClean="0"/>
              <a:t>поведінки</a:t>
            </a:r>
            <a:r>
              <a:rPr lang="ru-RU" sz="4000" dirty="0" smtClean="0"/>
              <a:t> у </a:t>
            </a:r>
            <a:r>
              <a:rPr lang="ru-RU" sz="4000" dirty="0" err="1" smtClean="0"/>
              <a:t>взаєминах</a:t>
            </a:r>
            <a:r>
              <a:rPr lang="ru-RU" sz="4000" dirty="0" smtClean="0"/>
              <a:t> один </a:t>
            </a:r>
            <a:r>
              <a:rPr lang="ru-RU" sz="4000" dirty="0" err="1" smtClean="0"/>
              <a:t>з</a:t>
            </a:r>
            <a:r>
              <a:rPr lang="ru-RU" sz="4000" dirty="0" smtClean="0"/>
              <a:t> одним, конкурентами, державою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суспільством</a:t>
            </a:r>
            <a:r>
              <a:rPr lang="ru-RU" sz="40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err="1" smtClean="0">
                <a:solidFill>
                  <a:srgbClr val="FF0000"/>
                </a:solidFill>
              </a:rPr>
              <a:t>Добровільна</a:t>
            </a:r>
            <a:r>
              <a:rPr lang="ru-RU" sz="4000" b="1" dirty="0" smtClean="0"/>
              <a:t> </a:t>
            </a:r>
            <a:r>
              <a:rPr lang="ru-RU" sz="4000" dirty="0" smtClean="0"/>
              <a:t>― </a:t>
            </a:r>
            <a:r>
              <a:rPr lang="ru-RU" sz="4000" dirty="0" err="1" smtClean="0"/>
              <a:t>інвестування</a:t>
            </a:r>
            <a:r>
              <a:rPr lang="ru-RU" sz="4000" dirty="0" smtClean="0"/>
              <a:t> у </a:t>
            </a:r>
            <a:r>
              <a:rPr lang="ru-RU" sz="4000" dirty="0" err="1" smtClean="0"/>
              <a:t>проекти</a:t>
            </a:r>
            <a:r>
              <a:rPr lang="ru-RU" sz="4000" dirty="0" smtClean="0"/>
              <a:t>, </a:t>
            </a:r>
            <a:r>
              <a:rPr lang="ru-RU" sz="4000" dirty="0" err="1" smtClean="0"/>
              <a:t>що</a:t>
            </a:r>
            <a:r>
              <a:rPr lang="ru-RU" sz="4000" dirty="0" smtClean="0"/>
              <a:t> </a:t>
            </a:r>
            <a:r>
              <a:rPr lang="ru-RU" sz="4000" dirty="0" err="1" smtClean="0"/>
              <a:t>приносять</a:t>
            </a:r>
            <a:r>
              <a:rPr lang="ru-RU" sz="4000" dirty="0" smtClean="0"/>
              <a:t> </a:t>
            </a:r>
            <a:r>
              <a:rPr lang="ru-RU" sz="4000" dirty="0" err="1" smtClean="0"/>
              <a:t>значну</a:t>
            </a:r>
            <a:r>
              <a:rPr lang="ru-RU" sz="4000" dirty="0" smtClean="0"/>
              <a:t> </a:t>
            </a:r>
            <a:r>
              <a:rPr lang="ru-RU" sz="4000" dirty="0" err="1" smtClean="0"/>
              <a:t>користь</a:t>
            </a:r>
            <a:r>
              <a:rPr lang="ru-RU" sz="4000" dirty="0" smtClean="0"/>
              <a:t> </a:t>
            </a:r>
            <a:r>
              <a:rPr lang="ru-RU" sz="4000" dirty="0" err="1" smtClean="0"/>
              <a:t>суспільству</a:t>
            </a:r>
            <a:r>
              <a:rPr lang="ru-RU" sz="4000" dirty="0" smtClean="0"/>
              <a:t>, </a:t>
            </a:r>
            <a:r>
              <a:rPr lang="ru-RU" sz="4000" dirty="0" err="1" smtClean="0"/>
              <a:t>але</a:t>
            </a:r>
            <a:r>
              <a:rPr lang="ru-RU" sz="4000" dirty="0" smtClean="0"/>
              <a:t> не </a:t>
            </a:r>
            <a:r>
              <a:rPr lang="ru-RU" sz="4000" dirty="0" err="1" smtClean="0"/>
              <a:t>мають</a:t>
            </a:r>
            <a:r>
              <a:rPr lang="ru-RU" sz="4000" dirty="0" smtClean="0"/>
              <a:t> </a:t>
            </a:r>
            <a:r>
              <a:rPr lang="ru-RU" sz="4000" dirty="0" err="1" smtClean="0"/>
              <a:t>прямої</a:t>
            </a:r>
            <a:r>
              <a:rPr lang="ru-RU" sz="4000" dirty="0" smtClean="0"/>
              <a:t> </a:t>
            </a:r>
            <a:r>
              <a:rPr lang="ru-RU" sz="4000" dirty="0" err="1" smtClean="0"/>
              <a:t>віддачі</a:t>
            </a:r>
            <a:r>
              <a:rPr lang="ru-RU" sz="4000" dirty="0" smtClean="0"/>
              <a:t>. </a:t>
            </a:r>
            <a:r>
              <a:rPr lang="ru-RU" sz="4000" dirty="0" err="1" smtClean="0"/>
              <a:t>Це</a:t>
            </a:r>
            <a:r>
              <a:rPr lang="ru-RU" sz="4000" dirty="0" smtClean="0"/>
              <a:t> </a:t>
            </a:r>
            <a:r>
              <a:rPr lang="ru-RU" sz="4000" dirty="0" err="1" smtClean="0"/>
              <a:t>захист</a:t>
            </a:r>
            <a:r>
              <a:rPr lang="ru-RU" sz="4000" dirty="0" smtClean="0"/>
              <a:t> </a:t>
            </a:r>
            <a:r>
              <a:rPr lang="ru-RU" sz="4000" dirty="0" err="1" smtClean="0"/>
              <a:t>навколишнього</a:t>
            </a:r>
            <a:r>
              <a:rPr lang="ru-RU" sz="4000" dirty="0" smtClean="0"/>
              <a:t> </a:t>
            </a:r>
            <a:r>
              <a:rPr lang="ru-RU" sz="4000" dirty="0" err="1" smtClean="0"/>
              <a:t>середовища</a:t>
            </a:r>
            <a:r>
              <a:rPr lang="ru-RU" sz="4000" dirty="0" smtClean="0"/>
              <a:t>, </a:t>
            </a:r>
            <a:r>
              <a:rPr lang="ru-RU" sz="4000" dirty="0" err="1" smtClean="0"/>
              <a:t>інвестиції</a:t>
            </a:r>
            <a:r>
              <a:rPr lang="ru-RU" sz="4000" dirty="0" smtClean="0"/>
              <a:t> у </a:t>
            </a:r>
            <a:r>
              <a:rPr lang="ru-RU" sz="4000" dirty="0" err="1" smtClean="0"/>
              <a:t>здоров’я</a:t>
            </a:r>
            <a:r>
              <a:rPr lang="ru-RU" sz="4000" dirty="0" smtClean="0"/>
              <a:t> та </a:t>
            </a:r>
            <a:r>
              <a:rPr lang="ru-RU" sz="4000" dirty="0" err="1" smtClean="0"/>
              <a:t>грамотність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населення</a:t>
            </a:r>
            <a:r>
              <a:rPr lang="ru-RU" sz="4000" dirty="0" smtClean="0"/>
              <a:t>, </a:t>
            </a:r>
            <a:r>
              <a:rPr lang="ru-RU" sz="4000" dirty="0" err="1" smtClean="0"/>
              <a:t>інфраструктуру</a:t>
            </a:r>
            <a:r>
              <a:rPr lang="ru-RU" sz="4000" dirty="0" smtClean="0"/>
              <a:t>, </a:t>
            </a:r>
            <a:r>
              <a:rPr lang="ru-RU" sz="4000" dirty="0" err="1" smtClean="0"/>
              <a:t>боротьбу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</a:t>
            </a:r>
            <a:r>
              <a:rPr lang="ru-RU" sz="4000" dirty="0" err="1" smtClean="0"/>
              <a:t>бідністю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т. </a:t>
            </a:r>
            <a:r>
              <a:rPr lang="ru-RU" sz="4000" dirty="0" err="1" smtClean="0"/>
              <a:t>ін</a:t>
            </a:r>
            <a:r>
              <a:rPr lang="ru-RU" sz="40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smtClean="0"/>
              <a:t>Записати:</a:t>
            </a:r>
            <a:endParaRPr lang="ru-RU" b="1" i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	</a:t>
            </a:r>
            <a:r>
              <a:rPr lang="uk-UA" b="1" u="sng" dirty="0" smtClean="0">
                <a:solidFill>
                  <a:srgbClr val="FF0000"/>
                </a:solidFill>
              </a:rPr>
              <a:t>Соціальна відповідальність бізнесу </a:t>
            </a:r>
            <a:r>
              <a:rPr lang="uk-UA" dirty="0" smtClean="0"/>
              <a:t>— це добровільний внесок бізнесу у розвиток суспільства в соціальній, економічній та екологічній сферах, пов’язаних з основною діяльністю компанії.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i="1" u="sng" dirty="0" smtClean="0">
                <a:solidFill>
                  <a:srgbClr val="FF0000"/>
                </a:solidFill>
              </a:rPr>
              <a:t>Правовий захист бізнесу </a:t>
            </a:r>
            <a:r>
              <a:rPr lang="uk-UA" dirty="0" smtClean="0"/>
              <a:t>— це кваліфікована допомога, яку надає адвокат, що має досвід в юридичному обслуговуванні та супроводі з різних напрямків бізнесу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42938" y="642938"/>
            <a:ext cx="8143875" cy="564356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 rtlCol="0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ринки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продавцями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домогосподарства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покупцями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―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домогосподарств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―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15-ти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70-ти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―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працездатні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професійну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пропонують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професійні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Ринок праці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― це система суспільних відносин,пов’язаних із наймом і пропозицією праці, також це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―економічний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простір (сфера працевлаштування), де взаємодіють покупці та продавці послуг праці.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Вакансії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― вільні робочі місця на підприємствах, в організаціях та установах, для яких роботодавці шукають працівників.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Ставка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зарплати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― сума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винагороди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сплачується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нормовану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виробленої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професія -</a:t>
            </a:r>
            <a:r>
              <a:rPr lang="ru-RU" b="1" dirty="0" smtClean="0"/>
              <a:t> </a:t>
            </a:r>
            <a:r>
              <a:rPr lang="uk-UA" dirty="0" smtClean="0"/>
              <a:t>рід трудової діяльності, занять, що вимагають певної підготовки (менеджер, психолог, соціолог </a:t>
            </a:r>
            <a:r>
              <a:rPr lang="uk-UA" dirty="0" err="1" smtClean="0"/>
              <a:t>і.т.д</a:t>
            </a:r>
            <a:r>
              <a:rPr lang="uk-UA" dirty="0" smtClean="0"/>
              <a:t>.).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спеціальність</a:t>
            </a:r>
            <a:r>
              <a:rPr lang="ru-RU" dirty="0" smtClean="0"/>
              <a:t> </a:t>
            </a:r>
            <a:r>
              <a:rPr lang="uk-UA" dirty="0" smtClean="0"/>
              <a:t>- Вид занять в рамках однієї професії, більш вузька класифікація роду трудової діяльності, яка вимагає конкретних знань, умінь і навичок, набутих завдяки фаховій освіті і забезпечують постановку і вирішення окремих класів професійних завдань (наприклад, менеджер по персоналу, менеджер з маркетингу).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фахівці:</a:t>
            </a:r>
            <a:r>
              <a:rPr lang="ru-RU" b="1" dirty="0" smtClean="0"/>
              <a:t> </a:t>
            </a:r>
            <a:r>
              <a:rPr lang="uk-UA" dirty="0" smtClean="0"/>
              <a:t>працівники, чий розумову працю відрізняється професійної змістовністю, складністю і інтелектуальністю і вимагає для свого виконання спеціальної підготовки в залежності від рівня освіти (вищу або середню спеціальну освіту).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розробляють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функціональних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14375" y="642938"/>
            <a:ext cx="8001000" cy="5715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u="sng" dirty="0" smtClean="0"/>
              <a:t>Складові фонду оплати праці 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solidFill>
                  <a:srgbClr val="FF0000"/>
                </a:solidFill>
              </a:rPr>
              <a:t>Основна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заробітна</a:t>
            </a:r>
            <a:r>
              <a:rPr lang="ru-RU" b="1" dirty="0" smtClean="0">
                <a:solidFill>
                  <a:srgbClr val="FF0000"/>
                </a:solidFill>
              </a:rPr>
              <a:t> плата.</a:t>
            </a:r>
            <a:r>
              <a:rPr lang="ru-RU" dirty="0" smtClean="0"/>
              <a:t> </a:t>
            </a:r>
            <a:r>
              <a:rPr lang="ru-RU" dirty="0" err="1" smtClean="0"/>
              <a:t>Це</a:t>
            </a:r>
            <a:r>
              <a:rPr lang="ru-RU" dirty="0" smtClean="0"/>
              <a:t> — </a:t>
            </a:r>
            <a:r>
              <a:rPr lang="ru-RU" dirty="0" err="1" smtClean="0"/>
              <a:t>винагорода</a:t>
            </a:r>
            <a:r>
              <a:rPr lang="ru-RU" dirty="0" smtClean="0"/>
              <a:t> за </a:t>
            </a:r>
            <a:r>
              <a:rPr lang="ru-RU" dirty="0" err="1" smtClean="0"/>
              <a:t>виконану</a:t>
            </a:r>
            <a:r>
              <a:rPr lang="ru-RU" dirty="0" smtClean="0"/>
              <a:t> роботу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встановлених</a:t>
            </a:r>
            <a:r>
              <a:rPr lang="ru-RU" dirty="0" smtClean="0"/>
              <a:t> норм </a:t>
            </a:r>
            <a:r>
              <a:rPr lang="ru-RU" dirty="0" err="1" smtClean="0"/>
              <a:t>праці</a:t>
            </a:r>
            <a:r>
              <a:rPr lang="ru-RU" dirty="0" smtClean="0"/>
              <a:t> (</a:t>
            </a:r>
            <a:r>
              <a:rPr lang="ru-RU" dirty="0" err="1" smtClean="0"/>
              <a:t>норми</a:t>
            </a:r>
            <a:r>
              <a:rPr lang="ru-RU" dirty="0" smtClean="0"/>
              <a:t> часу, </a:t>
            </a:r>
            <a:r>
              <a:rPr lang="ru-RU" dirty="0" err="1" smtClean="0"/>
              <a:t>виробітку</a:t>
            </a:r>
            <a:r>
              <a:rPr lang="ru-RU" dirty="0" smtClean="0"/>
              <a:t>,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, </a:t>
            </a:r>
            <a:r>
              <a:rPr lang="ru-RU" dirty="0" err="1" smtClean="0"/>
              <a:t>посадові</a:t>
            </a:r>
            <a:r>
              <a:rPr lang="ru-RU" dirty="0" smtClean="0"/>
              <a:t> </a:t>
            </a:r>
            <a:r>
              <a:rPr lang="ru-RU" dirty="0" err="1" smtClean="0"/>
              <a:t>обов'язки</a:t>
            </a:r>
            <a:r>
              <a:rPr lang="ru-RU" dirty="0" smtClean="0"/>
              <a:t>). </a:t>
            </a:r>
            <a:r>
              <a:rPr lang="ru-RU" b="1" i="1" dirty="0" smtClean="0"/>
              <a:t>Вона </a:t>
            </a:r>
            <a:r>
              <a:rPr lang="ru-RU" b="1" i="1" dirty="0" err="1" smtClean="0"/>
              <a:t>встановлюється</a:t>
            </a:r>
            <a:r>
              <a:rPr lang="ru-RU" b="1" i="1" dirty="0" smtClean="0"/>
              <a:t> у </a:t>
            </a:r>
            <a:r>
              <a:rPr lang="ru-RU" b="1" i="1" dirty="0" err="1" smtClean="0"/>
              <a:t>вигляді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тарифних</a:t>
            </a:r>
            <a:r>
              <a:rPr lang="ru-RU" b="1" i="1" dirty="0" smtClean="0"/>
              <a:t> ставок (</a:t>
            </a:r>
            <a:r>
              <a:rPr lang="ru-RU" b="1" i="1" dirty="0" err="1" smtClean="0"/>
              <a:t>окладів</a:t>
            </a:r>
            <a:r>
              <a:rPr lang="ru-RU" b="1" i="1" dirty="0" smtClean="0"/>
              <a:t>)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відрядних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розцінок</a:t>
            </a:r>
            <a:r>
              <a:rPr lang="ru-RU" b="1" i="1" dirty="0" smtClean="0"/>
              <a:t> для </a:t>
            </a:r>
            <a:r>
              <a:rPr lang="ru-RU" b="1" i="1" dirty="0" err="1" smtClean="0"/>
              <a:t>робітників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посадових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окладів</a:t>
            </a:r>
            <a:r>
              <a:rPr lang="ru-RU" b="1" i="1" dirty="0" smtClean="0"/>
              <a:t> для </a:t>
            </a:r>
            <a:r>
              <a:rPr lang="ru-RU" b="1" i="1" dirty="0" err="1" smtClean="0"/>
              <a:t>службовців</a:t>
            </a:r>
            <a:r>
              <a:rPr lang="ru-RU" b="1" i="1" dirty="0" smtClean="0"/>
              <a:t>.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solidFill>
                  <a:srgbClr val="FF0000"/>
                </a:solidFill>
              </a:rPr>
              <a:t>Додаткова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заробітна</a:t>
            </a:r>
            <a:r>
              <a:rPr lang="ru-RU" b="1" dirty="0" smtClean="0">
                <a:solidFill>
                  <a:srgbClr val="FF0000"/>
                </a:solidFill>
              </a:rPr>
              <a:t> плата.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dirty="0" err="1" smtClean="0"/>
              <a:t>Це</a:t>
            </a:r>
            <a:r>
              <a:rPr lang="ru-RU" dirty="0" smtClean="0"/>
              <a:t> — </a:t>
            </a:r>
            <a:r>
              <a:rPr lang="ru-RU" dirty="0" err="1" smtClean="0"/>
              <a:t>винагорода</a:t>
            </a:r>
            <a:r>
              <a:rPr lang="ru-RU" dirty="0" smtClean="0"/>
              <a:t> за </a:t>
            </a:r>
            <a:r>
              <a:rPr lang="ru-RU" dirty="0" err="1" smtClean="0"/>
              <a:t>працю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</a:t>
            </a:r>
            <a:r>
              <a:rPr lang="ru-RU" dirty="0" err="1" smtClean="0"/>
              <a:t>установлені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,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трудові</a:t>
            </a:r>
            <a:r>
              <a:rPr lang="ru-RU" dirty="0" smtClean="0"/>
              <a:t> </a:t>
            </a:r>
            <a:r>
              <a:rPr lang="ru-RU" dirty="0" err="1" smtClean="0"/>
              <a:t>успіхи</a:t>
            </a:r>
            <a:r>
              <a:rPr lang="ru-RU" dirty="0" smtClean="0"/>
              <a:t> та </a:t>
            </a:r>
            <a:r>
              <a:rPr lang="ru-RU" dirty="0" err="1" smtClean="0"/>
              <a:t>винахідливість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особливі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 </a:t>
            </a:r>
            <a:r>
              <a:rPr lang="ru-RU" b="1" i="1" dirty="0" smtClean="0"/>
              <a:t>Вона </a:t>
            </a:r>
            <a:r>
              <a:rPr lang="ru-RU" b="1" i="1" dirty="0" err="1" smtClean="0"/>
              <a:t>включає</a:t>
            </a:r>
            <a:r>
              <a:rPr lang="ru-RU" b="1" i="1" dirty="0" smtClean="0"/>
              <a:t> доплати, надбавки, </a:t>
            </a:r>
            <a:r>
              <a:rPr lang="ru-RU" b="1" i="1" dirty="0" err="1" smtClean="0"/>
              <a:t>гарантійні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компенсаційні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виплати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передбачені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чинним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законодавством</a:t>
            </a:r>
            <a:r>
              <a:rPr lang="ru-RU" b="1" i="1" dirty="0" smtClean="0"/>
              <a:t>; </a:t>
            </a:r>
            <a:r>
              <a:rPr lang="ru-RU" b="1" i="1" dirty="0" err="1" smtClean="0"/>
              <a:t>премії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пов'язані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з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виконанням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виробничих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завдань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функцій</a:t>
            </a:r>
            <a:r>
              <a:rPr lang="ru-RU" b="1" i="1" dirty="0" smtClean="0"/>
              <a:t>.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solidFill>
                  <a:srgbClr val="FF0000"/>
                </a:solidFill>
              </a:rPr>
              <a:t>Інші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заохочувальні</a:t>
            </a:r>
            <a:r>
              <a:rPr lang="ru-RU" b="1" dirty="0" smtClean="0">
                <a:solidFill>
                  <a:srgbClr val="FF0000"/>
                </a:solidFill>
              </a:rPr>
              <a:t> та </a:t>
            </a:r>
            <a:r>
              <a:rPr lang="ru-RU" b="1" dirty="0" err="1" smtClean="0">
                <a:solidFill>
                  <a:srgbClr val="FF0000"/>
                </a:solidFill>
              </a:rPr>
              <a:t>компенсаційні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виплати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 До них належать </a:t>
            </a:r>
            <a:r>
              <a:rPr lang="ru-RU" dirty="0" err="1" smtClean="0"/>
              <a:t>виплати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винагород</a:t>
            </a:r>
            <a:r>
              <a:rPr lang="ru-RU" dirty="0" smtClean="0"/>
              <a:t> за </a:t>
            </a:r>
            <a:r>
              <a:rPr lang="ru-RU" dirty="0" err="1" smtClean="0"/>
              <a:t>підсумками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, </a:t>
            </a:r>
            <a:r>
              <a:rPr lang="ru-RU" dirty="0" err="1" smtClean="0"/>
              <a:t>премії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спеціальними</a:t>
            </a:r>
            <a:r>
              <a:rPr lang="ru-RU" dirty="0" smtClean="0"/>
              <a:t> системами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положеннями</a:t>
            </a:r>
            <a:r>
              <a:rPr lang="ru-RU" dirty="0" smtClean="0"/>
              <a:t>, </a:t>
            </a:r>
            <a:r>
              <a:rPr lang="ru-RU" dirty="0" err="1" smtClean="0"/>
              <a:t>компенсаційні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грошові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матеріальні</a:t>
            </a:r>
            <a:r>
              <a:rPr lang="ru-RU" dirty="0" smtClean="0"/>
              <a:t> </a:t>
            </a:r>
            <a:r>
              <a:rPr lang="ru-RU" dirty="0" err="1" smtClean="0"/>
              <a:t>виплати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передбачені</a:t>
            </a:r>
            <a:r>
              <a:rPr lang="ru-RU" dirty="0" smtClean="0"/>
              <a:t> актами чинного </a:t>
            </a:r>
            <a:r>
              <a:rPr lang="ru-RU" dirty="0" err="1" smtClean="0"/>
              <a:t>законодавства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провадяться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</a:t>
            </a:r>
            <a:r>
              <a:rPr lang="ru-RU" dirty="0" err="1" smtClean="0"/>
              <a:t>встановлені</a:t>
            </a:r>
            <a:r>
              <a:rPr lang="ru-RU" dirty="0" smtClean="0"/>
              <a:t> </a:t>
            </a:r>
            <a:r>
              <a:rPr lang="ru-RU" dirty="0" err="1" smtClean="0"/>
              <a:t>зазначеними</a:t>
            </a:r>
            <a:r>
              <a:rPr lang="ru-RU" dirty="0" smtClean="0"/>
              <a:t> актами </a:t>
            </a:r>
            <a:r>
              <a:rPr lang="ru-RU" dirty="0" err="1" smtClean="0"/>
              <a:t>норми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ÐÐ°ÑÑÐ¸Ð½ÐºÐ¸ Ð¿Ð¾ Ð·Ð°Ð¿ÑÐ¾ÑÑ Ð¿ÑÐ´Ð¿ÑÐ¸ÑÐ¼ÐµÑÑ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38" y="4143375"/>
            <a:ext cx="4256087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ea typeface="DaunPenh" pitchFamily="2" charset="0"/>
                <a:cs typeface="DaunPenh" pitchFamily="2" charset="0"/>
              </a:rPr>
              <a:t>Хто такий підприємець?</a:t>
            </a:r>
            <a:endParaRPr lang="ru-RU" smtClean="0">
              <a:ea typeface="DaunPenh" pitchFamily="2" charset="0"/>
              <a:cs typeface="DaunPenh" pitchFamily="2" charset="0"/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4525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b="1" i="1" u="sng" smtClean="0"/>
              <a:t>Підприємець </a:t>
            </a:r>
            <a:r>
              <a:rPr lang="ru-RU" i="1" smtClean="0"/>
              <a:t>— особа, яка професійно займається підприємницькою діяльністю — приватним виробництвом, торгівлею, посередництвом, наданням послуг.</a:t>
            </a:r>
          </a:p>
          <a:p>
            <a:pPr algn="ctr">
              <a:buFont typeface="Arial" charset="0"/>
              <a:buNone/>
            </a:pPr>
            <a:r>
              <a:rPr lang="ru-RU" b="1" i="1" u="sng" smtClean="0"/>
              <a:t>В Україні підприємцями є фізичні особи.</a:t>
            </a:r>
            <a:endParaRPr lang="ru-RU" b="1" u="sng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FF0000"/>
                </a:solidFill>
              </a:rPr>
              <a:t>Мінімальна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заробітна</a:t>
            </a:r>
            <a:r>
              <a:rPr lang="ru-RU" b="1" dirty="0" smtClean="0">
                <a:solidFill>
                  <a:srgbClr val="FF0000"/>
                </a:solidFill>
              </a:rPr>
              <a:t> плата</a:t>
            </a:r>
            <a:r>
              <a:rPr lang="ru-RU" dirty="0" smtClean="0">
                <a:solidFill>
                  <a:srgbClr val="FF0000"/>
                </a:solidFill>
              </a:rPr>
              <a:t> —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законодавчо</a:t>
            </a:r>
            <a:r>
              <a:rPr lang="ru-RU" dirty="0" smtClean="0"/>
              <a:t> </a:t>
            </a:r>
            <a:r>
              <a:rPr lang="ru-RU" dirty="0" err="1" smtClean="0"/>
              <a:t>встановлений</a:t>
            </a:r>
            <a:r>
              <a:rPr lang="ru-RU" dirty="0" smtClean="0"/>
              <a:t>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за </a:t>
            </a:r>
            <a:r>
              <a:rPr lang="ru-RU" dirty="0" err="1" smtClean="0"/>
              <a:t>просту</a:t>
            </a:r>
            <a:r>
              <a:rPr lang="ru-RU" dirty="0" smtClean="0"/>
              <a:t>, </a:t>
            </a:r>
            <a:r>
              <a:rPr lang="ru-RU" dirty="0" err="1" smtClean="0"/>
              <a:t>некваліфіковану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, </a:t>
            </a:r>
            <a:r>
              <a:rPr lang="ru-RU" dirty="0" err="1" smtClean="0"/>
              <a:t>нижче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встановлюватися</a:t>
            </a:r>
            <a:r>
              <a:rPr lang="ru-RU" dirty="0" smtClean="0"/>
              <a:t> оплата за </a:t>
            </a:r>
            <a:r>
              <a:rPr lang="ru-RU" dirty="0" err="1" smtClean="0"/>
              <a:t>виконану</a:t>
            </a:r>
            <a:r>
              <a:rPr lang="ru-RU" dirty="0" smtClean="0"/>
              <a:t> </a:t>
            </a:r>
            <a:r>
              <a:rPr lang="ru-RU" dirty="0" err="1" smtClean="0"/>
              <a:t>працівником</a:t>
            </a:r>
            <a:r>
              <a:rPr lang="ru-RU" dirty="0" smtClean="0"/>
              <a:t> </a:t>
            </a:r>
            <a:r>
              <a:rPr lang="ru-RU" dirty="0" err="1" smtClean="0"/>
              <a:t>місячну</a:t>
            </a:r>
            <a:r>
              <a:rPr lang="ru-RU" dirty="0" smtClean="0"/>
              <a:t> норму </a:t>
            </a:r>
            <a:r>
              <a:rPr lang="ru-RU" dirty="0" err="1" smtClean="0"/>
              <a:t>робіт</a:t>
            </a:r>
            <a:r>
              <a:rPr lang="ru-RU" dirty="0" smtClean="0"/>
              <a:t> (Кодекс </a:t>
            </a:r>
            <a:r>
              <a:rPr lang="ru-RU" dirty="0" err="1" smtClean="0"/>
              <a:t>законів</a:t>
            </a:r>
            <a:r>
              <a:rPr lang="ru-RU" dirty="0" smtClean="0"/>
              <a:t> про </a:t>
            </a:r>
            <a:r>
              <a:rPr lang="ru-RU" dirty="0" err="1" smtClean="0"/>
              <a:t>працю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Закон </a:t>
            </a:r>
            <a:r>
              <a:rPr lang="ru-RU" dirty="0" err="1" smtClean="0"/>
              <a:t>України</a:t>
            </a:r>
            <a:r>
              <a:rPr lang="ru-RU" dirty="0" smtClean="0"/>
              <a:t> "Про оплату </a:t>
            </a:r>
            <a:r>
              <a:rPr lang="ru-RU" dirty="0" err="1" smtClean="0"/>
              <a:t>праці</a:t>
            </a:r>
            <a:r>
              <a:rPr lang="ru-RU" dirty="0" smtClean="0"/>
              <a:t>"). </a:t>
            </a:r>
            <a:r>
              <a:rPr lang="ru-RU" dirty="0" err="1" smtClean="0"/>
              <a:t>Згідно</a:t>
            </a:r>
            <a:r>
              <a:rPr lang="ru-RU" dirty="0" smtClean="0"/>
              <a:t> п.5 ст.38 Бюджетного кодексу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мінімальної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</a:t>
            </a:r>
            <a:r>
              <a:rPr lang="ru-RU" dirty="0" err="1" smtClean="0"/>
              <a:t>визначається</a:t>
            </a:r>
            <a:r>
              <a:rPr lang="ru-RU" dirty="0" smtClean="0"/>
              <a:t> в </a:t>
            </a:r>
            <a:r>
              <a:rPr lang="ru-RU" dirty="0" err="1" smtClean="0"/>
              <a:t>Законі</a:t>
            </a:r>
            <a:r>
              <a:rPr lang="ru-RU" dirty="0" smtClean="0"/>
              <a:t> про </a:t>
            </a:r>
            <a:r>
              <a:rPr lang="ru-RU" dirty="0" err="1" smtClean="0"/>
              <a:t>Державний</a:t>
            </a:r>
            <a:r>
              <a:rPr lang="ru-RU" dirty="0" smtClean="0"/>
              <a:t> бюджет на </a:t>
            </a:r>
            <a:r>
              <a:rPr lang="ru-RU" dirty="0" err="1" smtClean="0"/>
              <a:t>відповідний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 у 2019 </a:t>
            </a:r>
            <a:r>
              <a:rPr lang="ru-RU" b="1" dirty="0" err="1" smtClean="0">
                <a:solidFill>
                  <a:srgbClr val="FF0000"/>
                </a:solidFill>
              </a:rPr>
              <a:t>році</a:t>
            </a:r>
            <a:r>
              <a:rPr lang="ru-RU" b="1" dirty="0" smtClean="0">
                <a:solidFill>
                  <a:srgbClr val="FF0000"/>
                </a:solidFill>
              </a:rPr>
              <a:t> становить 4173 </a:t>
            </a:r>
            <a:r>
              <a:rPr lang="ru-RU" b="1" dirty="0" err="1" smtClean="0">
                <a:solidFill>
                  <a:srgbClr val="FF0000"/>
                </a:solidFill>
              </a:rPr>
              <a:t>грн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admin\Desktop\картинк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3716338"/>
            <a:ext cx="3241675" cy="297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85225" cy="1143000"/>
          </a:xfrm>
        </p:spPr>
        <p:txBody>
          <a:bodyPr/>
          <a:lstStyle/>
          <a:p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000" b="1" smtClean="0"/>
              <a:t/>
            </a:r>
            <a:br>
              <a:rPr lang="ru-RU" sz="2000" b="1" smtClean="0"/>
            </a:b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5289550"/>
          </a:xfrm>
        </p:spPr>
        <p:txBody>
          <a:bodyPr/>
          <a:lstStyle/>
          <a:p>
            <a:r>
              <a:rPr lang="ru-RU" sz="2500" smtClean="0"/>
              <a:t>Створення власної справи — це завжди величезний ризик і подолання опору, що неминуче виникає.</a:t>
            </a:r>
          </a:p>
          <a:p>
            <a:r>
              <a:rPr lang="ru-RU" sz="2500" smtClean="0"/>
              <a:t>Ризик — це небезпека втрати ресурсів або доходу. </a:t>
            </a:r>
          </a:p>
          <a:p>
            <a:r>
              <a:rPr lang="ru-RU" sz="2500" smtClean="0"/>
              <a:t>Дохід — це збільшення економічних вигод у формі надходження активів або зменшення зобов’язань, що призводять до зростання власного капіталу.</a:t>
            </a:r>
          </a:p>
          <a:p>
            <a:endParaRPr lang="ru-RU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err="1" smtClean="0"/>
              <a:t>Підприємницька</a:t>
            </a:r>
            <a:r>
              <a:rPr lang="ru-RU" i="1" dirty="0" smtClean="0"/>
              <a:t> </a:t>
            </a:r>
            <a:r>
              <a:rPr lang="ru-RU" i="1" dirty="0" err="1" smtClean="0"/>
              <a:t>діяльність</a:t>
            </a:r>
            <a:r>
              <a:rPr lang="ru-RU" i="1" dirty="0" smtClean="0"/>
              <a:t> – </a:t>
            </a:r>
            <a:r>
              <a:rPr lang="ru-RU" i="1" dirty="0" err="1" smtClean="0"/>
              <a:t>це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 rtlCol="0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     </a:t>
            </a:r>
            <a:r>
              <a:rPr lang="ru-RU" i="1" dirty="0" err="1" smtClean="0"/>
              <a:t>праця</a:t>
            </a:r>
            <a:r>
              <a:rPr lang="ru-RU" i="1" dirty="0" smtClean="0"/>
              <a:t> </a:t>
            </a:r>
            <a:r>
              <a:rPr lang="ru-RU" i="1" dirty="0" err="1" smtClean="0"/>
              <a:t>індивіда</a:t>
            </a:r>
            <a:r>
              <a:rPr lang="ru-RU" i="1" dirty="0" smtClean="0"/>
              <a:t>, </a:t>
            </a:r>
            <a:r>
              <a:rPr lang="ru-RU" i="1" dirty="0" err="1" smtClean="0"/>
              <a:t>заснована</a:t>
            </a:r>
            <a:r>
              <a:rPr lang="ru-RU" i="1" dirty="0" smtClean="0"/>
              <a:t> на </a:t>
            </a:r>
            <a:r>
              <a:rPr lang="ru-RU" i="1" dirty="0" err="1" smtClean="0"/>
              <a:t>розвитку</a:t>
            </a:r>
            <a:r>
              <a:rPr lang="ru-RU" i="1" dirty="0" smtClean="0"/>
              <a:t> </a:t>
            </a:r>
            <a:r>
              <a:rPr lang="ru-RU" i="1" dirty="0" err="1" smtClean="0"/>
              <a:t>особистісних</a:t>
            </a:r>
            <a:r>
              <a:rPr lang="ru-RU" i="1" dirty="0" smtClean="0"/>
              <a:t> </a:t>
            </a:r>
            <a:r>
              <a:rPr lang="ru-RU" i="1" dirty="0" err="1" smtClean="0"/>
              <a:t>факторів</a:t>
            </a:r>
            <a:r>
              <a:rPr lang="ru-RU" i="1" dirty="0" smtClean="0"/>
              <a:t>, </a:t>
            </a:r>
            <a:r>
              <a:rPr lang="ru-RU" i="1" dirty="0" err="1" smtClean="0"/>
              <a:t>розширенні</a:t>
            </a:r>
            <a:r>
              <a:rPr lang="ru-RU" i="1" dirty="0" smtClean="0"/>
              <a:t> </a:t>
            </a:r>
            <a:r>
              <a:rPr lang="ru-RU" i="1" dirty="0" err="1" smtClean="0"/>
              <a:t>знань</a:t>
            </a:r>
            <a:r>
              <a:rPr lang="ru-RU" i="1" dirty="0" smtClean="0"/>
              <a:t> про </a:t>
            </a:r>
            <a:r>
              <a:rPr lang="ru-RU" i="1" dirty="0" err="1" smtClean="0"/>
              <a:t>свої</a:t>
            </a:r>
            <a:r>
              <a:rPr lang="ru-RU" i="1" dirty="0" smtClean="0"/>
              <a:t> </a:t>
            </a:r>
            <a:r>
              <a:rPr lang="ru-RU" i="1" dirty="0" err="1" smtClean="0"/>
              <a:t>можливості</a:t>
            </a:r>
            <a:r>
              <a:rPr lang="ru-RU" i="1" dirty="0" smtClean="0"/>
              <a:t>, </a:t>
            </a:r>
            <a:r>
              <a:rPr lang="ru-RU" i="1" dirty="0" err="1" smtClean="0"/>
              <a:t>спрямована</a:t>
            </a:r>
            <a:r>
              <a:rPr lang="ru-RU" i="1" dirty="0" smtClean="0"/>
              <a:t> на </a:t>
            </a:r>
            <a:r>
              <a:rPr lang="ru-RU" i="1" dirty="0" err="1" smtClean="0"/>
              <a:t>досягнення</a:t>
            </a:r>
            <a:r>
              <a:rPr lang="ru-RU" i="1" dirty="0" smtClean="0"/>
              <a:t> </a:t>
            </a:r>
            <a:r>
              <a:rPr lang="ru-RU" i="1" dirty="0" err="1" smtClean="0"/>
              <a:t>найкращого</a:t>
            </a:r>
            <a:r>
              <a:rPr lang="ru-RU" i="1" dirty="0" smtClean="0"/>
              <a:t> результату у </a:t>
            </a:r>
            <a:r>
              <a:rPr lang="ru-RU" i="1" dirty="0" err="1" smtClean="0"/>
              <a:t>господарській</a:t>
            </a:r>
            <a:r>
              <a:rPr lang="ru-RU" i="1" dirty="0" smtClean="0"/>
              <a:t> </a:t>
            </a:r>
            <a:r>
              <a:rPr lang="ru-RU" i="1" dirty="0" err="1" smtClean="0"/>
              <a:t>діяльності</a:t>
            </a:r>
            <a:r>
              <a:rPr lang="ru-RU" i="1" dirty="0" smtClean="0"/>
              <a:t>, на </a:t>
            </a:r>
            <a:r>
              <a:rPr lang="ru-RU" i="1" dirty="0" err="1" smtClean="0"/>
              <a:t>отримання</a:t>
            </a:r>
            <a:r>
              <a:rPr lang="ru-RU" i="1" dirty="0" smtClean="0"/>
              <a:t> </a:t>
            </a:r>
            <a:r>
              <a:rPr lang="ru-RU" i="1" dirty="0" err="1" smtClean="0"/>
              <a:t>економічної</a:t>
            </a:r>
            <a:r>
              <a:rPr lang="ru-RU" i="1" dirty="0" smtClean="0"/>
              <a:t> </a:t>
            </a:r>
            <a:r>
              <a:rPr lang="ru-RU" i="1" dirty="0" err="1" smtClean="0"/>
              <a:t>вигоди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насамперед</a:t>
            </a:r>
            <a:r>
              <a:rPr lang="ru-RU" i="1" dirty="0" smtClean="0"/>
              <a:t>, </a:t>
            </a:r>
            <a:r>
              <a:rPr lang="ru-RU" i="1" dirty="0" err="1" smtClean="0"/>
              <a:t>привласнення</a:t>
            </a:r>
            <a:r>
              <a:rPr lang="ru-RU" i="1" dirty="0" smtClean="0"/>
              <a:t> </a:t>
            </a:r>
            <a:r>
              <a:rPr lang="ru-RU" i="1" dirty="0" err="1" smtClean="0"/>
              <a:t>додаткового</a:t>
            </a:r>
            <a:r>
              <a:rPr lang="ru-RU" i="1" dirty="0" smtClean="0"/>
              <a:t> продукту.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    </a:t>
            </a:r>
            <a:r>
              <a:rPr lang="ru-RU" i="1" dirty="0" err="1" smtClean="0"/>
              <a:t>Підприємницькою</a:t>
            </a:r>
            <a:r>
              <a:rPr lang="ru-RU" i="1" dirty="0" smtClean="0"/>
              <a:t> </a:t>
            </a:r>
            <a:r>
              <a:rPr lang="ru-RU" i="1" dirty="0" err="1" smtClean="0"/>
              <a:t>діяльністю</a:t>
            </a:r>
            <a:r>
              <a:rPr lang="ru-RU" i="1" dirty="0" smtClean="0"/>
              <a:t> не </a:t>
            </a:r>
            <a:r>
              <a:rPr lang="ru-RU" i="1" dirty="0" err="1" smtClean="0"/>
              <a:t>можна</a:t>
            </a:r>
            <a:r>
              <a:rPr lang="ru-RU" i="1" dirty="0" smtClean="0"/>
              <a:t> </a:t>
            </a:r>
            <a:r>
              <a:rPr lang="ru-RU" i="1" dirty="0" err="1" smtClean="0"/>
              <a:t>вважати</a:t>
            </a:r>
            <a:r>
              <a:rPr lang="ru-RU" i="1" dirty="0" smtClean="0"/>
              <a:t> </a:t>
            </a:r>
            <a:r>
              <a:rPr lang="ru-RU" i="1" dirty="0" err="1" smtClean="0"/>
              <a:t>виконання</a:t>
            </a:r>
            <a:r>
              <a:rPr lang="ru-RU" i="1" dirty="0" smtClean="0"/>
              <a:t> будь – </a:t>
            </a:r>
            <a:r>
              <a:rPr lang="ru-RU" i="1" dirty="0" err="1" smtClean="0"/>
              <a:t>якого</a:t>
            </a:r>
            <a:r>
              <a:rPr lang="ru-RU" i="1" dirty="0" smtClean="0"/>
              <a:t> </a:t>
            </a:r>
            <a:r>
              <a:rPr lang="ru-RU" i="1" dirty="0" err="1" smtClean="0"/>
              <a:t>завдання</a:t>
            </a:r>
            <a:r>
              <a:rPr lang="ru-RU" i="1" dirty="0" smtClean="0"/>
              <a:t>, </a:t>
            </a:r>
            <a:r>
              <a:rPr lang="ru-RU" i="1" dirty="0" err="1" smtClean="0"/>
              <a:t>отриманого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іншої</a:t>
            </a:r>
            <a:r>
              <a:rPr lang="ru-RU" i="1" dirty="0" smtClean="0"/>
              <a:t> особи, </a:t>
            </a:r>
            <a:r>
              <a:rPr lang="ru-RU" i="1" dirty="0" err="1" smtClean="0"/>
              <a:t>якщо</a:t>
            </a:r>
            <a:r>
              <a:rPr lang="ru-RU" i="1" dirty="0" smtClean="0"/>
              <a:t> у </a:t>
            </a:r>
            <a:r>
              <a:rPr lang="ru-RU" i="1" dirty="0" err="1" smtClean="0"/>
              <a:t>виконавця</a:t>
            </a:r>
            <a:r>
              <a:rPr lang="ru-RU" i="1" dirty="0" smtClean="0"/>
              <a:t> </a:t>
            </a:r>
            <a:r>
              <a:rPr lang="ru-RU" i="1" dirty="0" err="1" smtClean="0"/>
              <a:t>був</a:t>
            </a:r>
            <a:r>
              <a:rPr lang="ru-RU" i="1" dirty="0" smtClean="0"/>
              <a:t> </a:t>
            </a:r>
            <a:r>
              <a:rPr lang="ru-RU" i="1" dirty="0" err="1" smtClean="0"/>
              <a:t>відсутній</a:t>
            </a:r>
            <a:r>
              <a:rPr lang="ru-RU" i="1" dirty="0" smtClean="0"/>
              <a:t> </a:t>
            </a:r>
            <a:r>
              <a:rPr lang="ru-RU" i="1" dirty="0" err="1" smtClean="0"/>
              <a:t>хоча</a:t>
            </a:r>
            <a:r>
              <a:rPr lang="ru-RU" i="1" dirty="0" smtClean="0"/>
              <a:t> б один </a:t>
            </a:r>
            <a:r>
              <a:rPr lang="ru-RU" i="1" dirty="0" err="1" smtClean="0"/>
              <a:t>із</a:t>
            </a:r>
            <a:r>
              <a:rPr lang="ru-RU" i="1" dirty="0" smtClean="0"/>
              <a:t> </a:t>
            </a:r>
            <a:r>
              <a:rPr lang="ru-RU" i="1" dirty="0" err="1" smtClean="0"/>
              <a:t>факторів</a:t>
            </a:r>
            <a:r>
              <a:rPr lang="ru-RU" i="1" dirty="0" smtClean="0"/>
              <a:t> </a:t>
            </a:r>
            <a:r>
              <a:rPr lang="ru-RU" i="1" dirty="0" err="1" smtClean="0"/>
              <a:t>виробництва</a:t>
            </a:r>
            <a:r>
              <a:rPr lang="ru-RU" i="1" dirty="0" smtClean="0"/>
              <a:t> та не </a:t>
            </a:r>
            <a:r>
              <a:rPr lang="ru-RU" i="1" dirty="0" err="1" smtClean="0"/>
              <a:t>було</a:t>
            </a:r>
            <a:r>
              <a:rPr lang="ru-RU" i="1" dirty="0" smtClean="0"/>
              <a:t> права </a:t>
            </a:r>
            <a:r>
              <a:rPr lang="ru-RU" i="1" dirty="0" err="1" smtClean="0"/>
              <a:t>свободи</a:t>
            </a:r>
            <a:r>
              <a:rPr lang="ru-RU" i="1" dirty="0" smtClean="0"/>
              <a:t> </a:t>
            </a:r>
            <a:r>
              <a:rPr lang="ru-RU" i="1" dirty="0" err="1" smtClean="0"/>
              <a:t>такої</a:t>
            </a:r>
            <a:r>
              <a:rPr lang="ru-RU" i="1" dirty="0" smtClean="0"/>
              <a:t> </a:t>
            </a:r>
            <a:r>
              <a:rPr lang="ru-RU" i="1" dirty="0" err="1" smtClean="0"/>
              <a:t>діяльності</a:t>
            </a:r>
            <a:r>
              <a:rPr lang="ru-RU" i="1" dirty="0" smtClean="0"/>
              <a:t>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     </a:t>
            </a:r>
            <a:r>
              <a:rPr lang="ru-RU" i="1" dirty="0" err="1" smtClean="0"/>
              <a:t>Найважливішими</a:t>
            </a:r>
            <a:r>
              <a:rPr lang="ru-RU" i="1" dirty="0" smtClean="0"/>
              <a:t> факторами </a:t>
            </a:r>
            <a:r>
              <a:rPr lang="ru-RU" i="1" dirty="0" err="1" smtClean="0"/>
              <a:t>підприємницької</a:t>
            </a:r>
            <a:r>
              <a:rPr lang="ru-RU" i="1" dirty="0" smtClean="0"/>
              <a:t> </a:t>
            </a:r>
            <a:r>
              <a:rPr lang="ru-RU" i="1" dirty="0" err="1" smtClean="0"/>
              <a:t>діяльності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особиста</a:t>
            </a:r>
            <a:r>
              <a:rPr lang="ru-RU" i="1" dirty="0" smtClean="0"/>
              <a:t> </a:t>
            </a:r>
            <a:r>
              <a:rPr lang="ru-RU" i="1" dirty="0" err="1" smtClean="0"/>
              <a:t>власність</a:t>
            </a:r>
            <a:r>
              <a:rPr lang="ru-RU" i="1" dirty="0" smtClean="0"/>
              <a:t>, </a:t>
            </a:r>
            <a:r>
              <a:rPr lang="ru-RU" i="1" dirty="0" err="1" smtClean="0"/>
              <a:t>фізичні</a:t>
            </a:r>
            <a:r>
              <a:rPr lang="ru-RU" i="1" dirty="0" smtClean="0"/>
              <a:t>, </a:t>
            </a:r>
            <a:r>
              <a:rPr lang="ru-RU" i="1" dirty="0" err="1" smtClean="0"/>
              <a:t>розумові</a:t>
            </a:r>
            <a:r>
              <a:rPr lang="ru-RU" i="1" dirty="0" smtClean="0"/>
              <a:t> </a:t>
            </a:r>
            <a:r>
              <a:rPr lang="ru-RU" i="1" dirty="0" err="1" smtClean="0"/>
              <a:t>здібності</a:t>
            </a:r>
            <a:r>
              <a:rPr lang="ru-RU" i="1" dirty="0" smtClean="0"/>
              <a:t>, </a:t>
            </a:r>
            <a:r>
              <a:rPr lang="ru-RU" i="1" dirty="0" err="1" smtClean="0"/>
              <a:t>знання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досвід</a:t>
            </a:r>
            <a:r>
              <a:rPr lang="ru-RU" i="1" dirty="0" smtClean="0"/>
              <a:t>, становище в </a:t>
            </a:r>
            <a:r>
              <a:rPr lang="ru-RU" i="1" dirty="0" err="1" smtClean="0"/>
              <a:t>суспільстві</a:t>
            </a:r>
            <a:r>
              <a:rPr lang="ru-RU" i="1" dirty="0" smtClean="0"/>
              <a:t> </a:t>
            </a:r>
            <a:r>
              <a:rPr lang="ru-RU" i="1" dirty="0" err="1" smtClean="0"/>
              <a:t>тощо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0" y="18864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7907382A-EC8A-44D1-B466-86372A4B47FA}" type="slidenum">
              <a:rPr lang="ru-RU"/>
              <a:pPr algn="l">
                <a:defRPr/>
              </a:pPr>
              <a:t>6</a:t>
            </a:fld>
            <a:endParaRPr lang="ru-RU"/>
          </a:p>
        </p:txBody>
      </p:sp>
      <p:pic>
        <p:nvPicPr>
          <p:cNvPr id="18434" name="Picture 4" descr="%CD%E0%E9%E2%E0%E6%EB%E8%E2%B3%F8%B3%20%F0%E8%F1%E8_%F0%E8%F13_60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0"/>
            <a:ext cx="6192838" cy="6264275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305300" y="-1588"/>
            <a:ext cx="533400" cy="46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38125" algn="ctr" eaLnBrk="0" hangingPunct="0"/>
            <a:r>
              <a:rPr lang="ru-RU" sz="1200">
                <a:solidFill>
                  <a:srgbClr val="000000"/>
                </a:solidFill>
                <a:latin typeface="Verdana" pitchFamily="34" charset="0"/>
              </a:rPr>
              <a:t> </a:t>
            </a:r>
            <a:endParaRPr lang="ru-RU" sz="800"/>
          </a:p>
          <a:p>
            <a:pPr indent="238125" algn="ctr" eaLnBrk="0" hangingPunct="0"/>
            <a:r>
              <a:rPr lang="ru-RU" sz="1200">
                <a:solidFill>
                  <a:srgbClr val="000000"/>
                </a:solidFill>
                <a:latin typeface="Verdana" pitchFamily="34" charset="0"/>
              </a:rPr>
              <a:t>  </a:t>
            </a:r>
            <a:endParaRPr lang="ru-RU" sz="28800">
              <a:solidFill>
                <a:srgbClr val="000000"/>
              </a:solidFill>
              <a:latin typeface="Verdana" pitchFamily="34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971600" y="404664"/>
          <a:ext cx="708044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Дохід – це основна мета діяльності підприємця	</a:t>
            </a:r>
            <a:endParaRPr lang="ru-RU" dirty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Підприємницький дохід – це дохід отриманий від підприємницької діяльності</a:t>
            </a:r>
            <a:endParaRPr lang="ru-RU" smtClean="0"/>
          </a:p>
        </p:txBody>
      </p:sp>
      <p:graphicFrame>
        <p:nvGraphicFramePr>
          <p:cNvPr id="5" name="Схема 4"/>
          <p:cNvGraphicFramePr/>
          <p:nvPr/>
        </p:nvGraphicFramePr>
        <p:xfrm>
          <a:off x="1475656" y="2132856"/>
          <a:ext cx="6096000" cy="47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5937"/>
          </a:xfrm>
        </p:spPr>
        <p:txBody>
          <a:bodyPr/>
          <a:lstStyle/>
          <a:p>
            <a:r>
              <a:rPr lang="ru-RU" sz="2000" b="1" smtClean="0"/>
              <a:t>Ризик - це небезпека втрати повністю або частково ресурсів або доходів. Іншими словами, ризик має якісну й кількісну оцінки. Якщо відбувається та чи інша подія в ринковому середовищі, то можливими можуть стати три економічні результати: негативний (програш, збитки), нульовий і позитивний (виграш, вигода).</a:t>
            </a:r>
          </a:p>
        </p:txBody>
      </p:sp>
      <p:pic>
        <p:nvPicPr>
          <p:cNvPr id="20482" name="Picture 2" descr="Організація заробітної плат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276475"/>
            <a:ext cx="7485062" cy="31686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767</Words>
  <PresentationFormat>Экран (4:3)</PresentationFormat>
  <Paragraphs>50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Lucida Sans Unicode</vt:lpstr>
      <vt:lpstr>Arial</vt:lpstr>
      <vt:lpstr>Calibri</vt:lpstr>
      <vt:lpstr>DaunPenh</vt:lpstr>
      <vt:lpstr>Times New Roman</vt:lpstr>
      <vt:lpstr>Verdana</vt:lpstr>
      <vt:lpstr>Тема Office</vt:lpstr>
      <vt:lpstr>Слайд 1</vt:lpstr>
      <vt:lpstr>Хто такий підприємець?</vt:lpstr>
      <vt:lpstr>     </vt:lpstr>
      <vt:lpstr>Підприємницька діяльність – це</vt:lpstr>
      <vt:lpstr>Слайд 5</vt:lpstr>
      <vt:lpstr>Слайд 6</vt:lpstr>
      <vt:lpstr>Слайд 7</vt:lpstr>
      <vt:lpstr>Дохід – це основна мета діяльності підприємця </vt:lpstr>
      <vt:lpstr>Ризик - це небезпека втрати повністю або частково ресурсів або доходів. Іншими словами, ризик має якісну й кількісну оцінки. Якщо відбувається та чи інша подія в ринковому середовищі, то можливими можуть стати три економічні результати: негативний (програш, збитки), нульовий і позитивний (виграш, вигода).</vt:lpstr>
      <vt:lpstr>Слайд 10</vt:lpstr>
      <vt:lpstr>Слайд 11</vt:lpstr>
      <vt:lpstr>Слайд 12</vt:lpstr>
      <vt:lpstr>Виокремлюють чотири основних типи соціальної відповідальності  бізнесу. </vt:lpstr>
      <vt:lpstr>Записати:</vt:lpstr>
      <vt:lpstr>Слайд 15</vt:lpstr>
      <vt:lpstr>Слайд 16</vt:lpstr>
      <vt:lpstr>Слайд 17</vt:lpstr>
      <vt:lpstr>Слайд 18</vt:lpstr>
      <vt:lpstr>Складові фонду оплати праці :  </vt:lpstr>
      <vt:lpstr>Мінімальна заробітна плата —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Сергей</cp:lastModifiedBy>
  <cp:revision>17</cp:revision>
  <dcterms:created xsi:type="dcterms:W3CDTF">2019-04-09T11:52:50Z</dcterms:created>
  <dcterms:modified xsi:type="dcterms:W3CDTF">2020-04-26T17:43:25Z</dcterms:modified>
</cp:coreProperties>
</file>