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071547"/>
            <a:ext cx="71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928670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Прислів’я до</a:t>
            </a:r>
          </a:p>
          <a:p>
            <a:pPr algn="ctr"/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казок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каз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82147"/>
            <a:ext cx="3500462" cy="262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60722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</a:t>
            </a:r>
            <a:r>
              <a:rPr lang="uk-UA" sz="2000" b="1" i="1" dirty="0" smtClean="0">
                <a:solidFill>
                  <a:srgbClr val="7030A0"/>
                </a:solidFill>
                <a:latin typeface="Palatino Linotype" pitchFamily="18" charset="0"/>
              </a:rPr>
              <a:t> до </a:t>
            </a:r>
            <a:r>
              <a:rPr lang="uk-UA" sz="2000" b="1" i="1" dirty="0" smtClean="0">
                <a:solidFill>
                  <a:srgbClr val="7030A0"/>
                </a:solidFill>
                <a:latin typeface="Palatino Linotype" pitchFamily="18" charset="0"/>
              </a:rPr>
              <a:t>казки «Колосок» </a:t>
            </a:r>
            <a:endParaRPr lang="uk-UA" sz="2000" b="1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uk-UA" sz="2000" b="1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*У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світі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найкращі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руки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роботящі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Була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б охота – буде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ладитись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робота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  <a:p>
            <a:r>
              <a:rPr lang="ru-RU" i="1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428868"/>
            <a:ext cx="5286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*Субота – не робота.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Не кажи –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вмію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! А кажи –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навчусь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!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Господар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перший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встає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останній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лягає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*Де руки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охота, там скора робота. </a:t>
            </a:r>
            <a:endParaRPr lang="uk-UA" i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Сказка с психологом. Колосок - MamaW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04"/>
            <a:ext cx="3643298" cy="213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71546"/>
            <a:ext cx="5572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</a:t>
            </a:r>
            <a:r>
              <a:rPr lang="uk-UA" b="1" dirty="0" smtClean="0">
                <a:solidFill>
                  <a:srgbClr val="7030A0"/>
                </a:solidFill>
                <a:latin typeface="Palatino Linotype" pitchFamily="18" charset="0"/>
              </a:rPr>
              <a:t> до </a:t>
            </a:r>
            <a:r>
              <a:rPr lang="uk-UA" b="1" dirty="0" smtClean="0">
                <a:solidFill>
                  <a:srgbClr val="7030A0"/>
                </a:solidFill>
                <a:latin typeface="Palatino Linotype" pitchFamily="18" charset="0"/>
              </a:rPr>
              <a:t>казки «Курочка Ряба» </a:t>
            </a:r>
          </a:p>
          <a:p>
            <a:endParaRPr lang="ru-RU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Квокче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курка,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що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яйце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знесла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*Горе та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біда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–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ким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бува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?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бачивши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горя,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взнаєш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радості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*Одна біда – не біда. </a:t>
            </a:r>
            <a:endParaRPr lang="uk-UA" i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Аудиосказка Курочка Ряба. Слушать онлайн или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43248"/>
            <a:ext cx="47625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до 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казки «Рукавичка» </a:t>
            </a:r>
          </a:p>
          <a:p>
            <a:endParaRPr lang="uk-UA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uk-UA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Чужий кожух не гріє.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Хто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на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морозі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буває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той лиха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знає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Хоч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і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тісно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зате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затишно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Чуже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переступи, та не займи.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Не бери, де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поклав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  <a:endParaRPr lang="uk-UA" i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6386" name="Picture 2" descr="Сказка » Рукавичка» — Школа &quot;100 чуде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36157"/>
            <a:ext cx="5119682" cy="255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6000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до </a:t>
            </a:r>
            <a:r>
              <a:rPr lang="ru-RU" b="1" i="1" dirty="0" err="1" smtClean="0">
                <a:solidFill>
                  <a:srgbClr val="7030A0"/>
                </a:solidFill>
                <a:latin typeface="Palatino Linotype" pitchFamily="18" charset="0"/>
              </a:rPr>
              <a:t>казки</a:t>
            </a:r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 «Лисичка та журавель» </a:t>
            </a:r>
          </a:p>
          <a:p>
            <a:endParaRPr lang="ru-RU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Внадився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журавель до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бабиних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конопель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* Наварив каші, тепер їж.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Їж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сама, мила, коли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таке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зварила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Сама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собі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зварила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сама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собі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поїм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Уміла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варити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та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вміла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подавати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Видно в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глеку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молоко, та голова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влізе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endParaRPr lang="uk-UA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7410" name="Picture 2" descr="Сказка Лиса и Журавль - Русские народные сказки для детей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857628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5929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і приказки до казки «Ріпка» </a:t>
            </a:r>
          </a:p>
          <a:p>
            <a:endParaRPr lang="uk-UA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uk-UA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* </a:t>
            </a:r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Посієш вчасно, збереш рясно.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Робота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спільна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– як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пісня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весела.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За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багатий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урожай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всі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сили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віддай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Без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праці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нічого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зробиш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 Добре в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світі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жити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де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вміють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дружити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  <a:endParaRPr lang="uk-UA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8434" name="Picture 2" descr="Сказка Репка и цензура в Яндекс.Дзен | Евгений Шуравин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17570"/>
            <a:ext cx="4028973" cy="222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7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до 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казки «Колобок» </a:t>
            </a:r>
          </a:p>
          <a:p>
            <a:endParaRPr lang="ru-RU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Хитрого лиса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виведеш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лісу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*Коли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знаєш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дороги, не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виходь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з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дому.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Краще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погана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дорога,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ніж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поганий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супутник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*В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очі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лисицею, а за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очі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вовчицею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*Говорить, як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лисиця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, а за пазухою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камінь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Palatino Linotype" pitchFamily="18" charset="0"/>
              </a:rPr>
              <a:t>тримає</a:t>
            </a:r>
            <a:r>
              <a:rPr lang="ru-RU" i="1" dirty="0" smtClean="0">
                <a:solidFill>
                  <a:srgbClr val="7030A0"/>
                </a:solidFill>
                <a:latin typeface="Palatino Linotype" pitchFamily="18" charset="0"/>
              </a:rPr>
              <a:t>. </a:t>
            </a:r>
            <a:endParaRPr lang="uk-UA" i="1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9458" name="Picture 2" descr="В гостях у ска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96" y="3714752"/>
            <a:ext cx="396778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49670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 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Прислів’я про книги</a:t>
            </a:r>
          </a:p>
          <a:p>
            <a:endParaRPr lang="uk-UA" b="1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endParaRPr lang="uk-UA" b="1" i="1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Palatino Linotype" pitchFamily="18" charset="0"/>
              </a:rPr>
              <a:t>*</a:t>
            </a:r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Хто більше читає, той більше знає.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 *Книжка-маленьке віконце, а через нього весь світ видно.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 *Книга вчить, як на світі </a:t>
            </a:r>
            <a:r>
              <a:rPr lang="uk-UA" i="1" dirty="0" err="1" smtClean="0">
                <a:solidFill>
                  <a:srgbClr val="7030A0"/>
                </a:solidFill>
                <a:latin typeface="Palatino Linotype" pitchFamily="18" charset="0"/>
              </a:rPr>
              <a:t>жить</a:t>
            </a:r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 *Книга-джерело знань.</a:t>
            </a:r>
          </a:p>
          <a:p>
            <a:r>
              <a:rPr lang="uk-UA" i="1" dirty="0" smtClean="0">
                <a:solidFill>
                  <a:srgbClr val="7030A0"/>
                </a:solidFill>
                <a:latin typeface="Palatino Linotype" pitchFamily="18" charset="0"/>
              </a:rPr>
              <a:t> *Людина без книги, як криниця без води.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0482" name="AutoShape 2" descr="Улюблені книжки від “Розумної дитини”: інтерв'ю з маленькими покупц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4" name="AutoShape 4" descr="Улюблені книжки від “Розумної дитини”: інтерв'ю з маленькими покупц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6" name="Picture 6" descr="Наша бібліотека - Харківська загальноосвітня школа І-ІІІ ступені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876"/>
            <a:ext cx="314325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</TotalTime>
  <Words>317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</dc:creator>
  <cp:lastModifiedBy>Compaq</cp:lastModifiedBy>
  <cp:revision>3</cp:revision>
  <dcterms:created xsi:type="dcterms:W3CDTF">2020-08-13T09:35:34Z</dcterms:created>
  <dcterms:modified xsi:type="dcterms:W3CDTF">2020-08-13T10:06:28Z</dcterms:modified>
</cp:coreProperties>
</file>