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2" y="-561704"/>
            <a:ext cx="9139938" cy="741970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70140" y="1530866"/>
            <a:ext cx="7957628" cy="227754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uk-UA" sz="5400" b="1" i="1" u="sng" dirty="0" smtClean="0">
                <a:ln w="0"/>
                <a:solidFill>
                  <a:schemeClr val="accent4">
                    <a:lumMod val="50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Тиждень історії </a:t>
            </a:r>
          </a:p>
          <a:p>
            <a:pPr algn="ctr"/>
            <a:r>
              <a:rPr lang="uk-UA" sz="4400" b="1" i="1" dirty="0" smtClean="0">
                <a:ln w="0"/>
                <a:solidFill>
                  <a:schemeClr val="accent2">
                    <a:lumMod val="75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в ОНЗ </a:t>
            </a:r>
            <a:r>
              <a:rPr lang="uk-UA" sz="4400" b="1" i="1" dirty="0" err="1" smtClean="0">
                <a:ln w="0"/>
                <a:solidFill>
                  <a:schemeClr val="accent2">
                    <a:lumMod val="75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“Словечанська</a:t>
            </a:r>
            <a:r>
              <a:rPr lang="uk-UA" sz="4400" b="1" i="1" dirty="0" smtClean="0">
                <a:ln w="0"/>
                <a:solidFill>
                  <a:schemeClr val="accent2">
                    <a:lumMod val="75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 ЗОШ </a:t>
            </a:r>
          </a:p>
          <a:p>
            <a:pPr algn="ctr"/>
            <a:r>
              <a:rPr lang="uk-UA" sz="4400" b="1" i="1" dirty="0" smtClean="0">
                <a:ln w="0"/>
                <a:solidFill>
                  <a:schemeClr val="accent2">
                    <a:lumMod val="75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І – ІІІ </a:t>
            </a:r>
            <a:r>
              <a:rPr lang="uk-UA" sz="4400" b="1" i="1" dirty="0" err="1" smtClean="0">
                <a:ln w="0"/>
                <a:solidFill>
                  <a:schemeClr val="accent2">
                    <a:lumMod val="75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ступенів”</a:t>
            </a:r>
            <a:endParaRPr lang="ru-RU" sz="4400" b="1" i="1" dirty="0">
              <a:ln w="0"/>
              <a:solidFill>
                <a:schemeClr val="accent2">
                  <a:lumMod val="75000"/>
                </a:schemeClr>
              </a:solidFill>
              <a:latin typeface="Cassandra" panose="03000600000000020000" pitchFamily="66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7433" y="4193002"/>
            <a:ext cx="75312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ln w="0"/>
                <a:solidFill>
                  <a:schemeClr val="accent4">
                    <a:lumMod val="50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Період проведення: </a:t>
            </a:r>
            <a:r>
              <a:rPr lang="uk-UA" sz="2400" b="1" i="1" dirty="0" smtClean="0">
                <a:ln w="0"/>
                <a:solidFill>
                  <a:schemeClr val="accent2">
                    <a:lumMod val="75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19 - 26 лютого 2021 року</a:t>
            </a:r>
          </a:p>
          <a:p>
            <a:pPr algn="ctr"/>
            <a:endParaRPr lang="ru-RU" sz="2400" b="1" i="1" dirty="0">
              <a:ln w="0"/>
              <a:solidFill>
                <a:schemeClr val="accent2">
                  <a:lumMod val="75000"/>
                </a:schemeClr>
              </a:solidFill>
              <a:latin typeface="Cassandra" panose="03000600000000020000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69529" y="5896918"/>
            <a:ext cx="3065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dirty="0">
                <a:ln w="0"/>
                <a:solidFill>
                  <a:schemeClr val="accent2">
                    <a:lumMod val="75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Название презентации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14400" y="1229829"/>
            <a:ext cx="321346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19 - 26.02. –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навчальний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проект «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Історична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епоха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очима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дитини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»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38143" y="561527"/>
            <a:ext cx="1906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 smtClean="0">
                <a:ln w="0"/>
                <a:solidFill>
                  <a:schemeClr val="accent4">
                    <a:lumMod val="50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Заходи</a:t>
            </a:r>
            <a:endParaRPr lang="ru-RU" sz="3200" b="1" i="1" dirty="0">
              <a:ln w="0"/>
              <a:solidFill>
                <a:schemeClr val="accent2">
                  <a:lumMod val="75000"/>
                </a:schemeClr>
              </a:solidFill>
              <a:latin typeface="Cassandra" panose="03000600000000020000" pitchFamily="66" charset="0"/>
              <a:cs typeface="Arial" panose="020B0604020202020204" pitchFamily="34" charset="0"/>
            </a:endParaRPr>
          </a:p>
        </p:txBody>
      </p:sp>
      <p:pic>
        <p:nvPicPr>
          <p:cNvPr id="11" name="Рисунок 10" descr="изображение_viber_2021-02-27_14-14-55.jpg"/>
          <p:cNvPicPr>
            <a:picLocks noChangeAspect="1"/>
          </p:cNvPicPr>
          <p:nvPr/>
        </p:nvPicPr>
        <p:blipFill>
          <a:blip r:embed="rId3" cstate="print"/>
          <a:srcRect l="15901" r="15342"/>
          <a:stretch>
            <a:fillRect/>
          </a:stretch>
        </p:blipFill>
        <p:spPr>
          <a:xfrm>
            <a:off x="574765" y="2884105"/>
            <a:ext cx="4650378" cy="33817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Рисунок 9" descr="изображение_viber_2021-02-22_21-02-17.jpg"/>
          <p:cNvPicPr>
            <a:picLocks noChangeAspect="1"/>
          </p:cNvPicPr>
          <p:nvPr/>
        </p:nvPicPr>
        <p:blipFill>
          <a:blip r:embed="rId4" cstate="print"/>
          <a:srcRect t="2286"/>
          <a:stretch>
            <a:fillRect/>
          </a:stretch>
        </p:blipFill>
        <p:spPr>
          <a:xfrm>
            <a:off x="4667973" y="588532"/>
            <a:ext cx="3849009" cy="44946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69529" y="5896918"/>
            <a:ext cx="3065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dirty="0">
                <a:ln w="0"/>
                <a:solidFill>
                  <a:schemeClr val="accent2">
                    <a:lumMod val="75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Название презентации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135086" y="498309"/>
            <a:ext cx="5708468" cy="872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19 - 26.02. –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навчальний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проект «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Історична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епоха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очима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дитини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»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3560" y="652967"/>
            <a:ext cx="1906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 smtClean="0">
                <a:ln w="0"/>
                <a:solidFill>
                  <a:schemeClr val="accent4">
                    <a:lumMod val="50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Заходи</a:t>
            </a:r>
            <a:endParaRPr lang="ru-RU" sz="3200" b="1" i="1" dirty="0">
              <a:ln w="0"/>
              <a:solidFill>
                <a:schemeClr val="accent2">
                  <a:lumMod val="75000"/>
                </a:schemeClr>
              </a:solidFill>
              <a:latin typeface="Cassandra" panose="03000600000000020000" pitchFamily="66" charset="0"/>
              <a:cs typeface="Arial" panose="020B0604020202020204" pitchFamily="34" charset="0"/>
            </a:endParaRPr>
          </a:p>
        </p:txBody>
      </p:sp>
      <p:pic>
        <p:nvPicPr>
          <p:cNvPr id="8" name="Рисунок 7" descr="изображение_viber_2021-02-26_13-13-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75234" y="1476104"/>
            <a:ext cx="3328874" cy="4193176"/>
          </a:xfrm>
          <a:prstGeom prst="rect">
            <a:avLst/>
          </a:prstGeom>
        </p:spPr>
      </p:pic>
      <p:pic>
        <p:nvPicPr>
          <p:cNvPr id="9" name="Рисунок 8" descr="изображение_viber_2021-02-26_13-13-30.jpg"/>
          <p:cNvPicPr>
            <a:picLocks noChangeAspect="1"/>
          </p:cNvPicPr>
          <p:nvPr/>
        </p:nvPicPr>
        <p:blipFill>
          <a:blip r:embed="rId4" cstate="print"/>
          <a:srcRect r="18583"/>
          <a:stretch>
            <a:fillRect/>
          </a:stretch>
        </p:blipFill>
        <p:spPr>
          <a:xfrm>
            <a:off x="1077685" y="1502228"/>
            <a:ext cx="3376748" cy="4147457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371600" y="5833293"/>
            <a:ext cx="65575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Ян Вермер «</a:t>
            </a:r>
            <a:r>
              <a:rPr lang="ru-RU" b="1" dirty="0" err="1" smtClean="0"/>
              <a:t>Дівчина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перловою сережкою»</a:t>
            </a:r>
            <a:r>
              <a:rPr lang="ru-RU" dirty="0" smtClean="0"/>
              <a:t>  (</a:t>
            </a:r>
            <a:r>
              <a:rPr lang="ru-RU" dirty="0" err="1" smtClean="0"/>
              <a:t>близько</a:t>
            </a:r>
            <a:r>
              <a:rPr lang="ru-RU" dirty="0" smtClean="0"/>
              <a:t> 1665 р.)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69529" y="5896918"/>
            <a:ext cx="3065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dirty="0">
                <a:ln w="0"/>
                <a:solidFill>
                  <a:schemeClr val="accent2">
                    <a:lumMod val="75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Название презентации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146766" y="498309"/>
            <a:ext cx="369678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19 - 26.02. –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навчальний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проект «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Історична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епоха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очима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дитини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»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937" y="443962"/>
            <a:ext cx="1906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 smtClean="0">
                <a:ln w="0"/>
                <a:solidFill>
                  <a:schemeClr val="accent4">
                    <a:lumMod val="50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Заходи</a:t>
            </a:r>
            <a:endParaRPr lang="ru-RU" sz="3200" b="1" i="1" dirty="0">
              <a:ln w="0"/>
              <a:solidFill>
                <a:schemeClr val="accent2">
                  <a:lumMod val="75000"/>
                </a:schemeClr>
              </a:solidFill>
              <a:latin typeface="Cassandra" panose="03000600000000020000" pitchFamily="66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59430" y="5833293"/>
            <a:ext cx="5238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Леонардо да </a:t>
            </a:r>
            <a:r>
              <a:rPr lang="ru-RU" b="1" dirty="0" err="1" smtClean="0"/>
              <a:t>Вінчі</a:t>
            </a:r>
            <a:r>
              <a:rPr lang="ru-RU" b="1" dirty="0" smtClean="0"/>
              <a:t> «Тайна вечеря» </a:t>
            </a:r>
            <a:r>
              <a:rPr lang="ru-RU" dirty="0" smtClean="0"/>
              <a:t>(1495–1497 </a:t>
            </a:r>
            <a:r>
              <a:rPr lang="ru-RU" dirty="0" err="1" smtClean="0"/>
              <a:t>рр</a:t>
            </a:r>
            <a:r>
              <a:rPr lang="ru-RU" dirty="0" smtClean="0"/>
              <a:t>) </a:t>
            </a:r>
            <a:endParaRPr lang="ru-RU" dirty="0"/>
          </a:p>
        </p:txBody>
      </p:sp>
      <p:pic>
        <p:nvPicPr>
          <p:cNvPr id="10" name="Рисунок 9" descr="PANO_20210307_181333 (1).jpg"/>
          <p:cNvPicPr>
            <a:picLocks noChangeAspect="1"/>
          </p:cNvPicPr>
          <p:nvPr/>
        </p:nvPicPr>
        <p:blipFill>
          <a:blip r:embed="rId3" cstate="print"/>
          <a:srcRect t="8709" r="4429" b="16404"/>
          <a:stretch>
            <a:fillRect/>
          </a:stretch>
        </p:blipFill>
        <p:spPr>
          <a:xfrm>
            <a:off x="1584234" y="3064933"/>
            <a:ext cx="6755433" cy="2750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Screenshot_2021-03-09-17-19-27-903_com.android.chrome.jpg"/>
          <p:cNvPicPr>
            <a:picLocks noChangeAspect="1"/>
          </p:cNvPicPr>
          <p:nvPr/>
        </p:nvPicPr>
        <p:blipFill>
          <a:blip r:embed="rId4" cstate="print"/>
          <a:srcRect t="44000" b="33714"/>
          <a:stretch>
            <a:fillRect/>
          </a:stretch>
        </p:blipFill>
        <p:spPr>
          <a:xfrm>
            <a:off x="791687" y="1031965"/>
            <a:ext cx="4826975" cy="23905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69529" y="5896918"/>
            <a:ext cx="3065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dirty="0">
                <a:ln w="0"/>
                <a:solidFill>
                  <a:schemeClr val="accent2">
                    <a:lumMod val="75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Название презентации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135086" y="498309"/>
            <a:ext cx="5708468" cy="872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19 - 26.02. –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навчальний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проект «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Історична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епоха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очима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дитини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»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3560" y="652967"/>
            <a:ext cx="1906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 smtClean="0">
                <a:ln w="0"/>
                <a:solidFill>
                  <a:schemeClr val="accent4">
                    <a:lumMod val="50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Заходи</a:t>
            </a:r>
            <a:endParaRPr lang="ru-RU" sz="3200" b="1" i="1" dirty="0">
              <a:ln w="0"/>
              <a:solidFill>
                <a:schemeClr val="accent2">
                  <a:lumMod val="75000"/>
                </a:schemeClr>
              </a:solidFill>
              <a:latin typeface="Cassandra" panose="03000600000000020000" pitchFamily="66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84663" y="5924733"/>
            <a:ext cx="65575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Олександр</a:t>
            </a:r>
            <a:r>
              <a:rPr lang="ru-RU" b="1" dirty="0" smtClean="0"/>
              <a:t> Мурашко "</a:t>
            </a:r>
            <a:r>
              <a:rPr lang="ru-RU" b="1" dirty="0" err="1" smtClean="0"/>
              <a:t>Дівчина</a:t>
            </a:r>
            <a:r>
              <a:rPr lang="ru-RU" b="1" dirty="0" smtClean="0"/>
              <a:t> в </a:t>
            </a:r>
            <a:r>
              <a:rPr lang="ru-RU" b="1" dirty="0" err="1" smtClean="0"/>
              <a:t>червоному</a:t>
            </a:r>
            <a:r>
              <a:rPr lang="ru-RU" b="1" dirty="0" smtClean="0"/>
              <a:t> </a:t>
            </a:r>
            <a:r>
              <a:rPr lang="ru-RU" b="1" dirty="0" err="1" smtClean="0"/>
              <a:t>капелюсі</a:t>
            </a:r>
            <a:r>
              <a:rPr lang="ru-RU" b="1" dirty="0" smtClean="0"/>
              <a:t>" (1906 р.)</a:t>
            </a:r>
            <a:endParaRPr lang="ru-RU" b="1" dirty="0"/>
          </a:p>
        </p:txBody>
      </p:sp>
      <p:pic>
        <p:nvPicPr>
          <p:cNvPr id="12" name="Рисунок 11" descr="изображение_viber_2021-02-26_10-59-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8120" y="1491087"/>
            <a:ext cx="4401029" cy="44010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Рисунок 13" descr="изображение_viber_2021-02-26_15-32-18.jpg"/>
          <p:cNvPicPr>
            <a:picLocks noChangeAspect="1"/>
          </p:cNvPicPr>
          <p:nvPr/>
        </p:nvPicPr>
        <p:blipFill>
          <a:blip r:embed="rId4" cstate="print"/>
          <a:srcRect l="11539" t="25160" r="17350"/>
          <a:stretch>
            <a:fillRect/>
          </a:stretch>
        </p:blipFill>
        <p:spPr>
          <a:xfrm>
            <a:off x="744582" y="1477691"/>
            <a:ext cx="3145297" cy="4413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69529" y="5896918"/>
            <a:ext cx="3065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dirty="0">
                <a:ln w="0"/>
                <a:solidFill>
                  <a:schemeClr val="accent2">
                    <a:lumMod val="75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Название презентации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135086" y="498309"/>
            <a:ext cx="5708468" cy="872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19 - 26.02. –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навчальний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проект «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Історична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епоха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очима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дитини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»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3560" y="652967"/>
            <a:ext cx="1906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 smtClean="0">
                <a:ln w="0"/>
                <a:solidFill>
                  <a:schemeClr val="accent4">
                    <a:lumMod val="50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Заходи</a:t>
            </a:r>
            <a:endParaRPr lang="ru-RU" sz="3200" b="1" i="1" dirty="0">
              <a:ln w="0"/>
              <a:solidFill>
                <a:schemeClr val="accent2">
                  <a:lumMod val="75000"/>
                </a:schemeClr>
              </a:solidFill>
              <a:latin typeface="Cassandra" panose="03000600000000020000" pitchFamily="66" charset="0"/>
              <a:cs typeface="Arial" panose="020B0604020202020204" pitchFamily="34" charset="0"/>
            </a:endParaRPr>
          </a:p>
        </p:txBody>
      </p:sp>
      <p:pic>
        <p:nvPicPr>
          <p:cNvPr id="10" name="Рисунок 9" descr="photo_2021-03-11_13-40-25.jpg"/>
          <p:cNvPicPr>
            <a:picLocks noChangeAspect="1"/>
          </p:cNvPicPr>
          <p:nvPr/>
        </p:nvPicPr>
        <p:blipFill>
          <a:blip r:embed="rId3" cstate="print"/>
          <a:srcRect r="6406"/>
          <a:stretch>
            <a:fillRect/>
          </a:stretch>
        </p:blipFill>
        <p:spPr>
          <a:xfrm>
            <a:off x="4705982" y="1436915"/>
            <a:ext cx="3236235" cy="43481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photo_2021-03-11_13-40-20.jpg"/>
          <p:cNvPicPr>
            <a:picLocks noChangeAspect="1"/>
          </p:cNvPicPr>
          <p:nvPr/>
        </p:nvPicPr>
        <p:blipFill>
          <a:blip r:embed="rId4" cstate="print"/>
          <a:srcRect t="4000" b="25143"/>
          <a:stretch>
            <a:fillRect/>
          </a:stretch>
        </p:blipFill>
        <p:spPr>
          <a:xfrm>
            <a:off x="1148919" y="1463040"/>
            <a:ext cx="3214688" cy="48593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69529" y="5896918"/>
            <a:ext cx="3065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dirty="0">
                <a:ln w="0"/>
                <a:solidFill>
                  <a:schemeClr val="accent2">
                    <a:lumMod val="75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Название презентации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107856" y="502920"/>
            <a:ext cx="448138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19.02. –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виховна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година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до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 Дня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Героїв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Небесної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Сотні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в 6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класі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«Зима,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що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нас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змінила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» </a:t>
            </a:r>
          </a:p>
          <a:p>
            <a:pPr marL="457200" indent="-457200">
              <a:lnSpc>
                <a:spcPct val="150000"/>
              </a:lnSpc>
            </a:pP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80497" y="470087"/>
            <a:ext cx="1906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 smtClean="0">
                <a:ln w="0"/>
                <a:solidFill>
                  <a:schemeClr val="accent4">
                    <a:lumMod val="50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Заходи</a:t>
            </a:r>
            <a:endParaRPr lang="ru-RU" sz="3200" b="1" i="1" dirty="0">
              <a:ln w="0"/>
              <a:solidFill>
                <a:schemeClr val="accent2">
                  <a:lumMod val="75000"/>
                </a:schemeClr>
              </a:solidFill>
              <a:latin typeface="Cassandra" panose="03000600000000020000" pitchFamily="66" charset="0"/>
              <a:cs typeface="Arial" panose="020B0604020202020204" pitchFamily="34" charset="0"/>
            </a:endParaRPr>
          </a:p>
        </p:txBody>
      </p:sp>
      <p:pic>
        <p:nvPicPr>
          <p:cNvPr id="8" name="Рисунок 7" descr="20210219_150759.jpg"/>
          <p:cNvPicPr>
            <a:picLocks noChangeAspect="1"/>
          </p:cNvPicPr>
          <p:nvPr/>
        </p:nvPicPr>
        <p:blipFill>
          <a:blip r:embed="rId3" cstate="print"/>
          <a:srcRect l="22442" t="6064" r="24927"/>
          <a:stretch>
            <a:fillRect/>
          </a:stretch>
        </p:blipFill>
        <p:spPr>
          <a:xfrm rot="5400000">
            <a:off x="946784" y="944067"/>
            <a:ext cx="2743197" cy="3128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20210219_154523.jpg"/>
          <p:cNvPicPr>
            <a:picLocks noChangeAspect="1"/>
          </p:cNvPicPr>
          <p:nvPr/>
        </p:nvPicPr>
        <p:blipFill>
          <a:blip r:embed="rId4" cstate="print"/>
          <a:srcRect t="7532" b="14026"/>
          <a:stretch>
            <a:fillRect/>
          </a:stretch>
        </p:blipFill>
        <p:spPr>
          <a:xfrm>
            <a:off x="4349931" y="4323805"/>
            <a:ext cx="4191000" cy="19724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Рисунок 9" descr="20210219_154601.jpg"/>
          <p:cNvPicPr>
            <a:picLocks noChangeAspect="1"/>
          </p:cNvPicPr>
          <p:nvPr/>
        </p:nvPicPr>
        <p:blipFill>
          <a:blip r:embed="rId5" cstate="print"/>
          <a:srcRect t="4755" r="9511" b="9647"/>
          <a:stretch>
            <a:fillRect/>
          </a:stretch>
        </p:blipFill>
        <p:spPr>
          <a:xfrm>
            <a:off x="3958047" y="1867989"/>
            <a:ext cx="4101736" cy="22664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Рисунок 10" descr="20210219_154935.jpg"/>
          <p:cNvPicPr>
            <a:picLocks noChangeAspect="1"/>
          </p:cNvPicPr>
          <p:nvPr/>
        </p:nvPicPr>
        <p:blipFill>
          <a:blip r:embed="rId6" cstate="print"/>
          <a:srcRect t="3641" r="5340"/>
          <a:stretch>
            <a:fillRect/>
          </a:stretch>
        </p:blipFill>
        <p:spPr>
          <a:xfrm>
            <a:off x="666833" y="4101737"/>
            <a:ext cx="3552470" cy="21697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69529" y="5896918"/>
            <a:ext cx="3065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dirty="0">
                <a:ln w="0"/>
                <a:solidFill>
                  <a:schemeClr val="accent2">
                    <a:lumMod val="75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Название презентации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107856" y="502920"/>
            <a:ext cx="448138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22.02. – перегляд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відеофільму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учнями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10 та 11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класів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«14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переворотів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за три роки: </a:t>
            </a:r>
          </a:p>
          <a:p>
            <a:pPr marL="457200" indent="-457200" algn="ctr">
              <a:lnSpc>
                <a:spcPct val="150000"/>
              </a:lnSpc>
            </a:pP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Київ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в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Українській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революції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// 10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запитань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історику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»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80497" y="470087"/>
            <a:ext cx="1906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 smtClean="0">
                <a:ln w="0"/>
                <a:solidFill>
                  <a:schemeClr val="accent4">
                    <a:lumMod val="50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Заходи</a:t>
            </a:r>
            <a:endParaRPr lang="ru-RU" sz="3200" b="1" i="1" dirty="0">
              <a:ln w="0"/>
              <a:solidFill>
                <a:schemeClr val="accent2">
                  <a:lumMod val="75000"/>
                </a:schemeClr>
              </a:solidFill>
              <a:latin typeface="Cassandra" panose="03000600000000020000" pitchFamily="66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9095" t="24449" r="38507" b="22242"/>
          <a:stretch>
            <a:fillRect/>
          </a:stretch>
        </p:blipFill>
        <p:spPr bwMode="auto">
          <a:xfrm>
            <a:off x="2495007" y="2768650"/>
            <a:ext cx="6061166" cy="34669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l="22288" t="23713" r="48697" b="22978"/>
          <a:stretch>
            <a:fillRect/>
          </a:stretch>
        </p:blipFill>
        <p:spPr bwMode="auto">
          <a:xfrm>
            <a:off x="666207" y="1029278"/>
            <a:ext cx="3148148" cy="32519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69529" y="5896918"/>
            <a:ext cx="3065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dirty="0">
                <a:ln w="0"/>
                <a:solidFill>
                  <a:schemeClr val="accent2">
                    <a:lumMod val="75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Название презентации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825649" y="746503"/>
            <a:ext cx="2632192" cy="872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24.02. –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Історичний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вернісаж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0314" y="391710"/>
            <a:ext cx="1906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 smtClean="0">
                <a:ln w="0"/>
                <a:solidFill>
                  <a:schemeClr val="accent4">
                    <a:lumMod val="50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Заходи</a:t>
            </a:r>
            <a:endParaRPr lang="ru-RU" sz="3200" b="1" i="1" dirty="0">
              <a:ln w="0"/>
              <a:solidFill>
                <a:schemeClr val="accent2">
                  <a:lumMod val="75000"/>
                </a:schemeClr>
              </a:solidFill>
              <a:latin typeface="Cassandra" panose="03000600000000020000" pitchFamily="66" charset="0"/>
              <a:cs typeface="Arial" panose="020B0604020202020204" pitchFamily="34" charset="0"/>
            </a:endParaRPr>
          </a:p>
        </p:txBody>
      </p:sp>
      <p:pic>
        <p:nvPicPr>
          <p:cNvPr id="11" name="Рисунок 10" descr="20210224_120632.jpg"/>
          <p:cNvPicPr>
            <a:picLocks noChangeAspect="1"/>
          </p:cNvPicPr>
          <p:nvPr/>
        </p:nvPicPr>
        <p:blipFill>
          <a:blip r:embed="rId3" cstate="print"/>
          <a:srcRect l="40913" t="3963" r="32434" b="41364"/>
          <a:stretch>
            <a:fillRect/>
          </a:stretch>
        </p:blipFill>
        <p:spPr>
          <a:xfrm>
            <a:off x="5493748" y="2192551"/>
            <a:ext cx="3153863" cy="38816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Рисунок 11" descr="20210224_1206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45009" y="3603428"/>
            <a:ext cx="4459940" cy="26759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Рисунок 12" descr="20210224_120505.jpg"/>
          <p:cNvPicPr>
            <a:picLocks noChangeAspect="1"/>
          </p:cNvPicPr>
          <p:nvPr/>
        </p:nvPicPr>
        <p:blipFill>
          <a:blip r:embed="rId5" cstate="print"/>
          <a:srcRect t="13929" r="5857" b="14167"/>
          <a:stretch>
            <a:fillRect/>
          </a:stretch>
        </p:blipFill>
        <p:spPr>
          <a:xfrm>
            <a:off x="765330" y="1039178"/>
            <a:ext cx="5282773" cy="242093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69529" y="5896918"/>
            <a:ext cx="3065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dirty="0">
                <a:ln w="0"/>
                <a:solidFill>
                  <a:schemeClr val="accent2">
                    <a:lumMod val="75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Название презентации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35638" y="1112263"/>
            <a:ext cx="26321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24.02. –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Виставка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історичних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джерел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та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кращих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творчих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робіт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учнів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80497" y="470087"/>
            <a:ext cx="1906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 smtClean="0">
                <a:ln w="0"/>
                <a:solidFill>
                  <a:schemeClr val="accent4">
                    <a:lumMod val="50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Заходи</a:t>
            </a:r>
            <a:endParaRPr lang="ru-RU" sz="3200" b="1" i="1" dirty="0">
              <a:ln w="0"/>
              <a:solidFill>
                <a:schemeClr val="accent2">
                  <a:lumMod val="75000"/>
                </a:schemeClr>
              </a:solidFill>
              <a:latin typeface="Cassandra" panose="03000600000000020000" pitchFamily="66" charset="0"/>
              <a:cs typeface="Arial" panose="020B0604020202020204" pitchFamily="34" charset="0"/>
            </a:endParaRPr>
          </a:p>
        </p:txBody>
      </p:sp>
      <p:pic>
        <p:nvPicPr>
          <p:cNvPr id="14" name="Рисунок 13" descr="20210224_120534.jpg"/>
          <p:cNvPicPr>
            <a:picLocks noChangeAspect="1"/>
          </p:cNvPicPr>
          <p:nvPr/>
        </p:nvPicPr>
        <p:blipFill>
          <a:blip r:embed="rId3" cstate="print"/>
          <a:srcRect t="33072" b="11194"/>
          <a:stretch>
            <a:fillRect/>
          </a:stretch>
        </p:blipFill>
        <p:spPr>
          <a:xfrm>
            <a:off x="3749039" y="535578"/>
            <a:ext cx="4767944" cy="1922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20210224_120542.jpg"/>
          <p:cNvPicPr>
            <a:picLocks noChangeAspect="1"/>
          </p:cNvPicPr>
          <p:nvPr/>
        </p:nvPicPr>
        <p:blipFill>
          <a:blip r:embed="rId4" cstate="print"/>
          <a:srcRect l="3925" t="10125" r="3551"/>
          <a:stretch>
            <a:fillRect/>
          </a:stretch>
        </p:blipFill>
        <p:spPr>
          <a:xfrm>
            <a:off x="4699098" y="2312127"/>
            <a:ext cx="4079140" cy="23774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20210224_120447.jpg"/>
          <p:cNvPicPr>
            <a:picLocks noChangeAspect="1"/>
          </p:cNvPicPr>
          <p:nvPr/>
        </p:nvPicPr>
        <p:blipFill>
          <a:blip r:embed="rId5" cstate="print"/>
          <a:srcRect l="2903" t="8172" r="8000"/>
          <a:stretch>
            <a:fillRect/>
          </a:stretch>
        </p:blipFill>
        <p:spPr>
          <a:xfrm>
            <a:off x="535578" y="3278778"/>
            <a:ext cx="4509952" cy="27889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photo_2021-03-15_00-27-08.jpg"/>
          <p:cNvPicPr>
            <a:picLocks noChangeAspect="1"/>
          </p:cNvPicPr>
          <p:nvPr/>
        </p:nvPicPr>
        <p:blipFill>
          <a:blip r:embed="rId6" cstate="print"/>
          <a:srcRect t="16092" b="19881"/>
          <a:stretch>
            <a:fillRect/>
          </a:stretch>
        </p:blipFill>
        <p:spPr>
          <a:xfrm>
            <a:off x="4153988" y="4611188"/>
            <a:ext cx="4454434" cy="17112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69529" y="5896918"/>
            <a:ext cx="3065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dirty="0">
                <a:ln w="0"/>
                <a:solidFill>
                  <a:schemeClr val="accent2">
                    <a:lumMod val="75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Название презентации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61704" y="1112263"/>
            <a:ext cx="444137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24.02. – Практична  робота </a:t>
            </a:r>
          </a:p>
          <a:p>
            <a:pPr marL="457200" indent="-457200" algn="ctr">
              <a:lnSpc>
                <a:spcPct val="150000"/>
              </a:lnSpc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в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бібліотеці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 с.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Словечне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учнів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</a:p>
          <a:p>
            <a:pPr marL="457200" indent="-457200" algn="ctr">
              <a:lnSpc>
                <a:spcPct val="150000"/>
              </a:lnSpc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10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класу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80497" y="470087"/>
            <a:ext cx="1906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 smtClean="0">
                <a:ln w="0"/>
                <a:solidFill>
                  <a:schemeClr val="accent4">
                    <a:lumMod val="50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Заходи</a:t>
            </a:r>
            <a:endParaRPr lang="ru-RU" sz="3200" b="1" i="1" dirty="0">
              <a:ln w="0"/>
              <a:solidFill>
                <a:schemeClr val="accent2">
                  <a:lumMod val="75000"/>
                </a:schemeClr>
              </a:solidFill>
              <a:latin typeface="Cassandra" panose="03000600000000020000" pitchFamily="66" charset="0"/>
              <a:cs typeface="Arial" panose="020B0604020202020204" pitchFamily="34" charset="0"/>
            </a:endParaRPr>
          </a:p>
        </p:txBody>
      </p:sp>
      <p:pic>
        <p:nvPicPr>
          <p:cNvPr id="9" name="Рисунок 8" descr="20210224_150430.jpg"/>
          <p:cNvPicPr>
            <a:picLocks noChangeAspect="1"/>
          </p:cNvPicPr>
          <p:nvPr/>
        </p:nvPicPr>
        <p:blipFill>
          <a:blip r:embed="rId3" cstate="print"/>
          <a:srcRect l="6571" r="31330"/>
          <a:stretch>
            <a:fillRect/>
          </a:stretch>
        </p:blipFill>
        <p:spPr>
          <a:xfrm rot="5400000">
            <a:off x="698014" y="2539880"/>
            <a:ext cx="3528668" cy="34094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 descr="20210224_150527.jpg"/>
          <p:cNvPicPr>
            <a:picLocks noChangeAspect="1"/>
          </p:cNvPicPr>
          <p:nvPr/>
        </p:nvPicPr>
        <p:blipFill>
          <a:blip r:embed="rId4" cstate="print"/>
          <a:srcRect l="25382" r="9395"/>
          <a:stretch>
            <a:fillRect/>
          </a:stretch>
        </p:blipFill>
        <p:spPr>
          <a:xfrm rot="5400000">
            <a:off x="4875112" y="670174"/>
            <a:ext cx="3807385" cy="35024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20210224_151842.jpg"/>
          <p:cNvPicPr>
            <a:picLocks noChangeAspect="1"/>
          </p:cNvPicPr>
          <p:nvPr/>
        </p:nvPicPr>
        <p:blipFill>
          <a:blip r:embed="rId5" cstate="print"/>
          <a:srcRect l="4857" t="22024" r="16286"/>
          <a:stretch>
            <a:fillRect/>
          </a:stretch>
        </p:blipFill>
        <p:spPr>
          <a:xfrm>
            <a:off x="3971111" y="3814355"/>
            <a:ext cx="4502555" cy="26713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69529" y="5896918"/>
            <a:ext cx="3065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dirty="0">
                <a:ln w="0"/>
                <a:solidFill>
                  <a:schemeClr val="accent2">
                    <a:lumMod val="75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Название презентации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976949" y="589365"/>
            <a:ext cx="382741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25.02. –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історична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вікторина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</a:p>
          <a:p>
            <a:pPr marL="457200" indent="-457200" algn="ctr">
              <a:lnSpc>
                <a:spcPct val="150000"/>
              </a:lnSpc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у 5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класі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 та  </a:t>
            </a:r>
          </a:p>
          <a:p>
            <a:pPr marL="457200" indent="-457200" algn="ctr">
              <a:lnSpc>
                <a:spcPct val="150000"/>
              </a:lnSpc>
            </a:pP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інтерактивна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гра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 в 11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класі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72383" y="652967"/>
            <a:ext cx="1906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 smtClean="0">
                <a:ln w="0"/>
                <a:solidFill>
                  <a:schemeClr val="accent4">
                    <a:lumMod val="50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Заходи</a:t>
            </a:r>
            <a:endParaRPr lang="ru-RU" sz="3200" b="1" i="1" dirty="0">
              <a:ln w="0"/>
              <a:solidFill>
                <a:schemeClr val="accent2">
                  <a:lumMod val="75000"/>
                </a:schemeClr>
              </a:solidFill>
              <a:latin typeface="Cassandra" panose="03000600000000020000" pitchFamily="66" charset="0"/>
              <a:cs typeface="Arial" panose="020B0604020202020204" pitchFamily="34" charset="0"/>
            </a:endParaRPr>
          </a:p>
        </p:txBody>
      </p:sp>
      <p:pic>
        <p:nvPicPr>
          <p:cNvPr id="9" name="Рисунок 8" descr="изображение2_viber_2021-02-24_19-12-16.jpg"/>
          <p:cNvPicPr>
            <a:picLocks noChangeAspect="1"/>
          </p:cNvPicPr>
          <p:nvPr/>
        </p:nvPicPr>
        <p:blipFill>
          <a:blip r:embed="rId3" cstate="print"/>
          <a:srcRect l="4032" t="19048" b="24762"/>
          <a:stretch>
            <a:fillRect/>
          </a:stretch>
        </p:blipFill>
        <p:spPr>
          <a:xfrm>
            <a:off x="3087331" y="2246813"/>
            <a:ext cx="5243219" cy="40932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15257" b="6250"/>
          <a:stretch>
            <a:fillRect/>
          </a:stretch>
        </p:blipFill>
        <p:spPr bwMode="auto">
          <a:xfrm>
            <a:off x="723505" y="1448824"/>
            <a:ext cx="4535779" cy="2407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69529" y="5896918"/>
            <a:ext cx="3065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dirty="0">
                <a:ln w="0"/>
                <a:solidFill>
                  <a:schemeClr val="accent2">
                    <a:lumMod val="75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Название презентации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630091" y="615875"/>
            <a:ext cx="284770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26.02. –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Виставка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українських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старожитностей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«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Чарівна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скриня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моєї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бабусі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»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38143" y="561527"/>
            <a:ext cx="1906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 smtClean="0">
                <a:ln w="0"/>
                <a:solidFill>
                  <a:schemeClr val="accent4">
                    <a:lumMod val="50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Заходи</a:t>
            </a:r>
            <a:endParaRPr lang="ru-RU" sz="3200" b="1" i="1" dirty="0">
              <a:ln w="0"/>
              <a:solidFill>
                <a:schemeClr val="accent2">
                  <a:lumMod val="75000"/>
                </a:schemeClr>
              </a:solidFill>
              <a:latin typeface="Cassandra" panose="03000600000000020000" pitchFamily="66" charset="0"/>
              <a:cs typeface="Arial" panose="020B0604020202020204" pitchFamily="34" charset="0"/>
            </a:endParaRPr>
          </a:p>
        </p:txBody>
      </p:sp>
      <p:pic>
        <p:nvPicPr>
          <p:cNvPr id="10" name="Рисунок 9" descr="20210226_1038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5984" y="1319348"/>
            <a:ext cx="5072743" cy="30436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Рисунок 12" descr="20210226_10385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984" y="3291842"/>
            <a:ext cx="4952999" cy="2971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69529" y="5896918"/>
            <a:ext cx="3065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dirty="0">
                <a:ln w="0"/>
                <a:solidFill>
                  <a:schemeClr val="accent2">
                    <a:lumMod val="75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Название презентации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355771" y="916320"/>
            <a:ext cx="321346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19 - 26.02. –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навчальний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проект «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Історична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епоха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очима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дитини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rebuchet MS" panose="020B0603020202020204" pitchFamily="34" charset="0"/>
              </a:rPr>
              <a:t>»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38143" y="561527"/>
            <a:ext cx="1906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 smtClean="0">
                <a:ln w="0"/>
                <a:solidFill>
                  <a:schemeClr val="accent4">
                    <a:lumMod val="50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Заходи</a:t>
            </a:r>
            <a:endParaRPr lang="ru-RU" sz="3200" b="1" i="1" dirty="0">
              <a:ln w="0"/>
              <a:solidFill>
                <a:schemeClr val="accent2">
                  <a:lumMod val="75000"/>
                </a:schemeClr>
              </a:solidFill>
              <a:latin typeface="Cassandra" panose="03000600000000020000" pitchFamily="66" charset="0"/>
              <a:cs typeface="Arial" panose="020B0604020202020204" pitchFamily="34" charset="0"/>
            </a:endParaRPr>
          </a:p>
        </p:txBody>
      </p:sp>
      <p:pic>
        <p:nvPicPr>
          <p:cNvPr id="8" name="Рисунок 7" descr="изображение_viber_2021-02-26_12-12-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8681" y="1214983"/>
            <a:ext cx="4186646" cy="3006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изображение_viber_2021-02-26_12-12-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24252" y="3123274"/>
            <a:ext cx="3762104" cy="29835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269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rozumniki</cp:lastModifiedBy>
  <cp:revision>52</cp:revision>
  <dcterms:created xsi:type="dcterms:W3CDTF">2013-11-19T05:52:05Z</dcterms:created>
  <dcterms:modified xsi:type="dcterms:W3CDTF">2021-03-22T07:29:17Z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766601</vt:lpwstr>
  </property>
  <property fmtid="{D5CDD505-2E9C-101B-9397-08002B2CF9AE}" pid="3" name="NXPowerLiteSettings">
    <vt:lpwstr>C78002E0015000</vt:lpwstr>
  </property>
  <property fmtid="{D5CDD505-2E9C-101B-9397-08002B2CF9AE}" pid="4" name="NXPowerLiteVersion">
    <vt:lpwstr>D9.0.4</vt:lpwstr>
  </property>
</Properties>
</file>