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AC35-E3E9-45AD-8B7F-0A4C19D455BB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2ADE-F498-43F8-ABFC-AB331BB5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.ua/url?sa=i&amp;url=https://www.objectiv.tv/important/2020/03/18/yak-povoditisya-pid-chas-karantinu-poradi-fahivtsiv/&amp;psig=AOvVaw0Gve5ONpwW1JEqKZnq8FrY&amp;ust=1584885435585000&amp;source=images&amp;cd=vfe&amp;ved=0CAkQjhxqFwoTCODut8Xcq-gCFQAAAAAdAAAAAB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340768"/>
            <a:ext cx="419698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  <a:hlinkClick r:id="rId4"/>
              </a:rPr>
              <a:t>Як </a:t>
            </a:r>
            <a:r>
              <a:rPr lang="ru-RU" sz="5400" b="1" dirty="0" err="1" smtClean="0">
                <a:latin typeface="Monotype Corsiva" pitchFamily="66" charset="0"/>
                <a:hlinkClick r:id="rId4"/>
              </a:rPr>
              <a:t>поводитися</a:t>
            </a:r>
            <a:r>
              <a:rPr lang="ru-RU" sz="5400" b="1" dirty="0" smtClean="0">
                <a:latin typeface="Monotype Corsiva" pitchFamily="66" charset="0"/>
                <a:hlinkClick r:id="rId4"/>
              </a:rPr>
              <a:t> </a:t>
            </a:r>
          </a:p>
          <a:p>
            <a:pPr algn="ctr"/>
            <a:r>
              <a:rPr lang="ru-RU" sz="5400" b="1" dirty="0" err="1" smtClean="0">
                <a:latin typeface="Monotype Corsiva" pitchFamily="66" charset="0"/>
                <a:hlinkClick r:id="rId4"/>
              </a:rPr>
              <a:t>під</a:t>
            </a:r>
            <a:r>
              <a:rPr lang="ru-RU" sz="5400" b="1" dirty="0" smtClean="0">
                <a:latin typeface="Monotype Corsiva" pitchFamily="66" charset="0"/>
                <a:hlinkClick r:id="rId4"/>
              </a:rPr>
              <a:t> час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  <a:hlinkClick r:id="rId4"/>
              </a:rPr>
              <a:t> карантину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1030" name="Picture 6" descr="Картинки по запросу &quot;поради під час карантину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653136"/>
            <a:ext cx="324036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474575" cy="2780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476672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Карантин - не </a:t>
            </a:r>
            <a:r>
              <a:rPr lang="ru-RU" sz="3200" b="1" dirty="0" err="1" smtClean="0"/>
              <a:t>канікули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навчальний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робочий</a:t>
            </a:r>
            <a:r>
              <a:rPr lang="ru-RU" sz="3200" b="1" dirty="0" smtClean="0"/>
              <a:t> режим, </a:t>
            </a:r>
            <a:r>
              <a:rPr lang="ru-RU" sz="3200" b="1" dirty="0" err="1" smtClean="0"/>
              <a:t>але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віддалено</a:t>
            </a:r>
            <a:r>
              <a:rPr lang="ru-RU" sz="3200" b="1" dirty="0" smtClean="0"/>
              <a:t>. Тому </a:t>
            </a:r>
            <a:r>
              <a:rPr lang="ru-RU" sz="3200" b="1" dirty="0" err="1" smtClean="0"/>
              <a:t>завдання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потрібно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виконувати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обов'язково</a:t>
            </a:r>
            <a:r>
              <a:rPr lang="ru-RU" sz="3200" b="1" dirty="0" smtClean="0"/>
              <a:t>, а не за </a:t>
            </a:r>
            <a:r>
              <a:rPr lang="ru-RU" sz="3200" b="1" dirty="0" err="1" smtClean="0"/>
              <a:t>бажанням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25608" name="Picture 8" descr="Картинки по запросу &quot;дистанційне навчанн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74168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36106"/>
            <a:ext cx="3059832" cy="3021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61206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скупчення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у </a:t>
            </a:r>
            <a:r>
              <a:rPr lang="ru-RU" sz="2400" dirty="0" err="1" smtClean="0"/>
              <a:t>громадських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спортивних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ігрових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майданчиках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04864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Дотримуватися</a:t>
            </a:r>
            <a:r>
              <a:rPr lang="ru-RU" sz="2400" b="1" dirty="0" smtClean="0">
                <a:solidFill>
                  <a:srgbClr val="7030A0"/>
                </a:solidFill>
              </a:rPr>
              <a:t> правил </a:t>
            </a:r>
            <a:r>
              <a:rPr lang="ru-RU" sz="2400" b="1" dirty="0" err="1" smtClean="0">
                <a:solidFill>
                  <a:srgbClr val="7030A0"/>
                </a:solidFill>
              </a:rPr>
              <a:t>особистої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гігієни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мити</a:t>
            </a:r>
            <a:r>
              <a:rPr lang="ru-RU" sz="2400" b="1" dirty="0" smtClean="0">
                <a:solidFill>
                  <a:srgbClr val="7030A0"/>
                </a:solidFill>
              </a:rPr>
              <a:t> руки </a:t>
            </a:r>
            <a:r>
              <a:rPr lang="ru-RU" sz="2400" b="1" dirty="0" err="1" smtClean="0">
                <a:solidFill>
                  <a:srgbClr val="7030A0"/>
                </a:solidFill>
              </a:rPr>
              <a:t>після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відвідування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вулиці</a:t>
            </a:r>
            <a:r>
              <a:rPr lang="ru-RU" sz="2400" b="1" dirty="0" smtClean="0">
                <a:solidFill>
                  <a:srgbClr val="7030A0"/>
                </a:solidFill>
              </a:rPr>
              <a:t>, туалету, перед </a:t>
            </a:r>
            <a:r>
              <a:rPr lang="ru-RU" sz="2400" b="1" dirty="0" err="1" smtClean="0">
                <a:solidFill>
                  <a:srgbClr val="7030A0"/>
                </a:solidFill>
              </a:rPr>
              <a:t>вживанням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їжі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204864"/>
            <a:ext cx="40679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Важливо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дотримання</a:t>
            </a:r>
            <a:r>
              <a:rPr lang="ru-RU" sz="2400" b="1" dirty="0" smtClean="0">
                <a:solidFill>
                  <a:srgbClr val="C00000"/>
                </a:solidFill>
              </a:rPr>
              <a:t> правила </a:t>
            </a:r>
            <a:r>
              <a:rPr lang="ru-RU" sz="2400" b="1" dirty="0" err="1" smtClean="0">
                <a:solidFill>
                  <a:srgbClr val="C00000"/>
                </a:solidFill>
              </a:rPr>
              <a:t>захисту</a:t>
            </a:r>
            <a:r>
              <a:rPr lang="ru-RU" sz="2400" b="1" dirty="0" smtClean="0">
                <a:solidFill>
                  <a:srgbClr val="C00000"/>
                </a:solidFill>
              </a:rPr>
              <a:t> очей, носа </a:t>
            </a:r>
            <a:r>
              <a:rPr lang="ru-RU" sz="2400" b="1" dirty="0" err="1" smtClean="0">
                <a:solidFill>
                  <a:srgbClr val="C00000"/>
                </a:solidFill>
              </a:rPr>
              <a:t>або</a:t>
            </a:r>
            <a:r>
              <a:rPr lang="ru-RU" sz="2400" b="1" dirty="0" smtClean="0">
                <a:solidFill>
                  <a:srgbClr val="C00000"/>
                </a:solidFill>
              </a:rPr>
              <a:t> рота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</a:t>
            </a:r>
            <a:r>
              <a:rPr lang="ru-RU" sz="2400" b="1" dirty="0" smtClean="0">
                <a:solidFill>
                  <a:srgbClr val="C00000"/>
                </a:solidFill>
              </a:rPr>
              <a:t> контакту </a:t>
            </a:r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</a:rPr>
              <a:t> ними </a:t>
            </a:r>
            <a:r>
              <a:rPr lang="ru-RU" sz="2400" b="1" dirty="0" err="1" smtClean="0">
                <a:solidFill>
                  <a:srgbClr val="C00000"/>
                </a:solidFill>
              </a:rPr>
              <a:t>немитих</a:t>
            </a:r>
            <a:r>
              <a:rPr lang="ru-RU" sz="2400" b="1" dirty="0" smtClean="0">
                <a:solidFill>
                  <a:srgbClr val="C00000"/>
                </a:solidFill>
              </a:rPr>
              <a:t> рук.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933056"/>
            <a:ext cx="396044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Обмежити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b="1" dirty="0" err="1" smtClean="0">
                <a:solidFill>
                  <a:srgbClr val="00B050"/>
                </a:solidFill>
              </a:rPr>
              <a:t>пересування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громадським</a:t>
            </a:r>
            <a:r>
              <a:rPr lang="ru-RU" sz="2400" b="1" dirty="0" smtClean="0">
                <a:solidFill>
                  <a:srgbClr val="00B050"/>
                </a:solidFill>
              </a:rPr>
              <a:t> транспортом.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680424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Відволіктись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</a:t>
            </a:r>
            <a:r>
              <a:rPr lang="ru-RU" sz="2800" b="1" dirty="0" smtClean="0">
                <a:solidFill>
                  <a:srgbClr val="7030A0"/>
                </a:solidFill>
              </a:rPr>
              <a:t> телефону – не легка справа, </a:t>
            </a:r>
            <a:r>
              <a:rPr lang="ru-RU" sz="2800" b="1" dirty="0" err="1" smtClean="0">
                <a:solidFill>
                  <a:srgbClr val="7030A0"/>
                </a:solidFill>
              </a:rPr>
              <a:t>але</a:t>
            </a:r>
            <a:r>
              <a:rPr lang="ru-RU" sz="2800" b="1" dirty="0" smtClean="0">
                <a:solidFill>
                  <a:srgbClr val="7030A0"/>
                </a:solidFill>
              </a:rPr>
              <a:t> реальна.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цікаві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альтернативні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ігри</a:t>
            </a:r>
            <a:r>
              <a:rPr lang="ru-RU" sz="2800" b="1" dirty="0" smtClean="0">
                <a:solidFill>
                  <a:srgbClr val="7030A0"/>
                </a:solidFill>
              </a:rPr>
              <a:t>, вони </a:t>
            </a:r>
            <a:r>
              <a:rPr lang="ru-RU" sz="2800" b="1" dirty="0" err="1" smtClean="0">
                <a:solidFill>
                  <a:srgbClr val="7030A0"/>
                </a:solidFill>
              </a:rPr>
              <a:t>неодмінно</a:t>
            </a:r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</a:rPr>
              <a:t>допоможуть</a:t>
            </a:r>
            <a:r>
              <a:rPr lang="ru-RU" sz="2800" b="1" dirty="0" smtClean="0">
                <a:solidFill>
                  <a:srgbClr val="7030A0"/>
                </a:solidFill>
              </a:rPr>
              <a:t> провести час </a:t>
            </a:r>
            <a:r>
              <a:rPr lang="ru-RU" sz="2800" b="1" dirty="0" err="1" smtClean="0">
                <a:solidFill>
                  <a:srgbClr val="7030A0"/>
                </a:solidFill>
              </a:rPr>
              <a:t>корисніше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ніж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сидіти</a:t>
            </a:r>
            <a:r>
              <a:rPr lang="ru-RU" sz="2800" b="1" dirty="0" smtClean="0">
                <a:solidFill>
                  <a:srgbClr val="7030A0"/>
                </a:solidFill>
              </a:rPr>
              <a:t> в </a:t>
            </a:r>
            <a:r>
              <a:rPr lang="ru-RU" sz="2800" b="1" dirty="0" err="1" smtClean="0">
                <a:solidFill>
                  <a:srgbClr val="7030A0"/>
                </a:solidFill>
              </a:rPr>
              <a:t>гаджеті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Картинки по запросу &quot;настінні ігр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2276872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&quot;настінні ігр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92896"/>
            <a:ext cx="2448719" cy="1727353"/>
          </a:xfrm>
          <a:prstGeom prst="rect">
            <a:avLst/>
          </a:prstGeom>
          <a:noFill/>
        </p:spPr>
      </p:pic>
      <p:pic>
        <p:nvPicPr>
          <p:cNvPr id="27654" name="Picture 6" descr="Картинки по запросу &quot;настільні ігр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2279998" cy="1516799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&quot;настільні ігр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09120"/>
            <a:ext cx="2664296" cy="1539231"/>
          </a:xfrm>
          <a:prstGeom prst="rect">
            <a:avLst/>
          </a:prstGeom>
          <a:noFill/>
        </p:spPr>
      </p:pic>
      <p:pic>
        <p:nvPicPr>
          <p:cNvPr id="27658" name="Picture 10" descr="Картинки по запросу &quot;настільні ігри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437112"/>
            <a:ext cx="3576945" cy="19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 t="40070" b="11846"/>
          <a:stretch>
            <a:fillRect/>
          </a:stretch>
        </p:blipFill>
        <p:spPr bwMode="auto">
          <a:xfrm>
            <a:off x="1835696" y="5301208"/>
            <a:ext cx="7308304" cy="1556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648072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/>
              <a:t>Долучайтеся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домашньої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цікаво</a:t>
            </a:r>
            <a:r>
              <a:rPr lang="ru-RU" sz="2800" dirty="0" smtClean="0"/>
              <a:t>, а для </a:t>
            </a:r>
            <a:r>
              <a:rPr lang="ru-RU" sz="2800" dirty="0" err="1" smtClean="0"/>
              <a:t>батьків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неабияка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допомога</a:t>
            </a:r>
            <a:r>
              <a:rPr lang="ru-RU" sz="2800" dirty="0" smtClean="0"/>
              <a:t>.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помити</a:t>
            </a:r>
            <a:r>
              <a:rPr lang="ru-RU" sz="2800" dirty="0" smtClean="0"/>
              <a:t> посуд, </a:t>
            </a:r>
            <a:r>
              <a:rPr lang="ru-RU" sz="2800" dirty="0" err="1" smtClean="0"/>
              <a:t>приготувати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смачну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страву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вазони</a:t>
            </a:r>
            <a:r>
              <a:rPr lang="ru-RU" sz="2800" dirty="0" smtClean="0"/>
              <a:t>. А </a:t>
            </a:r>
            <a:r>
              <a:rPr lang="ru-RU" sz="2800" dirty="0" err="1" smtClean="0"/>
              <a:t>ще</a:t>
            </a:r>
            <a:r>
              <a:rPr lang="ru-RU" sz="2800" dirty="0" smtClean="0"/>
              <a:t> можете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батьками </a:t>
            </a:r>
            <a:r>
              <a:rPr lang="ru-RU" sz="2800" dirty="0" err="1" smtClean="0"/>
              <a:t>посадити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якусь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рослину</a:t>
            </a:r>
            <a:r>
              <a:rPr lang="ru-RU" sz="2800" dirty="0" smtClean="0"/>
              <a:t> в </a:t>
            </a:r>
            <a:r>
              <a:rPr lang="ru-RU" sz="2800" dirty="0" err="1" smtClean="0"/>
              <a:t>горщик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стежити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ростом.</a:t>
            </a:r>
            <a:endParaRPr lang="ru-RU" sz="2800" dirty="0"/>
          </a:p>
        </p:txBody>
      </p:sp>
      <p:pic>
        <p:nvPicPr>
          <p:cNvPr id="28678" name="Picture 6" descr="Картинки по запросу &quot;допомога батька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3024336" cy="2205236"/>
          </a:xfrm>
          <a:prstGeom prst="rect">
            <a:avLst/>
          </a:prstGeom>
          <a:noFill/>
        </p:spPr>
      </p:pic>
      <p:pic>
        <p:nvPicPr>
          <p:cNvPr id="28680" name="Picture 8" descr="Картинки по запросу &quot;допомога батькам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01008"/>
            <a:ext cx="3076600" cy="179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Читайте </a:t>
            </a:r>
            <a:r>
              <a:rPr lang="ru-RU" sz="2800" b="1" dirty="0" err="1" smtClean="0"/>
              <a:t>цікаві</a:t>
            </a:r>
            <a:r>
              <a:rPr lang="ru-RU" sz="2800" b="1" dirty="0" smtClean="0"/>
              <a:t> книжки! </a:t>
            </a:r>
            <a:r>
              <a:rPr lang="ru-RU" sz="2800" b="1" dirty="0" err="1" smtClean="0"/>
              <a:t>Будь-яка</a:t>
            </a:r>
            <a:r>
              <a:rPr lang="ru-RU" sz="2800" b="1" dirty="0" smtClean="0"/>
              <a:t> книга, по </a:t>
            </a:r>
            <a:r>
              <a:rPr lang="ru-RU" sz="2800" b="1" dirty="0" err="1" smtClean="0"/>
              <a:t>суті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новим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віконцем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світ</a:t>
            </a:r>
            <a:r>
              <a:rPr lang="ru-RU" sz="2800" b="1" dirty="0" smtClean="0"/>
              <a:t>. Вона </a:t>
            </a:r>
            <a:r>
              <a:rPr lang="ru-RU" sz="2800" b="1" dirty="0" err="1" smtClean="0"/>
              <a:t>допомагає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пізнати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дізнатися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можливо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абсолютно </a:t>
            </a:r>
            <a:r>
              <a:rPr lang="ru-RU" sz="2800" b="1" dirty="0" err="1" smtClean="0"/>
              <a:t>іншого</a:t>
            </a:r>
            <a:r>
              <a:rPr lang="ru-RU" sz="2800" b="1" dirty="0" smtClean="0"/>
              <a:t>  для вас боку.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читання</a:t>
            </a:r>
            <a:r>
              <a:rPr lang="ru-RU" sz="2800" b="1" dirty="0" smtClean="0"/>
              <a:t> книг </a:t>
            </a:r>
            <a:r>
              <a:rPr lang="ru-RU" sz="2800" b="1" dirty="0" err="1" smtClean="0"/>
              <a:t>лише</a:t>
            </a:r>
            <a:r>
              <a:rPr lang="ru-RU" sz="2800" b="1" dirty="0" smtClean="0"/>
              <a:t> одна </a:t>
            </a:r>
            <a:r>
              <a:rPr lang="ru-RU" sz="2800" b="1" dirty="0" err="1" smtClean="0"/>
              <a:t>користь</a:t>
            </a:r>
            <a:r>
              <a:rPr lang="ru-RU" sz="2800" b="1" dirty="0" smtClean="0"/>
              <a:t>. Читайте, </a:t>
            </a:r>
            <a:r>
              <a:rPr lang="ru-RU" sz="2800" b="1" dirty="0" err="1" smtClean="0"/>
              <a:t>розвивайтеся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мрійте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подорожуйте</a:t>
            </a:r>
            <a:r>
              <a:rPr lang="ru-RU" sz="2800" b="1" dirty="0" smtClean="0"/>
              <a:t>. А книги </a:t>
            </a:r>
            <a:r>
              <a:rPr lang="ru-RU" sz="2800" b="1" dirty="0" err="1" smtClean="0"/>
              <a:t>допоможуть</a:t>
            </a:r>
            <a:r>
              <a:rPr lang="ru-RU" sz="2800" b="1" dirty="0" smtClean="0"/>
              <a:t> вам в </a:t>
            </a:r>
            <a:r>
              <a:rPr lang="ru-RU" sz="2800" b="1" dirty="0" err="1" smtClean="0"/>
              <a:t>цьому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93305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Купіть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гарний</a:t>
            </a:r>
            <a:r>
              <a:rPr lang="ru-RU" sz="2800" b="1" dirty="0" smtClean="0"/>
              <a:t> блокнот,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застібається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замочок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закривається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</a:t>
            </a:r>
            <a:r>
              <a:rPr lang="ru-RU" sz="2800" b="1" dirty="0" smtClean="0"/>
              <a:t> ключик.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продажі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безліч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варіантів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Почніть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щоденно</a:t>
            </a:r>
            <a:r>
              <a:rPr lang="ru-RU" sz="2800" b="1" dirty="0" smtClean="0"/>
              <a:t> вести блокнот, </a:t>
            </a:r>
            <a:r>
              <a:rPr lang="ru-RU" sz="2800" b="1" dirty="0" err="1" smtClean="0"/>
              <a:t>записувати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туди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думки та </a:t>
            </a:r>
            <a:r>
              <a:rPr lang="ru-RU" sz="2800" b="1" dirty="0" err="1" smtClean="0"/>
              <a:t>описувати</a:t>
            </a:r>
            <a:r>
              <a:rPr lang="ru-RU" sz="2800" b="1" dirty="0" smtClean="0"/>
              <a:t>, як минув день.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допоможе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пам’ять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розвине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чітко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висловлюватися</a:t>
            </a:r>
            <a:r>
              <a:rPr lang="ru-RU" sz="2800" b="1" dirty="0" smtClean="0"/>
              <a:t>. 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 b="261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3816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Під</a:t>
            </a:r>
            <a:r>
              <a:rPr lang="ru-RU" sz="2800" b="1" dirty="0" smtClean="0"/>
              <a:t> час карантину, коли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загроза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епідемії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дітям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обов’язково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гуляти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вулиці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свіжому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повітрі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зміцнювати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імунітет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вимушених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канікул</a:t>
            </a:r>
            <a:r>
              <a:rPr lang="ru-RU" sz="2800" b="1" dirty="0" smtClean="0"/>
              <a:t> батькам треба </a:t>
            </a:r>
            <a:r>
              <a:rPr lang="ru-RU" sz="2800" b="1" dirty="0" err="1" smtClean="0"/>
              <a:t>слідкувати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тим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дитина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зберігала</a:t>
            </a:r>
            <a:r>
              <a:rPr lang="ru-RU" sz="2800" b="1" dirty="0" smtClean="0"/>
              <a:t> режим дня, як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навчання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&quot;будьте здоров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Sys</cp:lastModifiedBy>
  <cp:revision>14</cp:revision>
  <dcterms:created xsi:type="dcterms:W3CDTF">2020-03-20T18:37:01Z</dcterms:created>
  <dcterms:modified xsi:type="dcterms:W3CDTF">2020-03-30T21:56:03Z</dcterms:modified>
</cp:coreProperties>
</file>