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sldIdLst>
    <p:sldId id="256" r:id="rId2"/>
    <p:sldId id="261" r:id="rId3"/>
    <p:sldId id="259" r:id="rId4"/>
    <p:sldId id="260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5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8340870D-EC14-441C-88E1-1FD6C6A6FA7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E9E1734-7922-4932-96A3-69AD97DB5404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69251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0870D-EC14-441C-88E1-1FD6C6A6FA7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1734-7922-4932-96A3-69AD97DB5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032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0870D-EC14-441C-88E1-1FD6C6A6FA7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1734-7922-4932-96A3-69AD97DB5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874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0870D-EC14-441C-88E1-1FD6C6A6FA7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1734-7922-4932-96A3-69AD97DB5404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9976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0870D-EC14-441C-88E1-1FD6C6A6FA7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1734-7922-4932-96A3-69AD97DB5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368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0870D-EC14-441C-88E1-1FD6C6A6FA7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1734-7922-4932-96A3-69AD97DB5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058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0870D-EC14-441C-88E1-1FD6C6A6FA7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1734-7922-4932-96A3-69AD97DB5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913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0870D-EC14-441C-88E1-1FD6C6A6FA7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1734-7922-4932-96A3-69AD97DB5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149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0870D-EC14-441C-88E1-1FD6C6A6FA7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1734-7922-4932-96A3-69AD97DB5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30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0870D-EC14-441C-88E1-1FD6C6A6FA7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1734-7922-4932-96A3-69AD97DB5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692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0870D-EC14-441C-88E1-1FD6C6A6FA7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1734-7922-4932-96A3-69AD97DB5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757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0870D-EC14-441C-88E1-1FD6C6A6FA7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1734-7922-4932-96A3-69AD97DB5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866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0870D-EC14-441C-88E1-1FD6C6A6FA7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1734-7922-4932-96A3-69AD97DB5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620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0870D-EC14-441C-88E1-1FD6C6A6FA7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1734-7922-4932-96A3-69AD97DB5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099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0870D-EC14-441C-88E1-1FD6C6A6FA7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1734-7922-4932-96A3-69AD97DB5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318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0870D-EC14-441C-88E1-1FD6C6A6FA7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1734-7922-4932-96A3-69AD97DB5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57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0870D-EC14-441C-88E1-1FD6C6A6FA7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1734-7922-4932-96A3-69AD97DB5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410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8340870D-EC14-441C-88E1-1FD6C6A6FA7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E9E1734-7922-4932-96A3-69AD97DB5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438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  <p:sldLayoutId id="2147483883" r:id="rId15"/>
    <p:sldLayoutId id="2147483884" r:id="rId16"/>
    <p:sldLayoutId id="214748388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0263" y="979714"/>
            <a:ext cx="10219202" cy="224000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dirty="0">
                <a:latin typeface="Times New Roman"/>
                <a:ea typeface="Times New Roman"/>
              </a:rPr>
              <a:t>Наслідки забруднення довкілля для життя і здоров’я людини. Способи збереження </a:t>
            </a:r>
            <a:r>
              <a:rPr lang="uk-UA" sz="4000" dirty="0" smtClean="0">
                <a:latin typeface="Times New Roman"/>
                <a:ea typeface="Times New Roman"/>
              </a:rPr>
              <a:t>природного</a:t>
            </a:r>
            <a:br>
              <a:rPr lang="uk-UA" sz="4000" dirty="0" smtClean="0">
                <a:latin typeface="Times New Roman"/>
                <a:ea typeface="Times New Roman"/>
              </a:rPr>
            </a:br>
            <a:r>
              <a:rPr lang="uk-UA" sz="4000" dirty="0" smtClean="0">
                <a:latin typeface="Times New Roman"/>
                <a:ea typeface="Times New Roman"/>
              </a:rPr>
              <a:t>середовища</a:t>
            </a:r>
            <a:endParaRPr lang="ru-RU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89413" y="4490313"/>
            <a:ext cx="3553096" cy="1655762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45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6754" y="248194"/>
            <a:ext cx="11469189" cy="6035040"/>
          </a:xfrm>
        </p:spPr>
        <p:txBody>
          <a:bodyPr>
            <a:normAutofit/>
          </a:bodyPr>
          <a:lstStyle/>
          <a:p>
            <a:pPr algn="just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стан живого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Навколишнє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неживі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навколишнє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абіотичних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умов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довкілля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прямий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опосередкований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 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біотичних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зумовлена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впливом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живих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організмів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людини та навколишнє середовище нерозривно пов'язані між собою та мають значний вплив один на одного.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42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191014" y="3378928"/>
            <a:ext cx="11384278" cy="222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49" y="132275"/>
            <a:ext cx="11536745" cy="550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7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013" y="137161"/>
            <a:ext cx="11384279" cy="711926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   забруднення   довкілля</a:t>
            </a:r>
            <a:endParaRPr lang="ru-RU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91014" y="844099"/>
            <a:ext cx="11384278" cy="4733741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Природні катастрофи, стихійні лиха</a:t>
            </a:r>
          </a:p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Техногенні катастрофи</a:t>
            </a:r>
          </a:p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Вихлопні гази</a:t>
            </a:r>
          </a:p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Нестача чистої питної води</a:t>
            </a:r>
          </a:p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Промислові відходи</a:t>
            </a:r>
          </a:p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Хімічні добрива та засоби боротьби зі шкідниками</a:t>
            </a:r>
          </a:p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Шумове забруднення довкілля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Картинки по запросу фото авто з вихлопними газам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49086"/>
            <a:ext cx="2286001" cy="1528353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1017" y="872658"/>
            <a:ext cx="2360983" cy="154250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Рисунок 5" descr="Картинки по запросу фото нестача чистої питної води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544"/>
          <a:stretch/>
        </p:blipFill>
        <p:spPr bwMode="auto">
          <a:xfrm>
            <a:off x="0" y="2580914"/>
            <a:ext cx="2286000" cy="1571064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Картинки по запросу фото промислові відход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017" y="2580914"/>
            <a:ext cx="2360984" cy="1571064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фото хімічні добрива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6" b="8871"/>
          <a:stretch/>
        </p:blipFill>
        <p:spPr bwMode="auto">
          <a:xfrm>
            <a:off x="0" y="4879174"/>
            <a:ext cx="2442754" cy="170825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фото засобів боротьби зі шкідниками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0" t="35113" r="-1571" b="25344"/>
          <a:stretch/>
        </p:blipFill>
        <p:spPr bwMode="auto">
          <a:xfrm>
            <a:off x="10292131" y="4879174"/>
            <a:ext cx="1899870" cy="178288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фото літаків, потягів, підприємств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9" t="15795" r="6046" b="30490"/>
          <a:stretch/>
        </p:blipFill>
        <p:spPr bwMode="auto">
          <a:xfrm>
            <a:off x="2633768" y="5133703"/>
            <a:ext cx="3728586" cy="1637707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артинки по запросу фото потягів, підприємств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3" b="13460"/>
          <a:stretch/>
        </p:blipFill>
        <p:spPr bwMode="auto">
          <a:xfrm>
            <a:off x="6459712" y="5133703"/>
            <a:ext cx="3371306" cy="1637491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26841" y="5133703"/>
            <a:ext cx="1728462" cy="1637491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93752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191014" y="3378928"/>
            <a:ext cx="11384278" cy="222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13" y="224585"/>
            <a:ext cx="11513307" cy="615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0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013" y="137161"/>
            <a:ext cx="11384279" cy="71192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Асоціативний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кущ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72" y="762861"/>
            <a:ext cx="10536701" cy="585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5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4983"/>
            <a:ext cx="11887200" cy="608428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заходи,  що  спрямовані  на  охорону  довкілля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82880" y="608428"/>
            <a:ext cx="11422966" cy="5358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 викидів в атмосферу та гідросферу з метою поліпшення загальної екологічної ситуації.</a:t>
            </a:r>
          </a:p>
          <a:p>
            <a:pPr marL="0" indent="0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заповідників, заказників і національних парків з метою збереження природних комплексів.</a:t>
            </a:r>
          </a:p>
          <a:p>
            <a:pPr marL="0" indent="0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 лову риби, полювання з метою збереження певних видів.</a:t>
            </a:r>
          </a:p>
          <a:p>
            <a:pPr marL="0" indent="0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 несанкціонованого викидання сміття. Очищення від несанкціонованого засмічення території регіону.</a:t>
            </a:r>
          </a:p>
          <a:p>
            <a:pPr marL="0" indent="0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Вторинне використання ресурсів.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0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 завдання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uk-UA" sz="3200" dirty="0"/>
              <a:t>Опрацювати параграф 27 підручника</a:t>
            </a:r>
          </a:p>
          <a:p>
            <a:r>
              <a:rPr lang="uk-UA" sz="3200" dirty="0"/>
              <a:t>Виконати завдання в зошиті ст.94-96</a:t>
            </a:r>
          </a:p>
          <a:p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4221359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463</TotalTime>
  <Words>185</Words>
  <Application>Microsoft Office PowerPoint</Application>
  <PresentationFormat>Широкоэкранный</PresentationFormat>
  <Paragraphs>23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Impact</vt:lpstr>
      <vt:lpstr>Times New Roman</vt:lpstr>
      <vt:lpstr>Главное мероприятие</vt:lpstr>
      <vt:lpstr>Наслідки забруднення довкілля для життя і здоров’я людини. Способи збереження природного середовища</vt:lpstr>
      <vt:lpstr>Презентация PowerPoint</vt:lpstr>
      <vt:lpstr>Презентация PowerPoint</vt:lpstr>
      <vt:lpstr>Джерела   забруднення   довкілля</vt:lpstr>
      <vt:lpstr>Презентация PowerPoint</vt:lpstr>
      <vt:lpstr>«Асоціативний  кущ»</vt:lpstr>
      <vt:lpstr>заходи,  що  спрямовані  на  охорону  довкілля</vt:lpstr>
      <vt:lpstr>                        завдання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Наслідки збереження довкілля для життя і здоров’я людини.  Способи збереження природного середовища</dc:title>
  <dc:creator>Дом</dc:creator>
  <cp:lastModifiedBy>Админ</cp:lastModifiedBy>
  <cp:revision>30</cp:revision>
  <dcterms:created xsi:type="dcterms:W3CDTF">2017-04-24T09:39:12Z</dcterms:created>
  <dcterms:modified xsi:type="dcterms:W3CDTF">2020-04-30T16:55:32Z</dcterms:modified>
</cp:coreProperties>
</file>