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653E9F-A2BE-48CC-ACBB-7D9A0546012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7C058C-EC3D-4C23-BAF9-33E13C4182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1034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села в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минулому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зараз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8416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dirty="0" smtClean="0"/>
              <a:t>Історія 5 клас</a:t>
            </a:r>
          </a:p>
          <a:p>
            <a:r>
              <a:rPr lang="uk-UA" dirty="0" smtClean="0"/>
              <a:t>15.04.2020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59313" cy="302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8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404664"/>
            <a:ext cx="3996432" cy="2736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solidFill>
                  <a:schemeClr val="tx1"/>
                </a:solidFill>
              </a:rPr>
              <a:t>Людська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історія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починається</a:t>
            </a:r>
            <a:r>
              <a:rPr lang="ru-RU" sz="1600" dirty="0">
                <a:solidFill>
                  <a:schemeClr val="tx1"/>
                </a:solidFill>
              </a:rPr>
              <a:t> з селища Королеве </a:t>
            </a:r>
            <a:r>
              <a:rPr lang="ru-RU" sz="1600" dirty="0" err="1">
                <a:solidFill>
                  <a:schemeClr val="tx1"/>
                </a:solidFill>
              </a:rPr>
              <a:t>Виноградівського</a:t>
            </a:r>
            <a:r>
              <a:rPr lang="ru-RU" sz="1600" dirty="0">
                <a:solidFill>
                  <a:schemeClr val="tx1"/>
                </a:solidFill>
              </a:rPr>
              <a:t> району на </a:t>
            </a:r>
            <a:r>
              <a:rPr lang="ru-RU" sz="1600" dirty="0" err="1">
                <a:solidFill>
                  <a:schemeClr val="tx1"/>
                </a:solidFill>
              </a:rPr>
              <a:t>Закарпатті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Сліди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діяльності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пітекантропів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виявлено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неподалік</a:t>
            </a:r>
            <a:r>
              <a:rPr lang="ru-RU" sz="1600" dirty="0">
                <a:solidFill>
                  <a:schemeClr val="tx1"/>
                </a:solidFill>
              </a:rPr>
              <a:t> с. </a:t>
            </a:r>
            <a:r>
              <a:rPr lang="ru-RU" sz="1600" dirty="0" err="1">
                <a:solidFill>
                  <a:schemeClr val="tx1"/>
                </a:solidFill>
              </a:rPr>
              <a:t>Рокосове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Закарпатті</a:t>
            </a:r>
            <a:r>
              <a:rPr lang="ru-RU" sz="1600" dirty="0">
                <a:solidFill>
                  <a:schemeClr val="tx1"/>
                </a:solidFill>
              </a:rPr>
              <a:t>, с.  Лука- </a:t>
            </a:r>
            <a:r>
              <a:rPr lang="ru-RU" sz="1600" dirty="0" err="1">
                <a:solidFill>
                  <a:schemeClr val="tx1"/>
                </a:solidFill>
              </a:rPr>
              <a:t>Врублівецька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Дністрі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Амвросіїіка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Донбасі</a:t>
            </a:r>
            <a:r>
              <a:rPr lang="ru-RU" sz="1600" dirty="0">
                <a:solidFill>
                  <a:schemeClr val="tx1"/>
                </a:solidFill>
              </a:rPr>
              <a:t>, у </a:t>
            </a:r>
            <a:r>
              <a:rPr lang="ru-RU" sz="1600" dirty="0" err="1">
                <a:solidFill>
                  <a:schemeClr val="tx1"/>
                </a:solidFill>
              </a:rPr>
              <a:t>передгір’ї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Криму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тощо</a:t>
            </a:r>
            <a:r>
              <a:rPr lang="ru-RU" sz="1600" dirty="0">
                <a:solidFill>
                  <a:schemeClr val="tx1"/>
                </a:solidFill>
              </a:rPr>
              <a:t>. 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багато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досліджено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печерах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Криму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вфідомими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стоянками </a:t>
            </a:r>
            <a:r>
              <a:rPr lang="ru-RU" sz="1600" dirty="0" err="1">
                <a:solidFill>
                  <a:schemeClr val="tx1"/>
                </a:solidFill>
              </a:rPr>
              <a:t>також</a:t>
            </a:r>
            <a:r>
              <a:rPr lang="ru-RU" sz="1600" dirty="0">
                <a:solidFill>
                  <a:schemeClr val="tx1"/>
                </a:solidFill>
              </a:rPr>
              <a:t> є </a:t>
            </a:r>
            <a:r>
              <a:rPr lang="ru-RU" sz="1600" dirty="0" err="1">
                <a:solidFill>
                  <a:schemeClr val="tx1"/>
                </a:solidFill>
              </a:rPr>
              <a:t>поселення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Закарпатті</a:t>
            </a:r>
            <a:r>
              <a:rPr lang="ru-RU" sz="1600" dirty="0">
                <a:solidFill>
                  <a:schemeClr val="tx1"/>
                </a:solidFill>
              </a:rPr>
              <a:t>, в </a:t>
            </a:r>
            <a:r>
              <a:rPr lang="ru-RU" sz="1600" dirty="0" err="1">
                <a:solidFill>
                  <a:schemeClr val="tx1"/>
                </a:solidFill>
              </a:rPr>
              <a:t>Подністров’ї</a:t>
            </a:r>
            <a:r>
              <a:rPr lang="ru-RU" sz="1600" dirty="0">
                <a:solidFill>
                  <a:schemeClr val="tx1"/>
                </a:solidFill>
              </a:rPr>
              <a:t>, на </a:t>
            </a:r>
            <a:r>
              <a:rPr lang="ru-RU" sz="1600" dirty="0" err="1">
                <a:solidFill>
                  <a:schemeClr val="tx1"/>
                </a:solidFill>
              </a:rPr>
              <a:t>Житомирщині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ін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3456384" cy="25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2811"/>
            <a:ext cx="3762766" cy="28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8" y="3140968"/>
            <a:ext cx="3770536" cy="182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" y="5126210"/>
            <a:ext cx="43924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1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445224"/>
            <a:ext cx="7408333" cy="11855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неандертальців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засвідчене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відкриттям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жител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стоянок, а й </a:t>
            </a:r>
            <a:r>
              <a:rPr lang="ru-RU" dirty="0" err="1">
                <a:solidFill>
                  <a:schemeClr val="tx1"/>
                </a:solidFill>
              </a:rPr>
              <a:t>решток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! У </a:t>
            </a:r>
            <a:r>
              <a:rPr lang="ru-RU" dirty="0" err="1">
                <a:solidFill>
                  <a:schemeClr val="tx1"/>
                </a:solidFill>
              </a:rPr>
              <a:t>печері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Киїк-Коба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Крим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розкопано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неандертальське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поховання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археологи </a:t>
            </a:r>
            <a:r>
              <a:rPr lang="ru-RU" dirty="0" err="1">
                <a:solidFill>
                  <a:schemeClr val="tx1"/>
                </a:solidFill>
              </a:rPr>
              <a:t>знайшли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кістяк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жінки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віком</a:t>
            </a:r>
            <a:r>
              <a:rPr lang="ru-RU" dirty="0">
                <a:solidFill>
                  <a:schemeClr val="tx1"/>
                </a:solidFill>
              </a:rPr>
              <a:t> 35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256"/>
            <a:ext cx="2880320" cy="20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516213" cy="46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7" y="2981458"/>
            <a:ext cx="2827015" cy="21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16896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Надзвичайну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історичну</a:t>
            </a:r>
            <a:r>
              <a:rPr lang="ru-RU" dirty="0">
                <a:solidFill>
                  <a:schemeClr val="tx1"/>
                </a:solidFill>
              </a:rPr>
              <a:t> вагу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знахідки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можливо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найдавніших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Європі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примітивних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серпів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мотик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пізньопалеолітичних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стійбищ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Наддністрянщини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дотеперішні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уявлення</a:t>
            </a:r>
            <a:r>
              <a:rPr lang="ru-RU" dirty="0">
                <a:solidFill>
                  <a:schemeClr val="tx1"/>
                </a:solidFill>
              </a:rPr>
              <a:t> про час і </a:t>
            </a:r>
            <a:r>
              <a:rPr lang="ru-RU" dirty="0" err="1">
                <a:solidFill>
                  <a:schemeClr val="tx1"/>
                </a:solidFill>
              </a:rPr>
              <a:t>місце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зародження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первісного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землеробства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досліджено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кількасот</a:t>
            </a:r>
            <a:r>
              <a:rPr lang="ru-RU" dirty="0">
                <a:solidFill>
                  <a:schemeClr val="tx1"/>
                </a:solidFill>
              </a:rPr>
              <a:t> стоянок </a:t>
            </a:r>
            <a:r>
              <a:rPr lang="ru-RU" dirty="0" err="1">
                <a:solidFill>
                  <a:schemeClr val="tx1"/>
                </a:solidFill>
              </a:rPr>
              <a:t>пізнього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палеоліту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Найвідоміші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Мізин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Чернігівщині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Межиріч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Черкащині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Доброничівка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Кирилівська</a:t>
            </a:r>
            <a:r>
              <a:rPr lang="ru-RU" dirty="0">
                <a:solidFill>
                  <a:schemeClr val="tx1"/>
                </a:solidFill>
              </a:rPr>
              <a:t> стоянка на </a:t>
            </a:r>
            <a:r>
              <a:rPr lang="ru-RU" dirty="0" err="1">
                <a:solidFill>
                  <a:schemeClr val="tx1"/>
                </a:solidFill>
              </a:rPr>
              <a:t>Київщині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Мізинська</a:t>
            </a:r>
            <a:r>
              <a:rPr lang="ru-RU" dirty="0">
                <a:solidFill>
                  <a:schemeClr val="tx1"/>
                </a:solidFill>
              </a:rPr>
              <a:t> стоянка. </a:t>
            </a:r>
            <a:r>
              <a:rPr lang="ru-RU" dirty="0" err="1">
                <a:solidFill>
                  <a:schemeClr val="tx1"/>
                </a:solidFill>
              </a:rPr>
              <a:t>Вчені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підрахували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 кожному </a:t>
            </a:r>
            <a:r>
              <a:rPr lang="ru-RU" dirty="0" err="1">
                <a:solidFill>
                  <a:schemeClr val="tx1"/>
                </a:solidFill>
              </a:rPr>
              <a:t>пізньопалеолітичному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селищі</a:t>
            </a:r>
            <a:r>
              <a:rPr lang="ru-RU" dirty="0">
                <a:solidFill>
                  <a:schemeClr val="tx1"/>
                </a:solidFill>
              </a:rPr>
              <a:t> жило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25 до 70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6373"/>
            <a:ext cx="5734372" cy="29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57" y="4365104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2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18336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err="1" smtClean="0">
                <a:solidFill>
                  <a:schemeClr val="tx1"/>
                </a:solidFill>
              </a:rPr>
              <a:t>Трипільська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культура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 err="1">
                <a:solidFill>
                  <a:schemeClr val="tx1"/>
                </a:solidFill>
              </a:rPr>
              <a:t>кінець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V - </a:t>
            </a:r>
            <a:r>
              <a:rPr lang="ru-RU" sz="1800" dirty="0">
                <a:solidFill>
                  <a:schemeClr val="tx1"/>
                </a:solidFill>
              </a:rPr>
              <a:t>середина ІІ</a:t>
            </a:r>
            <a:r>
              <a:rPr lang="en-US" sz="1800" dirty="0">
                <a:solidFill>
                  <a:schemeClr val="tx1"/>
                </a:solidFill>
              </a:rPr>
              <a:t>V </a:t>
            </a:r>
            <a:r>
              <a:rPr lang="ru-RU" sz="1800" dirty="0">
                <a:solidFill>
                  <a:schemeClr val="tx1"/>
                </a:solidFill>
              </a:rPr>
              <a:t>тис. до </a:t>
            </a:r>
            <a:r>
              <a:rPr lang="ru-RU" sz="1800" dirty="0" err="1">
                <a:solidFill>
                  <a:schemeClr val="tx1"/>
                </a:solidFill>
              </a:rPr>
              <a:t>н.е</a:t>
            </a:r>
            <a:r>
              <a:rPr lang="ru-RU" sz="1800" dirty="0">
                <a:solidFill>
                  <a:schemeClr val="tx1"/>
                </a:solidFill>
              </a:rPr>
              <a:t>.) </a:t>
            </a:r>
            <a:r>
              <a:rPr lang="ru-RU" sz="1800" dirty="0" err="1">
                <a:solidFill>
                  <a:schemeClr val="tx1"/>
                </a:solidFill>
              </a:rPr>
              <a:t>була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відкрита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ще</a:t>
            </a:r>
            <a:r>
              <a:rPr lang="ru-RU" sz="1800" dirty="0">
                <a:solidFill>
                  <a:schemeClr val="tx1"/>
                </a:solidFill>
              </a:rPr>
              <a:t> у 1893 </a:t>
            </a:r>
            <a:r>
              <a:rPr lang="ru-RU" sz="1800" dirty="0" err="1">
                <a:solidFill>
                  <a:schemeClr val="tx1"/>
                </a:solidFill>
              </a:rPr>
              <a:t>році</a:t>
            </a:r>
            <a:r>
              <a:rPr lang="ru-RU" sz="1800" dirty="0">
                <a:solidFill>
                  <a:schemeClr val="tx1"/>
                </a:solidFill>
              </a:rPr>
              <a:t> археологом </a:t>
            </a:r>
            <a:r>
              <a:rPr lang="ru-RU" sz="1800" dirty="0" err="1">
                <a:solidFill>
                  <a:schemeClr val="tx1"/>
                </a:solidFill>
              </a:rPr>
              <a:t>В.Хвойкою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поблизу</a:t>
            </a:r>
            <a:r>
              <a:rPr lang="ru-RU" sz="1800" dirty="0">
                <a:solidFill>
                  <a:schemeClr val="tx1"/>
                </a:solidFill>
              </a:rPr>
              <a:t> с. </a:t>
            </a:r>
            <a:r>
              <a:rPr lang="ru-RU" sz="1800" dirty="0" err="1">
                <a:solidFill>
                  <a:schemeClr val="tx1"/>
                </a:solidFill>
              </a:rPr>
              <a:t>Трипілля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Київщина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Батьківщина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трипільців</a:t>
            </a:r>
            <a:r>
              <a:rPr lang="ru-RU" sz="1800" dirty="0">
                <a:solidFill>
                  <a:schemeClr val="tx1"/>
                </a:solidFill>
              </a:rPr>
              <a:t> – береги </a:t>
            </a:r>
            <a:r>
              <a:rPr lang="ru-RU" sz="1800" dirty="0" err="1">
                <a:solidFill>
                  <a:schemeClr val="tx1"/>
                </a:solidFill>
              </a:rPr>
              <a:t>Південного</a:t>
            </a:r>
            <a:r>
              <a:rPr lang="ru-RU" sz="1800" dirty="0">
                <a:solidFill>
                  <a:schemeClr val="tx1"/>
                </a:solidFill>
              </a:rPr>
              <a:t> Бугу й </a:t>
            </a:r>
            <a:r>
              <a:rPr lang="ru-RU" sz="1800" dirty="0" err="1">
                <a:solidFill>
                  <a:schemeClr val="tx1"/>
                </a:solidFill>
              </a:rPr>
              <a:t>Дністра</a:t>
            </a:r>
            <a:r>
              <a:rPr lang="ru-RU" sz="1800" dirty="0">
                <a:solidFill>
                  <a:schemeClr val="tx1"/>
                </a:solidFill>
              </a:rPr>
              <a:t>, а </a:t>
            </a:r>
            <a:r>
              <a:rPr lang="ru-RU" sz="1800" dirty="0" err="1">
                <a:solidFill>
                  <a:schemeClr val="tx1"/>
                </a:solidFill>
              </a:rPr>
              <a:t>звідти</a:t>
            </a:r>
            <a:r>
              <a:rPr lang="ru-RU" sz="1800" dirty="0">
                <a:solidFill>
                  <a:schemeClr val="tx1"/>
                </a:solidFill>
              </a:rPr>
              <a:t> вони </a:t>
            </a:r>
            <a:r>
              <a:rPr lang="ru-RU" sz="1800" dirty="0" err="1">
                <a:solidFill>
                  <a:schemeClr val="tx1"/>
                </a:solidFill>
              </a:rPr>
              <a:t>розселилися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схід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Середнього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Подніпров’я</a:t>
            </a:r>
            <a:r>
              <a:rPr lang="ru-RU" sz="1800" dirty="0">
                <a:solidFill>
                  <a:schemeClr val="tx1"/>
                </a:solidFill>
              </a:rPr>
              <a:t>, на </a:t>
            </a:r>
            <a:r>
              <a:rPr lang="ru-RU" sz="1800" dirty="0" err="1">
                <a:solidFill>
                  <a:schemeClr val="tx1"/>
                </a:solidFill>
              </a:rPr>
              <a:t>захід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Румунського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Прикарпаття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Житла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трипільців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були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дерев’яними</a:t>
            </a:r>
            <a:r>
              <a:rPr lang="ru-RU" sz="1800" dirty="0">
                <a:solidFill>
                  <a:schemeClr val="tx1"/>
                </a:solidFill>
              </a:rPr>
              <a:t>, з глиняною </a:t>
            </a:r>
            <a:r>
              <a:rPr lang="ru-RU" sz="1800" dirty="0" err="1">
                <a:solidFill>
                  <a:schemeClr val="tx1"/>
                </a:solidFill>
              </a:rPr>
              <a:t>піччю</a:t>
            </a:r>
            <a:r>
              <a:rPr lang="ru-RU" sz="1800" dirty="0">
                <a:solidFill>
                  <a:schemeClr val="tx1"/>
                </a:solidFill>
              </a:rPr>
              <a:t>, могли бути </a:t>
            </a:r>
            <a:r>
              <a:rPr lang="ru-RU" sz="1800" dirty="0" err="1">
                <a:solidFill>
                  <a:schemeClr val="tx1"/>
                </a:solidFill>
              </a:rPr>
              <a:t>двоповерховими</a:t>
            </a:r>
            <a:r>
              <a:rPr lang="ru-RU" sz="1800" dirty="0">
                <a:solidFill>
                  <a:schemeClr val="tx1"/>
                </a:solidFill>
              </a:rPr>
              <a:t>, про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свідчать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численні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поселення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Найвідоміші</a:t>
            </a:r>
            <a:r>
              <a:rPr lang="ru-RU" sz="1800" dirty="0">
                <a:solidFill>
                  <a:schemeClr val="tx1"/>
                </a:solidFill>
              </a:rPr>
              <a:t> – </a:t>
            </a:r>
            <a:r>
              <a:rPr lang="ru-RU" sz="1800" dirty="0" err="1">
                <a:solidFill>
                  <a:schemeClr val="tx1"/>
                </a:solidFill>
              </a:rPr>
              <a:t>Майданецьке</a:t>
            </a:r>
            <a:r>
              <a:rPr lang="ru-RU" sz="1800" dirty="0">
                <a:solidFill>
                  <a:schemeClr val="tx1"/>
                </a:solidFill>
              </a:rPr>
              <a:t>, Тальянки та </a:t>
            </a:r>
            <a:r>
              <a:rPr lang="ru-RU" sz="1800" dirty="0" err="1">
                <a:solidFill>
                  <a:schemeClr val="tx1"/>
                </a:solidFill>
              </a:rPr>
              <a:t>ін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площею</a:t>
            </a:r>
            <a:r>
              <a:rPr lang="ru-RU" sz="1800" dirty="0">
                <a:solidFill>
                  <a:schemeClr val="tx1"/>
                </a:solidFill>
              </a:rPr>
              <a:t> 250-400 га, в </a:t>
            </a:r>
            <a:r>
              <a:rPr lang="ru-RU" sz="1800" dirty="0" err="1">
                <a:solidFill>
                  <a:schemeClr val="tx1"/>
                </a:solidFill>
              </a:rPr>
              <a:t>яких</a:t>
            </a:r>
            <a:r>
              <a:rPr lang="ru-RU" sz="1800" dirty="0">
                <a:solidFill>
                  <a:schemeClr val="tx1"/>
                </a:solidFill>
              </a:rPr>
              <a:t> проживало до 10-20 </a:t>
            </a:r>
            <a:r>
              <a:rPr lang="ru-RU" sz="1800" dirty="0" err="1">
                <a:solidFill>
                  <a:schemeClr val="tx1"/>
                </a:solidFill>
              </a:rPr>
              <a:t>тисяч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осіб</a:t>
            </a:r>
            <a:r>
              <a:rPr lang="ru-RU" sz="1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0993"/>
            <a:ext cx="3995898" cy="22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47912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37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74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50" y="483403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2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780928"/>
            <a:ext cx="7408333" cy="16504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Опрацювати презентацію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Виписати з презентації назви стародавніх Стоянок на території України.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Домашня робота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1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298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Candara</vt:lpstr>
      <vt:lpstr>Symbol</vt:lpstr>
      <vt:lpstr>Волна</vt:lpstr>
      <vt:lpstr>Міста й села в минулому й зараз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 робота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Міста й села в минулому й зараз</dc:title>
  <dc:creator>Пользователь Windows</dc:creator>
  <cp:lastModifiedBy>Админ</cp:lastModifiedBy>
  <cp:revision>4</cp:revision>
  <dcterms:created xsi:type="dcterms:W3CDTF">2020-04-14T15:31:52Z</dcterms:created>
  <dcterms:modified xsi:type="dcterms:W3CDTF">2020-04-30T11:25:35Z</dcterms:modified>
</cp:coreProperties>
</file>