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ms-office.legacyDiagramTex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8" r:id="rId1"/>
  </p:sldMasterIdLst>
  <p:sldIdLst>
    <p:sldId id="256" r:id="rId2"/>
    <p:sldId id="257" r:id="rId3"/>
    <p:sldId id="258" r:id="rId4"/>
    <p:sldId id="260" r:id="rId5"/>
    <p:sldId id="261" r:id="rId6"/>
    <p:sldId id="294" r:id="rId7"/>
    <p:sldId id="295" r:id="rId8"/>
    <p:sldId id="274" r:id="rId9"/>
    <p:sldId id="275" r:id="rId10"/>
    <p:sldId id="279" r:id="rId11"/>
    <p:sldId id="281" r:id="rId12"/>
    <p:sldId id="293" r:id="rId13"/>
    <p:sldId id="289" r:id="rId14"/>
    <p:sldId id="291" r:id="rId15"/>
    <p:sldId id="290" r:id="rId16"/>
    <p:sldId id="29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6699"/>
    <a:srgbClr val="9966FF"/>
    <a:srgbClr val="006699"/>
    <a:srgbClr val="FF00FF"/>
    <a:srgbClr val="00FFFF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legacyDocTextInfo" Target="legacyDocTextInfo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A94C6A-904D-47B7-9092-4093F03EBE12}" type="doc">
      <dgm:prSet loTypeId="urn:microsoft.com/office/officeart/2005/8/layout/gear1" loCatId="cycle" qsTypeId="urn:microsoft.com/office/officeart/2005/8/quickstyle/simple5" qsCatId="simple" csTypeId="urn:microsoft.com/office/officeart/2005/8/colors/colorful3" csCatId="colorful" phldr="1"/>
      <dgm:spPr/>
    </dgm:pt>
    <dgm:pt modelId="{1998DD98-E07F-42EA-9A2E-C275B460F81F}">
      <dgm:prSet phldrT="[Текст]" custT="1"/>
      <dgm:spPr>
        <a:gradFill rotWithShape="0">
          <a:gsLst>
            <a:gs pos="0">
              <a:srgbClr val="FFFF00"/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</a:gradFill>
      </dgm:spPr>
      <dgm:t>
        <a:bodyPr/>
        <a:lstStyle/>
        <a:p>
          <a:r>
            <a:rPr lang="uk-UA" sz="1600" b="1" dirty="0" smtClean="0">
              <a:ln/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Кримінальне право</a:t>
          </a:r>
          <a:endParaRPr lang="ru-RU" sz="1600" dirty="0"/>
        </a:p>
      </dgm:t>
    </dgm:pt>
    <dgm:pt modelId="{B0F490D2-1755-45B0-84A8-07B420F30F42}" type="parTrans" cxnId="{EC3A2854-2303-4EBB-AF4B-60C7052999CA}">
      <dgm:prSet/>
      <dgm:spPr/>
      <dgm:t>
        <a:bodyPr/>
        <a:lstStyle/>
        <a:p>
          <a:endParaRPr lang="ru-RU"/>
        </a:p>
      </dgm:t>
    </dgm:pt>
    <dgm:pt modelId="{32C68D77-CA96-4DFD-BDFF-9B1AA77436F6}" type="sibTrans" cxnId="{EC3A2854-2303-4EBB-AF4B-60C7052999CA}">
      <dgm:prSet/>
      <dgm:spPr/>
      <dgm:t>
        <a:bodyPr/>
        <a:lstStyle/>
        <a:p>
          <a:endParaRPr lang="ru-RU"/>
        </a:p>
      </dgm:t>
    </dgm:pt>
    <dgm:pt modelId="{A2C140AD-079E-4836-82E5-09A355DCA41E}" type="pres">
      <dgm:prSet presAssocID="{B6A94C6A-904D-47B7-9092-4093F03EBE1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A52566B-02A1-4CF9-90BD-C37CAAD02BE5}" type="pres">
      <dgm:prSet presAssocID="{1998DD98-E07F-42EA-9A2E-C275B460F81F}" presName="gear1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1EE22-47E5-443C-B8F6-5CA32435FCEB}" type="pres">
      <dgm:prSet presAssocID="{1998DD98-E07F-42EA-9A2E-C275B460F81F}" presName="gear1srcNode" presStyleLbl="node1" presStyleIdx="0" presStyleCnt="1"/>
      <dgm:spPr/>
      <dgm:t>
        <a:bodyPr/>
        <a:lstStyle/>
        <a:p>
          <a:endParaRPr lang="ru-RU"/>
        </a:p>
      </dgm:t>
    </dgm:pt>
    <dgm:pt modelId="{0BD2D377-06C0-4573-A554-EC5670F1278F}" type="pres">
      <dgm:prSet presAssocID="{1998DD98-E07F-42EA-9A2E-C275B460F81F}" presName="gear1dstNode" presStyleLbl="node1" presStyleIdx="0" presStyleCnt="1"/>
      <dgm:spPr/>
      <dgm:t>
        <a:bodyPr/>
        <a:lstStyle/>
        <a:p>
          <a:endParaRPr lang="ru-RU"/>
        </a:p>
      </dgm:t>
    </dgm:pt>
    <dgm:pt modelId="{7A7989CF-13D1-4E62-B548-F40105315FAB}" type="pres">
      <dgm:prSet presAssocID="{32C68D77-CA96-4DFD-BDFF-9B1AA77436F6}" presName="connector1" presStyleLbl="sibTrans2D1" presStyleIdx="0" presStyleCnt="1" custLinFactNeighborX="-12050" custLinFactNeighborY="5630"/>
      <dgm:spPr/>
      <dgm:t>
        <a:bodyPr/>
        <a:lstStyle/>
        <a:p>
          <a:endParaRPr lang="ru-RU"/>
        </a:p>
      </dgm:t>
    </dgm:pt>
  </dgm:ptLst>
  <dgm:cxnLst>
    <dgm:cxn modelId="{5E8CC533-300D-4471-88AB-70C83B775637}" type="presOf" srcId="{1998DD98-E07F-42EA-9A2E-C275B460F81F}" destId="{1B11EE22-47E5-443C-B8F6-5CA32435FCEB}" srcOrd="1" destOrd="0" presId="urn:microsoft.com/office/officeart/2005/8/layout/gear1"/>
    <dgm:cxn modelId="{F67DC260-00F1-4070-A608-7E27B9EEBA03}" type="presOf" srcId="{1998DD98-E07F-42EA-9A2E-C275B460F81F}" destId="{0BD2D377-06C0-4573-A554-EC5670F1278F}" srcOrd="2" destOrd="0" presId="urn:microsoft.com/office/officeart/2005/8/layout/gear1"/>
    <dgm:cxn modelId="{E00A20E9-5BB6-4C61-99AC-23E85B4E4259}" type="presOf" srcId="{32C68D77-CA96-4DFD-BDFF-9B1AA77436F6}" destId="{7A7989CF-13D1-4E62-B548-F40105315FAB}" srcOrd="0" destOrd="0" presId="urn:microsoft.com/office/officeart/2005/8/layout/gear1"/>
    <dgm:cxn modelId="{46051668-2C6C-4260-B699-2715E7383DB8}" type="presOf" srcId="{1998DD98-E07F-42EA-9A2E-C275B460F81F}" destId="{5A52566B-02A1-4CF9-90BD-C37CAAD02BE5}" srcOrd="0" destOrd="0" presId="urn:microsoft.com/office/officeart/2005/8/layout/gear1"/>
    <dgm:cxn modelId="{EC3A2854-2303-4EBB-AF4B-60C7052999CA}" srcId="{B6A94C6A-904D-47B7-9092-4093F03EBE12}" destId="{1998DD98-E07F-42EA-9A2E-C275B460F81F}" srcOrd="0" destOrd="0" parTransId="{B0F490D2-1755-45B0-84A8-07B420F30F42}" sibTransId="{32C68D77-CA96-4DFD-BDFF-9B1AA77436F6}"/>
    <dgm:cxn modelId="{978A73DD-5C1C-401D-AC94-F942AECBE12E}" type="presOf" srcId="{B6A94C6A-904D-47B7-9092-4093F03EBE12}" destId="{A2C140AD-079E-4836-82E5-09A355DCA41E}" srcOrd="0" destOrd="0" presId="urn:microsoft.com/office/officeart/2005/8/layout/gear1"/>
    <dgm:cxn modelId="{3907AF70-7E6A-4ECC-A941-03C2922D9C8F}" type="presParOf" srcId="{A2C140AD-079E-4836-82E5-09A355DCA41E}" destId="{5A52566B-02A1-4CF9-90BD-C37CAAD02BE5}" srcOrd="0" destOrd="0" presId="urn:microsoft.com/office/officeart/2005/8/layout/gear1"/>
    <dgm:cxn modelId="{E08E0667-D545-4E56-A5D9-7905C5263099}" type="presParOf" srcId="{A2C140AD-079E-4836-82E5-09A355DCA41E}" destId="{1B11EE22-47E5-443C-B8F6-5CA32435FCEB}" srcOrd="1" destOrd="0" presId="urn:microsoft.com/office/officeart/2005/8/layout/gear1"/>
    <dgm:cxn modelId="{D3BDFF3A-3988-486F-B23D-C27278B85C9F}" type="presParOf" srcId="{A2C140AD-079E-4836-82E5-09A355DCA41E}" destId="{0BD2D377-06C0-4573-A554-EC5670F1278F}" srcOrd="2" destOrd="0" presId="urn:microsoft.com/office/officeart/2005/8/layout/gear1"/>
    <dgm:cxn modelId="{7AFB3348-C931-44B6-ADEF-43116775D9AB}" type="presParOf" srcId="{A2C140AD-079E-4836-82E5-09A355DCA41E}" destId="{7A7989CF-13D1-4E62-B548-F40105315FAB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898697-253F-4C26-938F-1AC85F02B7FF}" type="doc">
      <dgm:prSet loTypeId="urn:microsoft.com/office/officeart/2005/8/layout/cycle3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5892268-401F-4A6C-9CA5-6F8CBA199F7B}">
      <dgm:prSet phldrT="[Текст]" custT="1"/>
      <dgm:spPr/>
      <dgm:t>
        <a:bodyPr/>
        <a:lstStyle/>
        <a:p>
          <a:r>
            <a:rPr lang="uk-UA" sz="1800" dirty="0" smtClean="0"/>
            <a:t>Загальна характеристика кримінального права</a:t>
          </a:r>
          <a:endParaRPr lang="ru-RU" sz="1800" dirty="0"/>
        </a:p>
      </dgm:t>
    </dgm:pt>
    <dgm:pt modelId="{93055902-E141-4A10-9242-0DB1A6D3C359}" type="parTrans" cxnId="{3E8C9B50-E91D-44BB-B8A7-204A32C4437B}">
      <dgm:prSet/>
      <dgm:spPr/>
      <dgm:t>
        <a:bodyPr/>
        <a:lstStyle/>
        <a:p>
          <a:endParaRPr lang="ru-RU"/>
        </a:p>
      </dgm:t>
    </dgm:pt>
    <dgm:pt modelId="{76E38706-5DC0-4F87-8042-52C0D280A480}" type="sibTrans" cxnId="{3E8C9B50-E91D-44BB-B8A7-204A32C4437B}">
      <dgm:prSet/>
      <dgm:spPr/>
      <dgm:t>
        <a:bodyPr/>
        <a:lstStyle/>
        <a:p>
          <a:endParaRPr lang="ru-RU"/>
        </a:p>
      </dgm:t>
    </dgm:pt>
    <dgm:pt modelId="{353BCFD8-B381-4A0A-B891-5037786A067B}">
      <dgm:prSet phldrT="[Текст]" custT="1"/>
      <dgm:spPr/>
      <dgm:t>
        <a:bodyPr/>
        <a:lstStyle/>
        <a:p>
          <a:r>
            <a:rPr lang="uk-UA" sz="3200" dirty="0" smtClean="0"/>
            <a:t>Поняття злочину</a:t>
          </a:r>
          <a:endParaRPr lang="ru-RU" sz="3200" dirty="0"/>
        </a:p>
      </dgm:t>
    </dgm:pt>
    <dgm:pt modelId="{594B4323-1C2F-43B6-ADF5-6B078A990499}" type="parTrans" cxnId="{37D7FF00-E6F2-4A46-837D-D350BEF99B19}">
      <dgm:prSet/>
      <dgm:spPr/>
      <dgm:t>
        <a:bodyPr/>
        <a:lstStyle/>
        <a:p>
          <a:endParaRPr lang="ru-RU"/>
        </a:p>
      </dgm:t>
    </dgm:pt>
    <dgm:pt modelId="{2ABAEF8B-D8C4-4A0B-BC9C-AD77D39F7240}" type="sibTrans" cxnId="{37D7FF00-E6F2-4A46-837D-D350BEF99B19}">
      <dgm:prSet/>
      <dgm:spPr/>
      <dgm:t>
        <a:bodyPr/>
        <a:lstStyle/>
        <a:p>
          <a:endParaRPr lang="ru-RU"/>
        </a:p>
      </dgm:t>
    </dgm:pt>
    <dgm:pt modelId="{B66373EB-35D7-41C5-84D2-C8D1E508EA8E}">
      <dgm:prSet phldrT="[Текст]" custT="1"/>
      <dgm:spPr/>
      <dgm:t>
        <a:bodyPr/>
        <a:lstStyle/>
        <a:p>
          <a:r>
            <a:rPr lang="uk-UA" sz="2800" dirty="0" smtClean="0"/>
            <a:t>Склад злочину</a:t>
          </a:r>
          <a:endParaRPr lang="ru-RU" sz="2800" dirty="0"/>
        </a:p>
      </dgm:t>
    </dgm:pt>
    <dgm:pt modelId="{276D42F9-8E98-4C93-917C-A13C8E9BC253}" type="parTrans" cxnId="{13720640-6C46-45E3-891E-A004F5F4FFFD}">
      <dgm:prSet/>
      <dgm:spPr/>
      <dgm:t>
        <a:bodyPr/>
        <a:lstStyle/>
        <a:p>
          <a:endParaRPr lang="ru-RU"/>
        </a:p>
      </dgm:t>
    </dgm:pt>
    <dgm:pt modelId="{0026EEA9-4642-45C4-B727-EF00746AFF0F}" type="sibTrans" cxnId="{13720640-6C46-45E3-891E-A004F5F4FFFD}">
      <dgm:prSet/>
      <dgm:spPr/>
      <dgm:t>
        <a:bodyPr/>
        <a:lstStyle/>
        <a:p>
          <a:endParaRPr lang="ru-RU"/>
        </a:p>
      </dgm:t>
    </dgm:pt>
    <dgm:pt modelId="{B059B167-42C0-4F78-9326-9660CC675C65}">
      <dgm:prSet phldrT="[Текст]" custT="1"/>
      <dgm:spPr/>
      <dgm:t>
        <a:bodyPr/>
        <a:lstStyle/>
        <a:p>
          <a:r>
            <a:rPr lang="uk-UA" sz="2800" dirty="0" smtClean="0"/>
            <a:t>Види злочинів</a:t>
          </a:r>
          <a:endParaRPr lang="ru-RU" sz="2800" dirty="0"/>
        </a:p>
      </dgm:t>
    </dgm:pt>
    <dgm:pt modelId="{EC7F1AA4-C1D3-4665-9CB5-8987D4C89F78}" type="parTrans" cxnId="{68BF4A97-8542-4956-90ED-AD36F3D9C924}">
      <dgm:prSet/>
      <dgm:spPr/>
      <dgm:t>
        <a:bodyPr/>
        <a:lstStyle/>
        <a:p>
          <a:endParaRPr lang="ru-RU"/>
        </a:p>
      </dgm:t>
    </dgm:pt>
    <dgm:pt modelId="{E87E1C3C-CDFB-4246-9CF7-7A4516E9F3CE}" type="sibTrans" cxnId="{68BF4A97-8542-4956-90ED-AD36F3D9C924}">
      <dgm:prSet/>
      <dgm:spPr/>
      <dgm:t>
        <a:bodyPr/>
        <a:lstStyle/>
        <a:p>
          <a:endParaRPr lang="ru-RU"/>
        </a:p>
      </dgm:t>
    </dgm:pt>
    <dgm:pt modelId="{57AE50B4-9DDC-452D-8696-D4CB6A939A43}">
      <dgm:prSet phldrT="[Текст]" custT="1"/>
      <dgm:spPr/>
      <dgm:t>
        <a:bodyPr/>
        <a:lstStyle/>
        <a:p>
          <a:r>
            <a:rPr lang="uk-UA" sz="2400" dirty="0" smtClean="0"/>
            <a:t>Стадії скоєння злочину</a:t>
          </a:r>
          <a:endParaRPr lang="ru-RU" sz="2400" dirty="0"/>
        </a:p>
      </dgm:t>
    </dgm:pt>
    <dgm:pt modelId="{DE459FAD-8037-4C14-A0E9-749F073D9E2E}" type="parTrans" cxnId="{903A1E30-A70F-421E-9BE0-E0ECFCE55C59}">
      <dgm:prSet/>
      <dgm:spPr/>
      <dgm:t>
        <a:bodyPr/>
        <a:lstStyle/>
        <a:p>
          <a:endParaRPr lang="ru-RU"/>
        </a:p>
      </dgm:t>
    </dgm:pt>
    <dgm:pt modelId="{76934817-C0A6-4ECD-AC9E-3BD0269CD990}" type="sibTrans" cxnId="{903A1E30-A70F-421E-9BE0-E0ECFCE55C59}">
      <dgm:prSet/>
      <dgm:spPr/>
      <dgm:t>
        <a:bodyPr/>
        <a:lstStyle/>
        <a:p>
          <a:endParaRPr lang="ru-RU"/>
        </a:p>
      </dgm:t>
    </dgm:pt>
    <dgm:pt modelId="{F35D8183-4382-42A9-9E24-9657F1EAA8EC}">
      <dgm:prSet phldrT="[Текст]" custT="1"/>
      <dgm:spPr/>
      <dgm:t>
        <a:bodyPr/>
        <a:lstStyle/>
        <a:p>
          <a:r>
            <a:rPr lang="uk-UA" sz="2400" dirty="0" smtClean="0"/>
            <a:t>Співучасть у злочині</a:t>
          </a:r>
          <a:endParaRPr lang="ru-RU" sz="2400" dirty="0"/>
        </a:p>
      </dgm:t>
    </dgm:pt>
    <dgm:pt modelId="{47C11815-878E-45B8-8DEF-4B3E0519CE2A}" type="parTrans" cxnId="{7E13286F-E8FE-4380-8714-A0C6EB2AB340}">
      <dgm:prSet/>
      <dgm:spPr/>
      <dgm:t>
        <a:bodyPr/>
        <a:lstStyle/>
        <a:p>
          <a:endParaRPr lang="ru-RU"/>
        </a:p>
      </dgm:t>
    </dgm:pt>
    <dgm:pt modelId="{F1F200A2-9BF9-4FA5-A09B-5D9D0E627898}" type="sibTrans" cxnId="{7E13286F-E8FE-4380-8714-A0C6EB2AB340}">
      <dgm:prSet/>
      <dgm:spPr/>
      <dgm:t>
        <a:bodyPr/>
        <a:lstStyle/>
        <a:p>
          <a:endParaRPr lang="ru-RU"/>
        </a:p>
      </dgm:t>
    </dgm:pt>
    <dgm:pt modelId="{826ACAD7-05BE-4B68-9CC2-91566AB99301}" type="pres">
      <dgm:prSet presAssocID="{32898697-253F-4C26-938F-1AC85F02B7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10E7E-53EE-4A97-A6B6-A3E95EE190E6}" type="pres">
      <dgm:prSet presAssocID="{32898697-253F-4C26-938F-1AC85F02B7FF}" presName="cycle" presStyleCnt="0"/>
      <dgm:spPr/>
      <dgm:t>
        <a:bodyPr/>
        <a:lstStyle/>
        <a:p>
          <a:endParaRPr lang="ru-RU"/>
        </a:p>
      </dgm:t>
    </dgm:pt>
    <dgm:pt modelId="{3625F83A-DA6A-41A2-A7E4-084F09F44C04}" type="pres">
      <dgm:prSet presAssocID="{25892268-401F-4A6C-9CA5-6F8CBA199F7B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A9F48-3683-419E-B113-6F24DA9EBFE9}" type="pres">
      <dgm:prSet presAssocID="{76E38706-5DC0-4F87-8042-52C0D280A480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083D282A-8AC6-41E4-91E7-AC7BF2EE9CE6}" type="pres">
      <dgm:prSet presAssocID="{353BCFD8-B381-4A0A-B891-5037786A067B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994EA-4AE8-44D0-B327-84F2CC867729}" type="pres">
      <dgm:prSet presAssocID="{B66373EB-35D7-41C5-84D2-C8D1E508EA8E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FBB79-3FD4-4BAC-9244-1A828FA6F212}" type="pres">
      <dgm:prSet presAssocID="{B059B167-42C0-4F78-9326-9660CC675C65}" presName="nodeFollowingNodes" presStyleLbl="node1" presStyleIdx="3" presStyleCnt="6" custRadScaleRad="105893" custRadScaleInc="4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0A011-6ABF-47D0-B2F0-4226552620E1}" type="pres">
      <dgm:prSet presAssocID="{57AE50B4-9DDC-452D-8696-D4CB6A939A43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7F85FA-92C0-4103-8CA0-AA9A7B1AA0B4}" type="pres">
      <dgm:prSet presAssocID="{F35D8183-4382-42A9-9E24-9657F1EAA8EC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BF4A97-8542-4956-90ED-AD36F3D9C924}" srcId="{32898697-253F-4C26-938F-1AC85F02B7FF}" destId="{B059B167-42C0-4F78-9326-9660CC675C65}" srcOrd="3" destOrd="0" parTransId="{EC7F1AA4-C1D3-4665-9CB5-8987D4C89F78}" sibTransId="{E87E1C3C-CDFB-4246-9CF7-7A4516E9F3CE}"/>
    <dgm:cxn modelId="{75003401-86F8-4D64-A8E0-4DBFC6D6A82C}" type="presOf" srcId="{57AE50B4-9DDC-452D-8696-D4CB6A939A43}" destId="{9BD0A011-6ABF-47D0-B2F0-4226552620E1}" srcOrd="0" destOrd="0" presId="urn:microsoft.com/office/officeart/2005/8/layout/cycle3"/>
    <dgm:cxn modelId="{F859015F-40CC-4340-B35F-2C2836019A4E}" type="presOf" srcId="{32898697-253F-4C26-938F-1AC85F02B7FF}" destId="{826ACAD7-05BE-4B68-9CC2-91566AB99301}" srcOrd="0" destOrd="0" presId="urn:microsoft.com/office/officeart/2005/8/layout/cycle3"/>
    <dgm:cxn modelId="{3E8C9B50-E91D-44BB-B8A7-204A32C4437B}" srcId="{32898697-253F-4C26-938F-1AC85F02B7FF}" destId="{25892268-401F-4A6C-9CA5-6F8CBA199F7B}" srcOrd="0" destOrd="0" parTransId="{93055902-E141-4A10-9242-0DB1A6D3C359}" sibTransId="{76E38706-5DC0-4F87-8042-52C0D280A480}"/>
    <dgm:cxn modelId="{F948EE28-CC05-4534-9AE4-370E1CE30D53}" type="presOf" srcId="{76E38706-5DC0-4F87-8042-52C0D280A480}" destId="{A70A9F48-3683-419E-B113-6F24DA9EBFE9}" srcOrd="0" destOrd="0" presId="urn:microsoft.com/office/officeart/2005/8/layout/cycle3"/>
    <dgm:cxn modelId="{C0347A26-706E-49F5-8E9D-55C2E0E48A9B}" type="presOf" srcId="{25892268-401F-4A6C-9CA5-6F8CBA199F7B}" destId="{3625F83A-DA6A-41A2-A7E4-084F09F44C04}" srcOrd="0" destOrd="0" presId="urn:microsoft.com/office/officeart/2005/8/layout/cycle3"/>
    <dgm:cxn modelId="{079FAC67-B62D-4C4C-A170-7EE1BFBBEAE3}" type="presOf" srcId="{F35D8183-4382-42A9-9E24-9657F1EAA8EC}" destId="{EF7F85FA-92C0-4103-8CA0-AA9A7B1AA0B4}" srcOrd="0" destOrd="0" presId="urn:microsoft.com/office/officeart/2005/8/layout/cycle3"/>
    <dgm:cxn modelId="{88A0015B-435B-42A3-9B5A-AEDF68314BAD}" type="presOf" srcId="{B66373EB-35D7-41C5-84D2-C8D1E508EA8E}" destId="{873994EA-4AE8-44D0-B327-84F2CC867729}" srcOrd="0" destOrd="0" presId="urn:microsoft.com/office/officeart/2005/8/layout/cycle3"/>
    <dgm:cxn modelId="{7E13286F-E8FE-4380-8714-A0C6EB2AB340}" srcId="{32898697-253F-4C26-938F-1AC85F02B7FF}" destId="{F35D8183-4382-42A9-9E24-9657F1EAA8EC}" srcOrd="5" destOrd="0" parTransId="{47C11815-878E-45B8-8DEF-4B3E0519CE2A}" sibTransId="{F1F200A2-9BF9-4FA5-A09B-5D9D0E627898}"/>
    <dgm:cxn modelId="{FB0A5BFC-6A6E-4A24-AD58-F093DC49117A}" type="presOf" srcId="{353BCFD8-B381-4A0A-B891-5037786A067B}" destId="{083D282A-8AC6-41E4-91E7-AC7BF2EE9CE6}" srcOrd="0" destOrd="0" presId="urn:microsoft.com/office/officeart/2005/8/layout/cycle3"/>
    <dgm:cxn modelId="{13720640-6C46-45E3-891E-A004F5F4FFFD}" srcId="{32898697-253F-4C26-938F-1AC85F02B7FF}" destId="{B66373EB-35D7-41C5-84D2-C8D1E508EA8E}" srcOrd="2" destOrd="0" parTransId="{276D42F9-8E98-4C93-917C-A13C8E9BC253}" sibTransId="{0026EEA9-4642-45C4-B727-EF00746AFF0F}"/>
    <dgm:cxn modelId="{903A1E30-A70F-421E-9BE0-E0ECFCE55C59}" srcId="{32898697-253F-4C26-938F-1AC85F02B7FF}" destId="{57AE50B4-9DDC-452D-8696-D4CB6A939A43}" srcOrd="4" destOrd="0" parTransId="{DE459FAD-8037-4C14-A0E9-749F073D9E2E}" sibTransId="{76934817-C0A6-4ECD-AC9E-3BD0269CD990}"/>
    <dgm:cxn modelId="{E28D99F1-0679-4C92-9DA2-B154B14912EF}" type="presOf" srcId="{B059B167-42C0-4F78-9326-9660CC675C65}" destId="{AEAFBB79-3FD4-4BAC-9244-1A828FA6F212}" srcOrd="0" destOrd="0" presId="urn:microsoft.com/office/officeart/2005/8/layout/cycle3"/>
    <dgm:cxn modelId="{37D7FF00-E6F2-4A46-837D-D350BEF99B19}" srcId="{32898697-253F-4C26-938F-1AC85F02B7FF}" destId="{353BCFD8-B381-4A0A-B891-5037786A067B}" srcOrd="1" destOrd="0" parTransId="{594B4323-1C2F-43B6-ADF5-6B078A990499}" sibTransId="{2ABAEF8B-D8C4-4A0B-BC9C-AD77D39F7240}"/>
    <dgm:cxn modelId="{A9BAEECC-6581-4C49-A049-36D0F69689E4}" type="presParOf" srcId="{826ACAD7-05BE-4B68-9CC2-91566AB99301}" destId="{23D10E7E-53EE-4A97-A6B6-A3E95EE190E6}" srcOrd="0" destOrd="0" presId="urn:microsoft.com/office/officeart/2005/8/layout/cycle3"/>
    <dgm:cxn modelId="{CE721487-184B-4FEA-B5D1-798068DD1646}" type="presParOf" srcId="{23D10E7E-53EE-4A97-A6B6-A3E95EE190E6}" destId="{3625F83A-DA6A-41A2-A7E4-084F09F44C04}" srcOrd="0" destOrd="0" presId="urn:microsoft.com/office/officeart/2005/8/layout/cycle3"/>
    <dgm:cxn modelId="{0C24F1C5-E912-442D-A1D8-4E2FA7ED212D}" type="presParOf" srcId="{23D10E7E-53EE-4A97-A6B6-A3E95EE190E6}" destId="{A70A9F48-3683-419E-B113-6F24DA9EBFE9}" srcOrd="1" destOrd="0" presId="urn:microsoft.com/office/officeart/2005/8/layout/cycle3"/>
    <dgm:cxn modelId="{97E2A753-1D0A-4EF6-B79D-9C1A8E0E24ED}" type="presParOf" srcId="{23D10E7E-53EE-4A97-A6B6-A3E95EE190E6}" destId="{083D282A-8AC6-41E4-91E7-AC7BF2EE9CE6}" srcOrd="2" destOrd="0" presId="urn:microsoft.com/office/officeart/2005/8/layout/cycle3"/>
    <dgm:cxn modelId="{C94CF25C-6B68-42EE-A120-105F3CB1E015}" type="presParOf" srcId="{23D10E7E-53EE-4A97-A6B6-A3E95EE190E6}" destId="{873994EA-4AE8-44D0-B327-84F2CC867729}" srcOrd="3" destOrd="0" presId="urn:microsoft.com/office/officeart/2005/8/layout/cycle3"/>
    <dgm:cxn modelId="{9A593B74-2687-4FDB-826F-A27287C4911D}" type="presParOf" srcId="{23D10E7E-53EE-4A97-A6B6-A3E95EE190E6}" destId="{AEAFBB79-3FD4-4BAC-9244-1A828FA6F212}" srcOrd="4" destOrd="0" presId="urn:microsoft.com/office/officeart/2005/8/layout/cycle3"/>
    <dgm:cxn modelId="{2D729B8E-B22A-40DB-AA48-AB4E5BE2B334}" type="presParOf" srcId="{23D10E7E-53EE-4A97-A6B6-A3E95EE190E6}" destId="{9BD0A011-6ABF-47D0-B2F0-4226552620E1}" srcOrd="5" destOrd="0" presId="urn:microsoft.com/office/officeart/2005/8/layout/cycle3"/>
    <dgm:cxn modelId="{24F05B55-D12F-4CD0-97FD-649B74E3F1AC}" type="presParOf" srcId="{23D10E7E-53EE-4A97-A6B6-A3E95EE190E6}" destId="{EF7F85FA-92C0-4103-8CA0-AA9A7B1AA0B4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BBFFFE-1611-4187-AAA1-9A92C022D978}" type="doc">
      <dgm:prSet loTypeId="urn:microsoft.com/office/officeart/2005/8/layout/target3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3696BF6-9CEE-48EA-BA1F-20DD63D9671D}">
      <dgm:prSet custT="1"/>
      <dgm:spPr/>
      <dgm:t>
        <a:bodyPr/>
        <a:lstStyle/>
        <a:p>
          <a:pPr rtl="0"/>
          <a:r>
            <a:rPr lang="uk-UA" sz="3200" smtClean="0"/>
            <a:t>Конституція України;</a:t>
          </a:r>
          <a:endParaRPr lang="ru-RU" sz="3200" dirty="0"/>
        </a:p>
      </dgm:t>
    </dgm:pt>
    <dgm:pt modelId="{05A60063-ED2A-4AAC-997E-7DAC67BEBCC3}" type="parTrans" cxnId="{0DC2B5F8-9206-464B-9072-D25228799771}">
      <dgm:prSet/>
      <dgm:spPr/>
      <dgm:t>
        <a:bodyPr/>
        <a:lstStyle/>
        <a:p>
          <a:endParaRPr lang="ru-RU"/>
        </a:p>
      </dgm:t>
    </dgm:pt>
    <dgm:pt modelId="{42EAD96E-68F4-4F46-A527-B92ACBD26976}" type="sibTrans" cxnId="{0DC2B5F8-9206-464B-9072-D25228799771}">
      <dgm:prSet/>
      <dgm:spPr/>
      <dgm:t>
        <a:bodyPr/>
        <a:lstStyle/>
        <a:p>
          <a:endParaRPr lang="ru-RU"/>
        </a:p>
      </dgm:t>
    </dgm:pt>
    <dgm:pt modelId="{39B31F4F-BD95-41E8-A744-52041BBDF54B}">
      <dgm:prSet custT="1"/>
      <dgm:spPr/>
      <dgm:t>
        <a:bodyPr/>
        <a:lstStyle/>
        <a:p>
          <a:pPr rtl="0"/>
          <a:r>
            <a:rPr lang="uk-UA" sz="2400" smtClean="0"/>
            <a:t>Рішення Конституційного Суду України про неконституційність кримінальних законів або норм;</a:t>
          </a:r>
          <a:endParaRPr lang="ru-RU" sz="2400" dirty="0"/>
        </a:p>
      </dgm:t>
    </dgm:pt>
    <dgm:pt modelId="{82D9A043-D9F9-4E75-891A-C48955CE9757}" type="parTrans" cxnId="{56420451-E28F-45E2-A9EC-CD08802BD7EA}">
      <dgm:prSet/>
      <dgm:spPr/>
      <dgm:t>
        <a:bodyPr/>
        <a:lstStyle/>
        <a:p>
          <a:endParaRPr lang="ru-RU"/>
        </a:p>
      </dgm:t>
    </dgm:pt>
    <dgm:pt modelId="{EE6989DD-2EFB-44ED-954F-A8A502FCDE3A}" type="sibTrans" cxnId="{56420451-E28F-45E2-A9EC-CD08802BD7EA}">
      <dgm:prSet/>
      <dgm:spPr/>
      <dgm:t>
        <a:bodyPr/>
        <a:lstStyle/>
        <a:p>
          <a:endParaRPr lang="ru-RU"/>
        </a:p>
      </dgm:t>
    </dgm:pt>
    <dgm:pt modelId="{1880B776-314B-4AC1-B6C7-A0FF18AD1307}">
      <dgm:prSet custT="1"/>
      <dgm:spPr/>
      <dgm:t>
        <a:bodyPr/>
        <a:lstStyle/>
        <a:p>
          <a:pPr rtl="0"/>
          <a:r>
            <a:rPr lang="uk-UA" sz="2400" smtClean="0"/>
            <a:t>Укладені  і належним чином ратифіковані Україною міжнародні договори;</a:t>
          </a:r>
          <a:endParaRPr lang="ru-RU" sz="2400" dirty="0"/>
        </a:p>
      </dgm:t>
    </dgm:pt>
    <dgm:pt modelId="{D1D1DB04-4A37-459A-ACD8-5C41E464D044}" type="parTrans" cxnId="{395AE048-65A1-49B8-A784-0DBBA531D509}">
      <dgm:prSet/>
      <dgm:spPr/>
      <dgm:t>
        <a:bodyPr/>
        <a:lstStyle/>
        <a:p>
          <a:endParaRPr lang="ru-RU"/>
        </a:p>
      </dgm:t>
    </dgm:pt>
    <dgm:pt modelId="{D3752285-B774-4C60-86B8-22707CA8E64A}" type="sibTrans" cxnId="{395AE048-65A1-49B8-A784-0DBBA531D509}">
      <dgm:prSet/>
      <dgm:spPr/>
      <dgm:t>
        <a:bodyPr/>
        <a:lstStyle/>
        <a:p>
          <a:endParaRPr lang="ru-RU"/>
        </a:p>
      </dgm:t>
    </dgm:pt>
    <dgm:pt modelId="{68FFBC20-3CBB-45C8-B0DA-62320A2B24E2}">
      <dgm:prSet/>
      <dgm:spPr/>
      <dgm:t>
        <a:bodyPr/>
        <a:lstStyle/>
        <a:p>
          <a:pPr rtl="0"/>
          <a:r>
            <a:rPr lang="uk-UA" smtClean="0"/>
            <a:t>Кримінальний кодекс України.</a:t>
          </a:r>
          <a:endParaRPr lang="ru-RU" dirty="0"/>
        </a:p>
      </dgm:t>
    </dgm:pt>
    <dgm:pt modelId="{E2F1EB18-DB75-4E6A-B59D-5C2982F9D8C5}" type="parTrans" cxnId="{07B836D9-D7ED-41F1-A1EE-78BEC2005DE4}">
      <dgm:prSet/>
      <dgm:spPr/>
      <dgm:t>
        <a:bodyPr/>
        <a:lstStyle/>
        <a:p>
          <a:endParaRPr lang="ru-RU"/>
        </a:p>
      </dgm:t>
    </dgm:pt>
    <dgm:pt modelId="{E962CC9E-AC4E-4F26-A112-28162BD6E4E2}" type="sibTrans" cxnId="{07B836D9-D7ED-41F1-A1EE-78BEC2005DE4}">
      <dgm:prSet/>
      <dgm:spPr/>
      <dgm:t>
        <a:bodyPr/>
        <a:lstStyle/>
        <a:p>
          <a:endParaRPr lang="ru-RU"/>
        </a:p>
      </dgm:t>
    </dgm:pt>
    <dgm:pt modelId="{3D773DB0-65B3-48DD-BC9A-B4DCF7E1ACD1}" type="pres">
      <dgm:prSet presAssocID="{C6BBFFFE-1611-4187-AAA1-9A92C022D97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58B1EB-EC2A-43F1-A8B7-918272DB2B7E}" type="pres">
      <dgm:prSet presAssocID="{D3696BF6-9CEE-48EA-BA1F-20DD63D9671D}" presName="circle1" presStyleLbl="node1" presStyleIdx="0" presStyleCnt="4"/>
      <dgm:spPr/>
      <dgm:t>
        <a:bodyPr/>
        <a:lstStyle/>
        <a:p>
          <a:endParaRPr lang="ru-RU"/>
        </a:p>
      </dgm:t>
    </dgm:pt>
    <dgm:pt modelId="{D81E4729-2F23-4874-97E1-68C9387C4575}" type="pres">
      <dgm:prSet presAssocID="{D3696BF6-9CEE-48EA-BA1F-20DD63D9671D}" presName="space" presStyleCnt="0"/>
      <dgm:spPr/>
      <dgm:t>
        <a:bodyPr/>
        <a:lstStyle/>
        <a:p>
          <a:endParaRPr lang="ru-RU"/>
        </a:p>
      </dgm:t>
    </dgm:pt>
    <dgm:pt modelId="{6041B528-AC27-45A6-9A04-20E1F4CE843E}" type="pres">
      <dgm:prSet presAssocID="{D3696BF6-9CEE-48EA-BA1F-20DD63D9671D}" presName="rect1" presStyleLbl="alignAcc1" presStyleIdx="0" presStyleCnt="4"/>
      <dgm:spPr/>
      <dgm:t>
        <a:bodyPr/>
        <a:lstStyle/>
        <a:p>
          <a:endParaRPr lang="ru-RU"/>
        </a:p>
      </dgm:t>
    </dgm:pt>
    <dgm:pt modelId="{77C9E63D-ED8E-4970-B784-2D16DEFD0979}" type="pres">
      <dgm:prSet presAssocID="{39B31F4F-BD95-41E8-A744-52041BBDF54B}" presName="vertSpace2" presStyleLbl="node1" presStyleIdx="0" presStyleCnt="4"/>
      <dgm:spPr/>
      <dgm:t>
        <a:bodyPr/>
        <a:lstStyle/>
        <a:p>
          <a:endParaRPr lang="ru-RU"/>
        </a:p>
      </dgm:t>
    </dgm:pt>
    <dgm:pt modelId="{D84D6924-296A-4D9B-A075-FA18F54F0285}" type="pres">
      <dgm:prSet presAssocID="{39B31F4F-BD95-41E8-A744-52041BBDF54B}" presName="circle2" presStyleLbl="node1" presStyleIdx="1" presStyleCnt="4"/>
      <dgm:spPr/>
      <dgm:t>
        <a:bodyPr/>
        <a:lstStyle/>
        <a:p>
          <a:endParaRPr lang="ru-RU"/>
        </a:p>
      </dgm:t>
    </dgm:pt>
    <dgm:pt modelId="{802A5538-4BE2-44BA-8B1A-ED6E0DFF434D}" type="pres">
      <dgm:prSet presAssocID="{39B31F4F-BD95-41E8-A744-52041BBDF54B}" presName="rect2" presStyleLbl="alignAcc1" presStyleIdx="1" presStyleCnt="4"/>
      <dgm:spPr/>
      <dgm:t>
        <a:bodyPr/>
        <a:lstStyle/>
        <a:p>
          <a:endParaRPr lang="ru-RU"/>
        </a:p>
      </dgm:t>
    </dgm:pt>
    <dgm:pt modelId="{269F3B60-FDB6-4A51-B5D1-0486C5C4F870}" type="pres">
      <dgm:prSet presAssocID="{1880B776-314B-4AC1-B6C7-A0FF18AD1307}" presName="vertSpace3" presStyleLbl="node1" presStyleIdx="1" presStyleCnt="4"/>
      <dgm:spPr/>
      <dgm:t>
        <a:bodyPr/>
        <a:lstStyle/>
        <a:p>
          <a:endParaRPr lang="ru-RU"/>
        </a:p>
      </dgm:t>
    </dgm:pt>
    <dgm:pt modelId="{235CC6E9-A02C-431D-AA9A-EEF41729712A}" type="pres">
      <dgm:prSet presAssocID="{1880B776-314B-4AC1-B6C7-A0FF18AD1307}" presName="circle3" presStyleLbl="node1" presStyleIdx="2" presStyleCnt="4"/>
      <dgm:spPr/>
      <dgm:t>
        <a:bodyPr/>
        <a:lstStyle/>
        <a:p>
          <a:endParaRPr lang="ru-RU"/>
        </a:p>
      </dgm:t>
    </dgm:pt>
    <dgm:pt modelId="{0284265C-310F-4331-BBFD-17B88CE32B6B}" type="pres">
      <dgm:prSet presAssocID="{1880B776-314B-4AC1-B6C7-A0FF18AD1307}" presName="rect3" presStyleLbl="alignAcc1" presStyleIdx="2" presStyleCnt="4"/>
      <dgm:spPr/>
      <dgm:t>
        <a:bodyPr/>
        <a:lstStyle/>
        <a:p>
          <a:endParaRPr lang="ru-RU"/>
        </a:p>
      </dgm:t>
    </dgm:pt>
    <dgm:pt modelId="{93A364FD-13D9-4470-BC44-C74A29EF86BD}" type="pres">
      <dgm:prSet presAssocID="{68FFBC20-3CBB-45C8-B0DA-62320A2B24E2}" presName="vertSpace4" presStyleLbl="node1" presStyleIdx="2" presStyleCnt="4"/>
      <dgm:spPr/>
      <dgm:t>
        <a:bodyPr/>
        <a:lstStyle/>
        <a:p>
          <a:endParaRPr lang="ru-RU"/>
        </a:p>
      </dgm:t>
    </dgm:pt>
    <dgm:pt modelId="{FE67A371-0D9D-4658-BBFF-8BC937BBBD0C}" type="pres">
      <dgm:prSet presAssocID="{68FFBC20-3CBB-45C8-B0DA-62320A2B24E2}" presName="circle4" presStyleLbl="node1" presStyleIdx="3" presStyleCnt="4"/>
      <dgm:spPr/>
      <dgm:t>
        <a:bodyPr/>
        <a:lstStyle/>
        <a:p>
          <a:endParaRPr lang="ru-RU"/>
        </a:p>
      </dgm:t>
    </dgm:pt>
    <dgm:pt modelId="{AEC011FC-9A5D-4A86-81AE-F187AF524780}" type="pres">
      <dgm:prSet presAssocID="{68FFBC20-3CBB-45C8-B0DA-62320A2B24E2}" presName="rect4" presStyleLbl="alignAcc1" presStyleIdx="3" presStyleCnt="4"/>
      <dgm:spPr/>
      <dgm:t>
        <a:bodyPr/>
        <a:lstStyle/>
        <a:p>
          <a:endParaRPr lang="ru-RU"/>
        </a:p>
      </dgm:t>
    </dgm:pt>
    <dgm:pt modelId="{BB883194-7C3B-4288-AF96-6D8EA8F30115}" type="pres">
      <dgm:prSet presAssocID="{D3696BF6-9CEE-48EA-BA1F-20DD63D9671D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6204B-C5B1-49E7-9325-5B0A9EC1D459}" type="pres">
      <dgm:prSet presAssocID="{39B31F4F-BD95-41E8-A744-52041BBDF54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82A06-4513-4876-8E3B-16F059F3F52D}" type="pres">
      <dgm:prSet presAssocID="{1880B776-314B-4AC1-B6C7-A0FF18AD1307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BB5EA-8798-4FC5-BB73-5C616384B829}" type="pres">
      <dgm:prSet presAssocID="{68FFBC20-3CBB-45C8-B0DA-62320A2B24E2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5AE048-65A1-49B8-A784-0DBBA531D509}" srcId="{C6BBFFFE-1611-4187-AAA1-9A92C022D978}" destId="{1880B776-314B-4AC1-B6C7-A0FF18AD1307}" srcOrd="2" destOrd="0" parTransId="{D1D1DB04-4A37-459A-ACD8-5C41E464D044}" sibTransId="{D3752285-B774-4C60-86B8-22707CA8E64A}"/>
    <dgm:cxn modelId="{F4CC7BB7-75CF-45E7-A889-F0ABE08E18D4}" type="presOf" srcId="{1880B776-314B-4AC1-B6C7-A0FF18AD1307}" destId="{93382A06-4513-4876-8E3B-16F059F3F52D}" srcOrd="1" destOrd="0" presId="urn:microsoft.com/office/officeart/2005/8/layout/target3"/>
    <dgm:cxn modelId="{B783E84A-1919-4CB8-8205-FBACEA0387AC}" type="presOf" srcId="{68FFBC20-3CBB-45C8-B0DA-62320A2B24E2}" destId="{08FBB5EA-8798-4FC5-BB73-5C616384B829}" srcOrd="1" destOrd="0" presId="urn:microsoft.com/office/officeart/2005/8/layout/target3"/>
    <dgm:cxn modelId="{0DC2B5F8-9206-464B-9072-D25228799771}" srcId="{C6BBFFFE-1611-4187-AAA1-9A92C022D978}" destId="{D3696BF6-9CEE-48EA-BA1F-20DD63D9671D}" srcOrd="0" destOrd="0" parTransId="{05A60063-ED2A-4AAC-997E-7DAC67BEBCC3}" sibTransId="{42EAD96E-68F4-4F46-A527-B92ACBD26976}"/>
    <dgm:cxn modelId="{BADDBAE0-9DDE-4145-A220-C9A00EB57423}" type="presOf" srcId="{1880B776-314B-4AC1-B6C7-A0FF18AD1307}" destId="{0284265C-310F-4331-BBFD-17B88CE32B6B}" srcOrd="0" destOrd="0" presId="urn:microsoft.com/office/officeart/2005/8/layout/target3"/>
    <dgm:cxn modelId="{56420451-E28F-45E2-A9EC-CD08802BD7EA}" srcId="{C6BBFFFE-1611-4187-AAA1-9A92C022D978}" destId="{39B31F4F-BD95-41E8-A744-52041BBDF54B}" srcOrd="1" destOrd="0" parTransId="{82D9A043-D9F9-4E75-891A-C48955CE9757}" sibTransId="{EE6989DD-2EFB-44ED-954F-A8A502FCDE3A}"/>
    <dgm:cxn modelId="{28565F7F-7435-4138-93DB-4024058BC063}" type="presOf" srcId="{C6BBFFFE-1611-4187-AAA1-9A92C022D978}" destId="{3D773DB0-65B3-48DD-BC9A-B4DCF7E1ACD1}" srcOrd="0" destOrd="0" presId="urn:microsoft.com/office/officeart/2005/8/layout/target3"/>
    <dgm:cxn modelId="{9870954C-635C-467C-8415-341A59FF4274}" type="presOf" srcId="{39B31F4F-BD95-41E8-A744-52041BBDF54B}" destId="{C166204B-C5B1-49E7-9325-5B0A9EC1D459}" srcOrd="1" destOrd="0" presId="urn:microsoft.com/office/officeart/2005/8/layout/target3"/>
    <dgm:cxn modelId="{A59741FF-55B9-48DE-BA18-9FC1567E371D}" type="presOf" srcId="{D3696BF6-9CEE-48EA-BA1F-20DD63D9671D}" destId="{6041B528-AC27-45A6-9A04-20E1F4CE843E}" srcOrd="0" destOrd="0" presId="urn:microsoft.com/office/officeart/2005/8/layout/target3"/>
    <dgm:cxn modelId="{DBFACC4B-F269-47A0-B1E7-1918FCC71183}" type="presOf" srcId="{D3696BF6-9CEE-48EA-BA1F-20DD63D9671D}" destId="{BB883194-7C3B-4288-AF96-6D8EA8F30115}" srcOrd="1" destOrd="0" presId="urn:microsoft.com/office/officeart/2005/8/layout/target3"/>
    <dgm:cxn modelId="{AD9D992E-581E-47CF-BA8F-B4EDF3BFE9DB}" type="presOf" srcId="{39B31F4F-BD95-41E8-A744-52041BBDF54B}" destId="{802A5538-4BE2-44BA-8B1A-ED6E0DFF434D}" srcOrd="0" destOrd="0" presId="urn:microsoft.com/office/officeart/2005/8/layout/target3"/>
    <dgm:cxn modelId="{2B9FF09E-11B1-40CE-90D7-A756C7007584}" type="presOf" srcId="{68FFBC20-3CBB-45C8-B0DA-62320A2B24E2}" destId="{AEC011FC-9A5D-4A86-81AE-F187AF524780}" srcOrd="0" destOrd="0" presId="urn:microsoft.com/office/officeart/2005/8/layout/target3"/>
    <dgm:cxn modelId="{07B836D9-D7ED-41F1-A1EE-78BEC2005DE4}" srcId="{C6BBFFFE-1611-4187-AAA1-9A92C022D978}" destId="{68FFBC20-3CBB-45C8-B0DA-62320A2B24E2}" srcOrd="3" destOrd="0" parTransId="{E2F1EB18-DB75-4E6A-B59D-5C2982F9D8C5}" sibTransId="{E962CC9E-AC4E-4F26-A112-28162BD6E4E2}"/>
    <dgm:cxn modelId="{58F928A6-FBC0-4853-9E6B-33519DBEA160}" type="presParOf" srcId="{3D773DB0-65B3-48DD-BC9A-B4DCF7E1ACD1}" destId="{FF58B1EB-EC2A-43F1-A8B7-918272DB2B7E}" srcOrd="0" destOrd="0" presId="urn:microsoft.com/office/officeart/2005/8/layout/target3"/>
    <dgm:cxn modelId="{19A6FB5D-CF2B-4410-97E2-24565DA38B48}" type="presParOf" srcId="{3D773DB0-65B3-48DD-BC9A-B4DCF7E1ACD1}" destId="{D81E4729-2F23-4874-97E1-68C9387C4575}" srcOrd="1" destOrd="0" presId="urn:microsoft.com/office/officeart/2005/8/layout/target3"/>
    <dgm:cxn modelId="{2702E423-CF45-406C-A3C3-7437B2B0D4B4}" type="presParOf" srcId="{3D773DB0-65B3-48DD-BC9A-B4DCF7E1ACD1}" destId="{6041B528-AC27-45A6-9A04-20E1F4CE843E}" srcOrd="2" destOrd="0" presId="urn:microsoft.com/office/officeart/2005/8/layout/target3"/>
    <dgm:cxn modelId="{B437F011-7C0B-4DE7-90C4-AD4E7D9B1C97}" type="presParOf" srcId="{3D773DB0-65B3-48DD-BC9A-B4DCF7E1ACD1}" destId="{77C9E63D-ED8E-4970-B784-2D16DEFD0979}" srcOrd="3" destOrd="0" presId="urn:microsoft.com/office/officeart/2005/8/layout/target3"/>
    <dgm:cxn modelId="{F7B31135-B8B2-4BB2-8373-8B94E80DD41D}" type="presParOf" srcId="{3D773DB0-65B3-48DD-BC9A-B4DCF7E1ACD1}" destId="{D84D6924-296A-4D9B-A075-FA18F54F0285}" srcOrd="4" destOrd="0" presId="urn:microsoft.com/office/officeart/2005/8/layout/target3"/>
    <dgm:cxn modelId="{BA6117B0-AB71-48DE-BA23-ED9C49585A0D}" type="presParOf" srcId="{3D773DB0-65B3-48DD-BC9A-B4DCF7E1ACD1}" destId="{802A5538-4BE2-44BA-8B1A-ED6E0DFF434D}" srcOrd="5" destOrd="0" presId="urn:microsoft.com/office/officeart/2005/8/layout/target3"/>
    <dgm:cxn modelId="{0DEE5320-B880-4058-98A5-CA11DA6231D7}" type="presParOf" srcId="{3D773DB0-65B3-48DD-BC9A-B4DCF7E1ACD1}" destId="{269F3B60-FDB6-4A51-B5D1-0486C5C4F870}" srcOrd="6" destOrd="0" presId="urn:microsoft.com/office/officeart/2005/8/layout/target3"/>
    <dgm:cxn modelId="{34A18F64-6837-4465-A456-A801A65CA0A7}" type="presParOf" srcId="{3D773DB0-65B3-48DD-BC9A-B4DCF7E1ACD1}" destId="{235CC6E9-A02C-431D-AA9A-EEF41729712A}" srcOrd="7" destOrd="0" presId="urn:microsoft.com/office/officeart/2005/8/layout/target3"/>
    <dgm:cxn modelId="{3B58A674-D2C8-47AE-AA62-5E1E6FFFECAB}" type="presParOf" srcId="{3D773DB0-65B3-48DD-BC9A-B4DCF7E1ACD1}" destId="{0284265C-310F-4331-BBFD-17B88CE32B6B}" srcOrd="8" destOrd="0" presId="urn:microsoft.com/office/officeart/2005/8/layout/target3"/>
    <dgm:cxn modelId="{545BAF3D-0802-4C3F-B499-F39A9CEAA093}" type="presParOf" srcId="{3D773DB0-65B3-48DD-BC9A-B4DCF7E1ACD1}" destId="{93A364FD-13D9-4470-BC44-C74A29EF86BD}" srcOrd="9" destOrd="0" presId="urn:microsoft.com/office/officeart/2005/8/layout/target3"/>
    <dgm:cxn modelId="{36537DF8-6D12-49C3-B261-06BAC1E02667}" type="presParOf" srcId="{3D773DB0-65B3-48DD-BC9A-B4DCF7E1ACD1}" destId="{FE67A371-0D9D-4658-BBFF-8BC937BBBD0C}" srcOrd="10" destOrd="0" presId="urn:microsoft.com/office/officeart/2005/8/layout/target3"/>
    <dgm:cxn modelId="{A59D6D65-A51C-470C-AEEF-C399E3755527}" type="presParOf" srcId="{3D773DB0-65B3-48DD-BC9A-B4DCF7E1ACD1}" destId="{AEC011FC-9A5D-4A86-81AE-F187AF524780}" srcOrd="11" destOrd="0" presId="urn:microsoft.com/office/officeart/2005/8/layout/target3"/>
    <dgm:cxn modelId="{DF55EC17-8037-4159-981F-C81AD756F5C1}" type="presParOf" srcId="{3D773DB0-65B3-48DD-BC9A-B4DCF7E1ACD1}" destId="{BB883194-7C3B-4288-AF96-6D8EA8F30115}" srcOrd="12" destOrd="0" presId="urn:microsoft.com/office/officeart/2005/8/layout/target3"/>
    <dgm:cxn modelId="{BA41D515-01B9-44A1-BEEA-EAE5CAB3E5EF}" type="presParOf" srcId="{3D773DB0-65B3-48DD-BC9A-B4DCF7E1ACD1}" destId="{C166204B-C5B1-49E7-9325-5B0A9EC1D459}" srcOrd="13" destOrd="0" presId="urn:microsoft.com/office/officeart/2005/8/layout/target3"/>
    <dgm:cxn modelId="{4DC72C07-6291-4A44-A2C2-838597948F89}" type="presParOf" srcId="{3D773DB0-65B3-48DD-BC9A-B4DCF7E1ACD1}" destId="{93382A06-4513-4876-8E3B-16F059F3F52D}" srcOrd="14" destOrd="0" presId="urn:microsoft.com/office/officeart/2005/8/layout/target3"/>
    <dgm:cxn modelId="{5D057120-3936-45AE-8A2A-C63D14763BA2}" type="presParOf" srcId="{3D773DB0-65B3-48DD-BC9A-B4DCF7E1ACD1}" destId="{08FBB5EA-8798-4FC5-BB73-5C616384B82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0C78DC-89C2-48AF-8C6B-0254FD8F0B35}" type="doc">
      <dgm:prSet loTypeId="urn:microsoft.com/office/officeart/2005/8/layout/venn3" loCatId="relationship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B31330A-E6EF-4713-AD82-416F9CC1FE06}">
      <dgm:prSet phldrT="[Текст]" custT="1"/>
      <dgm:spPr/>
      <dgm:t>
        <a:bodyPr/>
        <a:lstStyle/>
        <a:p>
          <a:r>
            <a:rPr lang="uk-UA" sz="1800" b="1" dirty="0" smtClean="0"/>
            <a:t>Ознаки добровільної відмови</a:t>
          </a:r>
          <a:endParaRPr lang="ru-RU" sz="1800" b="1" dirty="0"/>
        </a:p>
      </dgm:t>
    </dgm:pt>
    <dgm:pt modelId="{1C23DB28-FC88-44A8-8B28-7D2C63CA14CF}" type="parTrans" cxnId="{16611B53-C28D-49FF-A991-23C720D38CAB}">
      <dgm:prSet/>
      <dgm:spPr/>
      <dgm:t>
        <a:bodyPr/>
        <a:lstStyle/>
        <a:p>
          <a:endParaRPr lang="ru-RU"/>
        </a:p>
      </dgm:t>
    </dgm:pt>
    <dgm:pt modelId="{88AEB2C6-AF06-4B7C-9791-9784BCA3B51D}" type="sibTrans" cxnId="{16611B53-C28D-49FF-A991-23C720D38CAB}">
      <dgm:prSet/>
      <dgm:spPr/>
      <dgm:t>
        <a:bodyPr/>
        <a:lstStyle/>
        <a:p>
          <a:endParaRPr lang="ru-RU"/>
        </a:p>
      </dgm:t>
    </dgm:pt>
    <dgm:pt modelId="{35772CAF-3AEE-45EC-9A9B-2C10635C869F}">
      <dgm:prSet phldrT="[Текст]" custT="1"/>
      <dgm:spPr/>
      <dgm:t>
        <a:bodyPr/>
        <a:lstStyle/>
        <a:p>
          <a:r>
            <a:rPr lang="uk-UA" sz="1800" dirty="0" smtClean="0"/>
            <a:t>Остаточне припинення готування злочину</a:t>
          </a:r>
          <a:endParaRPr lang="ru-RU" sz="1800" dirty="0"/>
        </a:p>
      </dgm:t>
    </dgm:pt>
    <dgm:pt modelId="{E0DF47D7-2EE2-439F-8C08-B83D6EEE9FFE}" type="parTrans" cxnId="{888A7DD8-D157-47FB-9E05-BD54B2A30C7C}">
      <dgm:prSet/>
      <dgm:spPr/>
      <dgm:t>
        <a:bodyPr/>
        <a:lstStyle/>
        <a:p>
          <a:endParaRPr lang="ru-RU"/>
        </a:p>
      </dgm:t>
    </dgm:pt>
    <dgm:pt modelId="{70BD8A35-17CD-43E0-B23E-85A6619FD939}" type="sibTrans" cxnId="{888A7DD8-D157-47FB-9E05-BD54B2A30C7C}">
      <dgm:prSet/>
      <dgm:spPr/>
      <dgm:t>
        <a:bodyPr/>
        <a:lstStyle/>
        <a:p>
          <a:endParaRPr lang="ru-RU"/>
        </a:p>
      </dgm:t>
    </dgm:pt>
    <dgm:pt modelId="{C26F5D13-DC02-4A0C-820F-89E4FBF62F32}">
      <dgm:prSet phldrT="[Текст]" custT="1"/>
      <dgm:spPr/>
      <dgm:t>
        <a:bodyPr/>
        <a:lstStyle/>
        <a:p>
          <a:r>
            <a:rPr lang="uk-UA" sz="1800" dirty="0" smtClean="0"/>
            <a:t>Відмова від  злочину з волі самої особи</a:t>
          </a:r>
          <a:endParaRPr lang="ru-RU" sz="1800" dirty="0"/>
        </a:p>
      </dgm:t>
    </dgm:pt>
    <dgm:pt modelId="{787B395C-9930-47E8-A489-02F9493BC119}" type="parTrans" cxnId="{234693DF-B8A4-4854-BC15-2E01FBAA5C03}">
      <dgm:prSet/>
      <dgm:spPr/>
      <dgm:t>
        <a:bodyPr/>
        <a:lstStyle/>
        <a:p>
          <a:endParaRPr lang="ru-RU"/>
        </a:p>
      </dgm:t>
    </dgm:pt>
    <dgm:pt modelId="{6442E1F4-97A3-4658-8953-FC3A82604E7A}" type="sibTrans" cxnId="{234693DF-B8A4-4854-BC15-2E01FBAA5C03}">
      <dgm:prSet/>
      <dgm:spPr/>
      <dgm:t>
        <a:bodyPr/>
        <a:lstStyle/>
        <a:p>
          <a:endParaRPr lang="ru-RU"/>
        </a:p>
      </dgm:t>
    </dgm:pt>
    <dgm:pt modelId="{40A3A198-12CE-4F15-B0C3-F8FAD34A86F1}">
      <dgm:prSet phldrT="[Текст]" custT="1"/>
      <dgm:spPr/>
      <dgm:t>
        <a:bodyPr/>
        <a:lstStyle/>
        <a:p>
          <a:r>
            <a:rPr lang="uk-UA" sz="1800" dirty="0" smtClean="0"/>
            <a:t>Наявність у особи усвідомлення можливості довести злочин до кінця</a:t>
          </a:r>
          <a:endParaRPr lang="ru-RU" sz="1800" dirty="0"/>
        </a:p>
      </dgm:t>
    </dgm:pt>
    <dgm:pt modelId="{2F1906D0-D7D9-44EE-A9D4-8970DB58F226}" type="parTrans" cxnId="{A31B0C63-16A9-4ACD-A971-4AF8FE942774}">
      <dgm:prSet/>
      <dgm:spPr/>
      <dgm:t>
        <a:bodyPr/>
        <a:lstStyle/>
        <a:p>
          <a:endParaRPr lang="ru-RU"/>
        </a:p>
      </dgm:t>
    </dgm:pt>
    <dgm:pt modelId="{F834C27C-DF86-442A-A3A1-C6ACDB0A508D}" type="sibTrans" cxnId="{A31B0C63-16A9-4ACD-A971-4AF8FE942774}">
      <dgm:prSet/>
      <dgm:spPr/>
      <dgm:t>
        <a:bodyPr/>
        <a:lstStyle/>
        <a:p>
          <a:endParaRPr lang="ru-RU"/>
        </a:p>
      </dgm:t>
    </dgm:pt>
    <dgm:pt modelId="{F07E4BA5-1C73-43F2-96A1-8213489AAD04}" type="pres">
      <dgm:prSet presAssocID="{540C78DC-89C2-48AF-8C6B-0254FD8F0B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7EDE0E-6143-495B-B08B-B1060F212461}" type="pres">
      <dgm:prSet presAssocID="{5B31330A-E6EF-4713-AD82-416F9CC1FE06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C20E1-CE9F-4DCD-80D9-61437B2D7052}" type="pres">
      <dgm:prSet presAssocID="{88AEB2C6-AF06-4B7C-9791-9784BCA3B51D}" presName="space" presStyleCnt="0"/>
      <dgm:spPr/>
      <dgm:t>
        <a:bodyPr/>
        <a:lstStyle/>
        <a:p>
          <a:endParaRPr lang="ru-RU"/>
        </a:p>
      </dgm:t>
    </dgm:pt>
    <dgm:pt modelId="{ECA09F8B-7126-4954-A48C-122E989CA44D}" type="pres">
      <dgm:prSet presAssocID="{35772CAF-3AEE-45EC-9A9B-2C10635C869F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C61D7-12FD-47FF-BD3D-4654C027CF24}" type="pres">
      <dgm:prSet presAssocID="{70BD8A35-17CD-43E0-B23E-85A6619FD939}" presName="space" presStyleCnt="0"/>
      <dgm:spPr/>
      <dgm:t>
        <a:bodyPr/>
        <a:lstStyle/>
        <a:p>
          <a:endParaRPr lang="ru-RU"/>
        </a:p>
      </dgm:t>
    </dgm:pt>
    <dgm:pt modelId="{E0126844-1E0F-4B8B-9991-BBFF67EF0CDC}" type="pres">
      <dgm:prSet presAssocID="{C26F5D13-DC02-4A0C-820F-89E4FBF62F32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9D9D6-618B-48BB-8434-6A2703268A29}" type="pres">
      <dgm:prSet presAssocID="{6442E1F4-97A3-4658-8953-FC3A82604E7A}" presName="space" presStyleCnt="0"/>
      <dgm:spPr/>
      <dgm:t>
        <a:bodyPr/>
        <a:lstStyle/>
        <a:p>
          <a:endParaRPr lang="ru-RU"/>
        </a:p>
      </dgm:t>
    </dgm:pt>
    <dgm:pt modelId="{05AB0A46-D28D-484F-A73C-CCAC618DF478}" type="pres">
      <dgm:prSet presAssocID="{40A3A198-12CE-4F15-B0C3-F8FAD34A86F1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3C6B08-F848-4E3E-91BE-A69F9B5EA29D}" type="presOf" srcId="{C26F5D13-DC02-4A0C-820F-89E4FBF62F32}" destId="{E0126844-1E0F-4B8B-9991-BBFF67EF0CDC}" srcOrd="0" destOrd="0" presId="urn:microsoft.com/office/officeart/2005/8/layout/venn3"/>
    <dgm:cxn modelId="{FC031A3F-9A61-4529-9A49-29461BA1128E}" type="presOf" srcId="{540C78DC-89C2-48AF-8C6B-0254FD8F0B35}" destId="{F07E4BA5-1C73-43F2-96A1-8213489AAD04}" srcOrd="0" destOrd="0" presId="urn:microsoft.com/office/officeart/2005/8/layout/venn3"/>
    <dgm:cxn modelId="{DDC0CAEC-E1F5-41D4-9490-1D7953F65334}" type="presOf" srcId="{35772CAF-3AEE-45EC-9A9B-2C10635C869F}" destId="{ECA09F8B-7126-4954-A48C-122E989CA44D}" srcOrd="0" destOrd="0" presId="urn:microsoft.com/office/officeart/2005/8/layout/venn3"/>
    <dgm:cxn modelId="{05593F4E-392F-444D-99D7-399FA7662E5E}" type="presOf" srcId="{40A3A198-12CE-4F15-B0C3-F8FAD34A86F1}" destId="{05AB0A46-D28D-484F-A73C-CCAC618DF478}" srcOrd="0" destOrd="0" presId="urn:microsoft.com/office/officeart/2005/8/layout/venn3"/>
    <dgm:cxn modelId="{888A7DD8-D157-47FB-9E05-BD54B2A30C7C}" srcId="{540C78DC-89C2-48AF-8C6B-0254FD8F0B35}" destId="{35772CAF-3AEE-45EC-9A9B-2C10635C869F}" srcOrd="1" destOrd="0" parTransId="{E0DF47D7-2EE2-439F-8C08-B83D6EEE9FFE}" sibTransId="{70BD8A35-17CD-43E0-B23E-85A6619FD939}"/>
    <dgm:cxn modelId="{234693DF-B8A4-4854-BC15-2E01FBAA5C03}" srcId="{540C78DC-89C2-48AF-8C6B-0254FD8F0B35}" destId="{C26F5D13-DC02-4A0C-820F-89E4FBF62F32}" srcOrd="2" destOrd="0" parTransId="{787B395C-9930-47E8-A489-02F9493BC119}" sibTransId="{6442E1F4-97A3-4658-8953-FC3A82604E7A}"/>
    <dgm:cxn modelId="{51DADADE-C306-4ECD-A3A2-F3D1A8AC5097}" type="presOf" srcId="{5B31330A-E6EF-4713-AD82-416F9CC1FE06}" destId="{097EDE0E-6143-495B-B08B-B1060F212461}" srcOrd="0" destOrd="0" presId="urn:microsoft.com/office/officeart/2005/8/layout/venn3"/>
    <dgm:cxn modelId="{A31B0C63-16A9-4ACD-A971-4AF8FE942774}" srcId="{540C78DC-89C2-48AF-8C6B-0254FD8F0B35}" destId="{40A3A198-12CE-4F15-B0C3-F8FAD34A86F1}" srcOrd="3" destOrd="0" parTransId="{2F1906D0-D7D9-44EE-A9D4-8970DB58F226}" sibTransId="{F834C27C-DF86-442A-A3A1-C6ACDB0A508D}"/>
    <dgm:cxn modelId="{16611B53-C28D-49FF-A991-23C720D38CAB}" srcId="{540C78DC-89C2-48AF-8C6B-0254FD8F0B35}" destId="{5B31330A-E6EF-4713-AD82-416F9CC1FE06}" srcOrd="0" destOrd="0" parTransId="{1C23DB28-FC88-44A8-8B28-7D2C63CA14CF}" sibTransId="{88AEB2C6-AF06-4B7C-9791-9784BCA3B51D}"/>
    <dgm:cxn modelId="{EF6230A6-1DC1-41C9-B0CA-971D7D989B8D}" type="presParOf" srcId="{F07E4BA5-1C73-43F2-96A1-8213489AAD04}" destId="{097EDE0E-6143-495B-B08B-B1060F212461}" srcOrd="0" destOrd="0" presId="urn:microsoft.com/office/officeart/2005/8/layout/venn3"/>
    <dgm:cxn modelId="{D94C7D6C-E56A-4CBD-9DB5-6659BB59582F}" type="presParOf" srcId="{F07E4BA5-1C73-43F2-96A1-8213489AAD04}" destId="{A85C20E1-CE9F-4DCD-80D9-61437B2D7052}" srcOrd="1" destOrd="0" presId="urn:microsoft.com/office/officeart/2005/8/layout/venn3"/>
    <dgm:cxn modelId="{2AAF8175-2F0A-4FB5-B4D2-F63911A056F2}" type="presParOf" srcId="{F07E4BA5-1C73-43F2-96A1-8213489AAD04}" destId="{ECA09F8B-7126-4954-A48C-122E989CA44D}" srcOrd="2" destOrd="0" presId="urn:microsoft.com/office/officeart/2005/8/layout/venn3"/>
    <dgm:cxn modelId="{C231FCBE-455F-488A-81CE-6F1D411D800A}" type="presParOf" srcId="{F07E4BA5-1C73-43F2-96A1-8213489AAD04}" destId="{643C61D7-12FD-47FF-BD3D-4654C027CF24}" srcOrd="3" destOrd="0" presId="urn:microsoft.com/office/officeart/2005/8/layout/venn3"/>
    <dgm:cxn modelId="{09A91D57-5654-4914-9D72-9AC08BA32703}" type="presParOf" srcId="{F07E4BA5-1C73-43F2-96A1-8213489AAD04}" destId="{E0126844-1E0F-4B8B-9991-BBFF67EF0CDC}" srcOrd="4" destOrd="0" presId="urn:microsoft.com/office/officeart/2005/8/layout/venn3"/>
    <dgm:cxn modelId="{DB822CDE-106F-4EF3-8F8D-3FDBB3B6B293}" type="presParOf" srcId="{F07E4BA5-1C73-43F2-96A1-8213489AAD04}" destId="{11F9D9D6-618B-48BB-8434-6A2703268A29}" srcOrd="5" destOrd="0" presId="urn:microsoft.com/office/officeart/2005/8/layout/venn3"/>
    <dgm:cxn modelId="{D3D88B2A-A5B8-415F-A04F-D625332DE49E}" type="presParOf" srcId="{F07E4BA5-1C73-43F2-96A1-8213489AAD04}" destId="{05AB0A46-D28D-484F-A73C-CCAC618DF478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7B6799-8C76-4D0B-8148-82AD2A883DCF}" type="doc">
      <dgm:prSet loTypeId="urn:microsoft.com/office/officeart/2005/8/layout/matrix1" loCatId="matrix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1089DE9-95DC-4200-88DA-1ABE5607D3C8}">
      <dgm:prSet phldrT="[Текст]" custT="1"/>
      <dgm:spPr/>
      <dgm:t>
        <a:bodyPr/>
        <a:lstStyle/>
        <a:p>
          <a:r>
            <a:rPr lang="uk-UA" sz="2800" b="1" dirty="0" smtClean="0"/>
            <a:t>Види співучасників</a:t>
          </a:r>
          <a:endParaRPr lang="ru-RU" sz="2800" b="1" dirty="0"/>
        </a:p>
      </dgm:t>
    </dgm:pt>
    <dgm:pt modelId="{2AAB8836-68C6-48EC-847E-61DD98E43CA0}" type="parTrans" cxnId="{080127F7-FAEB-436A-B1CD-3F51AEC86F90}">
      <dgm:prSet/>
      <dgm:spPr/>
      <dgm:t>
        <a:bodyPr/>
        <a:lstStyle/>
        <a:p>
          <a:endParaRPr lang="ru-RU"/>
        </a:p>
      </dgm:t>
    </dgm:pt>
    <dgm:pt modelId="{7CD488D3-5873-4F20-809C-96BF5684D67D}" type="sibTrans" cxnId="{080127F7-FAEB-436A-B1CD-3F51AEC86F90}">
      <dgm:prSet/>
      <dgm:spPr/>
      <dgm:t>
        <a:bodyPr/>
        <a:lstStyle/>
        <a:p>
          <a:endParaRPr lang="ru-RU"/>
        </a:p>
      </dgm:t>
    </dgm:pt>
    <dgm:pt modelId="{5049D42F-E3D8-4035-A166-947B7F56CF67}">
      <dgm:prSet phldrT="[Текст]" custT="1"/>
      <dgm:spPr/>
      <dgm:t>
        <a:bodyPr/>
        <a:lstStyle/>
        <a:p>
          <a:r>
            <a:rPr lang="uk-UA" sz="2800" b="1" smtClean="0"/>
            <a:t>Виконавець</a:t>
          </a:r>
          <a:r>
            <a:rPr lang="uk-UA" sz="2400" b="0" smtClean="0"/>
            <a:t>(особа,яка у співучасті з іншими суб'єктами злочину безпосередньо вчинила злочин)</a:t>
          </a:r>
          <a:endParaRPr lang="ru-RU" sz="2400" b="0" dirty="0"/>
        </a:p>
      </dgm:t>
    </dgm:pt>
    <dgm:pt modelId="{570C6767-A5C2-4500-9E31-AA1DE39DF868}" type="parTrans" cxnId="{AAC219FE-7AAC-49FC-B511-BB88470F32ED}">
      <dgm:prSet/>
      <dgm:spPr/>
      <dgm:t>
        <a:bodyPr/>
        <a:lstStyle/>
        <a:p>
          <a:endParaRPr lang="ru-RU"/>
        </a:p>
      </dgm:t>
    </dgm:pt>
    <dgm:pt modelId="{7E21374C-AAE1-4701-8DD0-8CD6587322F7}" type="sibTrans" cxnId="{AAC219FE-7AAC-49FC-B511-BB88470F32ED}">
      <dgm:prSet/>
      <dgm:spPr/>
      <dgm:t>
        <a:bodyPr/>
        <a:lstStyle/>
        <a:p>
          <a:endParaRPr lang="ru-RU"/>
        </a:p>
      </dgm:t>
    </dgm:pt>
    <dgm:pt modelId="{9114AA97-1CFB-4B85-B5EB-65424C849796}">
      <dgm:prSet phldrT="[Текст]" custT="1"/>
      <dgm:spPr/>
      <dgm:t>
        <a:bodyPr/>
        <a:lstStyle/>
        <a:p>
          <a:r>
            <a:rPr lang="uk-UA" sz="2800" b="1" smtClean="0"/>
            <a:t>Організатор</a:t>
          </a:r>
          <a:r>
            <a:rPr lang="uk-UA" sz="2400" b="0" smtClean="0"/>
            <a:t>(о</a:t>
          </a:r>
          <a:r>
            <a:rPr lang="uk-UA" sz="2400" smtClean="0"/>
            <a:t>соба,яка організувала вчинення злочину,керувала його підготовкою чи вчиненням)</a:t>
          </a:r>
          <a:endParaRPr lang="ru-RU" sz="2400" dirty="0"/>
        </a:p>
      </dgm:t>
    </dgm:pt>
    <dgm:pt modelId="{BB62080A-6868-47BE-8758-44F12033BDF5}" type="parTrans" cxnId="{38CDCA89-AF04-46AF-9F3F-9B523873ED42}">
      <dgm:prSet/>
      <dgm:spPr/>
      <dgm:t>
        <a:bodyPr/>
        <a:lstStyle/>
        <a:p>
          <a:endParaRPr lang="ru-RU"/>
        </a:p>
      </dgm:t>
    </dgm:pt>
    <dgm:pt modelId="{E35583C0-BB1D-4AD4-AC11-89F37A31EFFC}" type="sibTrans" cxnId="{38CDCA89-AF04-46AF-9F3F-9B523873ED42}">
      <dgm:prSet/>
      <dgm:spPr/>
      <dgm:t>
        <a:bodyPr/>
        <a:lstStyle/>
        <a:p>
          <a:endParaRPr lang="ru-RU"/>
        </a:p>
      </dgm:t>
    </dgm:pt>
    <dgm:pt modelId="{7D538B12-200E-4FED-AB4C-22FD4AB777AA}">
      <dgm:prSet phldrT="[Текст]" custT="1"/>
      <dgm:spPr/>
      <dgm:t>
        <a:bodyPr/>
        <a:lstStyle/>
        <a:p>
          <a:r>
            <a:rPr lang="uk-UA" sz="2400" smtClean="0"/>
            <a:t>Пособник(особа,яка порадами,вказівками сприяла вчиненню злочину іншими співучасниками)</a:t>
          </a:r>
          <a:endParaRPr lang="ru-RU" sz="2400" dirty="0"/>
        </a:p>
      </dgm:t>
    </dgm:pt>
    <dgm:pt modelId="{E281D406-5C72-4D73-B926-91A5CF6AFD51}" type="parTrans" cxnId="{62DE23A1-DDDD-4041-B7F5-F8177BED0491}">
      <dgm:prSet/>
      <dgm:spPr/>
      <dgm:t>
        <a:bodyPr/>
        <a:lstStyle/>
        <a:p>
          <a:endParaRPr lang="ru-RU"/>
        </a:p>
      </dgm:t>
    </dgm:pt>
    <dgm:pt modelId="{3F4EEF5C-DE8A-434E-927C-6C47DE45F268}" type="sibTrans" cxnId="{62DE23A1-DDDD-4041-B7F5-F8177BED0491}">
      <dgm:prSet/>
      <dgm:spPr/>
      <dgm:t>
        <a:bodyPr/>
        <a:lstStyle/>
        <a:p>
          <a:endParaRPr lang="ru-RU"/>
        </a:p>
      </dgm:t>
    </dgm:pt>
    <dgm:pt modelId="{5C87F471-0115-41A2-AFF2-A4C69E3ACAB6}">
      <dgm:prSet phldrT="[Текст]" custT="1"/>
      <dgm:spPr/>
      <dgm:t>
        <a:bodyPr/>
        <a:lstStyle/>
        <a:p>
          <a:r>
            <a:rPr lang="uk-UA" sz="2800" smtClean="0"/>
            <a:t>Підбурювач</a:t>
          </a:r>
          <a:r>
            <a:rPr lang="uk-UA" sz="2400" smtClean="0"/>
            <a:t>(особа,яка умовлянням,підкупом схилила іншого співучасника до вчинення злочину)</a:t>
          </a:r>
          <a:endParaRPr lang="ru-RU" sz="2400" b="0" dirty="0"/>
        </a:p>
      </dgm:t>
    </dgm:pt>
    <dgm:pt modelId="{FFF3F00B-9CF5-44B5-BB18-FA668604B895}" type="sibTrans" cxnId="{0D19C43A-E411-4C1D-B729-66BE1153C3F3}">
      <dgm:prSet/>
      <dgm:spPr/>
      <dgm:t>
        <a:bodyPr/>
        <a:lstStyle/>
        <a:p>
          <a:endParaRPr lang="ru-RU"/>
        </a:p>
      </dgm:t>
    </dgm:pt>
    <dgm:pt modelId="{8F37F5BE-8C8F-4212-9BCD-84B6E5724952}" type="parTrans" cxnId="{0D19C43A-E411-4C1D-B729-66BE1153C3F3}">
      <dgm:prSet/>
      <dgm:spPr/>
      <dgm:t>
        <a:bodyPr/>
        <a:lstStyle/>
        <a:p>
          <a:endParaRPr lang="ru-RU"/>
        </a:p>
      </dgm:t>
    </dgm:pt>
    <dgm:pt modelId="{0F38AF4C-E9CB-401F-8290-1378823A4B78}" type="pres">
      <dgm:prSet presAssocID="{C27B6799-8C76-4D0B-8148-82AD2A883DC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BD182D-69D8-4869-B004-D8EFF648165B}" type="pres">
      <dgm:prSet presAssocID="{C27B6799-8C76-4D0B-8148-82AD2A883DCF}" presName="matrix" presStyleCnt="0"/>
      <dgm:spPr/>
      <dgm:t>
        <a:bodyPr/>
        <a:lstStyle/>
        <a:p>
          <a:endParaRPr lang="ru-RU"/>
        </a:p>
      </dgm:t>
    </dgm:pt>
    <dgm:pt modelId="{2E4BA3BE-EAF6-4E61-B9DE-CB993448EDA0}" type="pres">
      <dgm:prSet presAssocID="{C27B6799-8C76-4D0B-8148-82AD2A883DCF}" presName="tile1" presStyleLbl="node1" presStyleIdx="0" presStyleCnt="4"/>
      <dgm:spPr/>
      <dgm:t>
        <a:bodyPr/>
        <a:lstStyle/>
        <a:p>
          <a:endParaRPr lang="ru-RU"/>
        </a:p>
      </dgm:t>
    </dgm:pt>
    <dgm:pt modelId="{066B89D1-E527-4C13-92C7-07C4E2712149}" type="pres">
      <dgm:prSet presAssocID="{C27B6799-8C76-4D0B-8148-82AD2A883DC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68A81-8056-4B6C-A3D9-3799BE12D87F}" type="pres">
      <dgm:prSet presAssocID="{C27B6799-8C76-4D0B-8148-82AD2A883DCF}" presName="tile2" presStyleLbl="node1" presStyleIdx="1" presStyleCnt="4"/>
      <dgm:spPr/>
      <dgm:t>
        <a:bodyPr/>
        <a:lstStyle/>
        <a:p>
          <a:endParaRPr lang="ru-RU"/>
        </a:p>
      </dgm:t>
    </dgm:pt>
    <dgm:pt modelId="{5695CA55-B12C-4675-A24C-61CAD7D468A8}" type="pres">
      <dgm:prSet presAssocID="{C27B6799-8C76-4D0B-8148-82AD2A883DC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2A59B-18D8-47F0-829A-207A66995B5C}" type="pres">
      <dgm:prSet presAssocID="{C27B6799-8C76-4D0B-8148-82AD2A883DCF}" presName="tile3" presStyleLbl="node1" presStyleIdx="2" presStyleCnt="4"/>
      <dgm:spPr/>
      <dgm:t>
        <a:bodyPr/>
        <a:lstStyle/>
        <a:p>
          <a:endParaRPr lang="ru-RU"/>
        </a:p>
      </dgm:t>
    </dgm:pt>
    <dgm:pt modelId="{2367C64B-CAEB-4EEA-84B5-77CDA9622575}" type="pres">
      <dgm:prSet presAssocID="{C27B6799-8C76-4D0B-8148-82AD2A883DC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CA719-6147-4A8F-99B4-FEF51B2BBF6A}" type="pres">
      <dgm:prSet presAssocID="{C27B6799-8C76-4D0B-8148-82AD2A883DCF}" presName="tile4" presStyleLbl="node1" presStyleIdx="3" presStyleCnt="4"/>
      <dgm:spPr/>
      <dgm:t>
        <a:bodyPr/>
        <a:lstStyle/>
        <a:p>
          <a:endParaRPr lang="ru-RU"/>
        </a:p>
      </dgm:t>
    </dgm:pt>
    <dgm:pt modelId="{0F974F32-E54F-4238-8BE3-11BCC24FDA43}" type="pres">
      <dgm:prSet presAssocID="{C27B6799-8C76-4D0B-8148-82AD2A883DC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A5AD5-F3D6-450C-9FD3-B324212D7656}" type="pres">
      <dgm:prSet presAssocID="{C27B6799-8C76-4D0B-8148-82AD2A883DCF}" presName="centerTile" presStyleLbl="fgShp" presStyleIdx="0" presStyleCnt="1" custScaleX="110832" custScaleY="11662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D19C43A-E411-4C1D-B729-66BE1153C3F3}" srcId="{11089DE9-95DC-4200-88DA-1ABE5607D3C8}" destId="{5C87F471-0115-41A2-AFF2-A4C69E3ACAB6}" srcOrd="3" destOrd="0" parTransId="{8F37F5BE-8C8F-4212-9BCD-84B6E5724952}" sibTransId="{FFF3F00B-9CF5-44B5-BB18-FA668604B895}"/>
    <dgm:cxn modelId="{EB6CAACD-A7CE-4A3D-91B7-47CE0E560CB8}" type="presOf" srcId="{5C87F471-0115-41A2-AFF2-A4C69E3ACAB6}" destId="{0F974F32-E54F-4238-8BE3-11BCC24FDA43}" srcOrd="1" destOrd="0" presId="urn:microsoft.com/office/officeart/2005/8/layout/matrix1"/>
    <dgm:cxn modelId="{38CDCA89-AF04-46AF-9F3F-9B523873ED42}" srcId="{11089DE9-95DC-4200-88DA-1ABE5607D3C8}" destId="{9114AA97-1CFB-4B85-B5EB-65424C849796}" srcOrd="1" destOrd="0" parTransId="{BB62080A-6868-47BE-8758-44F12033BDF5}" sibTransId="{E35583C0-BB1D-4AD4-AC11-89F37A31EFFC}"/>
    <dgm:cxn modelId="{CC748E71-331A-4D0D-AFC3-A2C9B25F0817}" type="presOf" srcId="{11089DE9-95DC-4200-88DA-1ABE5607D3C8}" destId="{903A5AD5-F3D6-450C-9FD3-B324212D7656}" srcOrd="0" destOrd="0" presId="urn:microsoft.com/office/officeart/2005/8/layout/matrix1"/>
    <dgm:cxn modelId="{B97FC489-AF2F-4326-91B8-7C4DA5CFE87C}" type="presOf" srcId="{5049D42F-E3D8-4035-A166-947B7F56CF67}" destId="{066B89D1-E527-4C13-92C7-07C4E2712149}" srcOrd="1" destOrd="0" presId="urn:microsoft.com/office/officeart/2005/8/layout/matrix1"/>
    <dgm:cxn modelId="{62DE23A1-DDDD-4041-B7F5-F8177BED0491}" srcId="{11089DE9-95DC-4200-88DA-1ABE5607D3C8}" destId="{7D538B12-200E-4FED-AB4C-22FD4AB777AA}" srcOrd="2" destOrd="0" parTransId="{E281D406-5C72-4D73-B926-91A5CF6AFD51}" sibTransId="{3F4EEF5C-DE8A-434E-927C-6C47DE45F268}"/>
    <dgm:cxn modelId="{080127F7-FAEB-436A-B1CD-3F51AEC86F90}" srcId="{C27B6799-8C76-4D0B-8148-82AD2A883DCF}" destId="{11089DE9-95DC-4200-88DA-1ABE5607D3C8}" srcOrd="0" destOrd="0" parTransId="{2AAB8836-68C6-48EC-847E-61DD98E43CA0}" sibTransId="{7CD488D3-5873-4F20-809C-96BF5684D67D}"/>
    <dgm:cxn modelId="{E8D171C9-370D-47B4-99E5-93F648A47E0C}" type="presOf" srcId="{7D538B12-200E-4FED-AB4C-22FD4AB777AA}" destId="{2367C64B-CAEB-4EEA-84B5-77CDA9622575}" srcOrd="1" destOrd="0" presId="urn:microsoft.com/office/officeart/2005/8/layout/matrix1"/>
    <dgm:cxn modelId="{FA673C8B-6B49-47B2-A878-42E11D4E2B04}" type="presOf" srcId="{5049D42F-E3D8-4035-A166-947B7F56CF67}" destId="{2E4BA3BE-EAF6-4E61-B9DE-CB993448EDA0}" srcOrd="0" destOrd="0" presId="urn:microsoft.com/office/officeart/2005/8/layout/matrix1"/>
    <dgm:cxn modelId="{7CBC2C2A-B5E0-48CF-BBEE-A01377F93AE4}" type="presOf" srcId="{7D538B12-200E-4FED-AB4C-22FD4AB777AA}" destId="{CE82A59B-18D8-47F0-829A-207A66995B5C}" srcOrd="0" destOrd="0" presId="urn:microsoft.com/office/officeart/2005/8/layout/matrix1"/>
    <dgm:cxn modelId="{E6DA0135-B455-4D0B-AED7-B37C172B5C7F}" type="presOf" srcId="{9114AA97-1CFB-4B85-B5EB-65424C849796}" destId="{5695CA55-B12C-4675-A24C-61CAD7D468A8}" srcOrd="1" destOrd="0" presId="urn:microsoft.com/office/officeart/2005/8/layout/matrix1"/>
    <dgm:cxn modelId="{6636B96D-AF88-434A-BC90-99BA38309D70}" type="presOf" srcId="{C27B6799-8C76-4D0B-8148-82AD2A883DCF}" destId="{0F38AF4C-E9CB-401F-8290-1378823A4B78}" srcOrd="0" destOrd="0" presId="urn:microsoft.com/office/officeart/2005/8/layout/matrix1"/>
    <dgm:cxn modelId="{AAC219FE-7AAC-49FC-B511-BB88470F32ED}" srcId="{11089DE9-95DC-4200-88DA-1ABE5607D3C8}" destId="{5049D42F-E3D8-4035-A166-947B7F56CF67}" srcOrd="0" destOrd="0" parTransId="{570C6767-A5C2-4500-9E31-AA1DE39DF868}" sibTransId="{7E21374C-AAE1-4701-8DD0-8CD6587322F7}"/>
    <dgm:cxn modelId="{C6C9B96A-9D9D-41BB-89B8-CCE7CA0E93E0}" type="presOf" srcId="{5C87F471-0115-41A2-AFF2-A4C69E3ACAB6}" destId="{01BCA719-6147-4A8F-99B4-FEF51B2BBF6A}" srcOrd="0" destOrd="0" presId="urn:microsoft.com/office/officeart/2005/8/layout/matrix1"/>
    <dgm:cxn modelId="{402D1C68-9DF6-4500-811A-BF1257DF03F5}" type="presOf" srcId="{9114AA97-1CFB-4B85-B5EB-65424C849796}" destId="{6A868A81-8056-4B6C-A3D9-3799BE12D87F}" srcOrd="0" destOrd="0" presId="urn:microsoft.com/office/officeart/2005/8/layout/matrix1"/>
    <dgm:cxn modelId="{418E9AAC-B1C0-470C-880F-3ABEDEAD347C}" type="presParOf" srcId="{0F38AF4C-E9CB-401F-8290-1378823A4B78}" destId="{21BD182D-69D8-4869-B004-D8EFF648165B}" srcOrd="0" destOrd="0" presId="urn:microsoft.com/office/officeart/2005/8/layout/matrix1"/>
    <dgm:cxn modelId="{9D40321D-8F2B-4B41-AEC5-C8861C916B1D}" type="presParOf" srcId="{21BD182D-69D8-4869-B004-D8EFF648165B}" destId="{2E4BA3BE-EAF6-4E61-B9DE-CB993448EDA0}" srcOrd="0" destOrd="0" presId="urn:microsoft.com/office/officeart/2005/8/layout/matrix1"/>
    <dgm:cxn modelId="{B115F728-4541-4286-91B7-AB1B3C645E98}" type="presParOf" srcId="{21BD182D-69D8-4869-B004-D8EFF648165B}" destId="{066B89D1-E527-4C13-92C7-07C4E2712149}" srcOrd="1" destOrd="0" presId="urn:microsoft.com/office/officeart/2005/8/layout/matrix1"/>
    <dgm:cxn modelId="{2A721F69-ABDD-4436-B8F2-583E19D992AA}" type="presParOf" srcId="{21BD182D-69D8-4869-B004-D8EFF648165B}" destId="{6A868A81-8056-4B6C-A3D9-3799BE12D87F}" srcOrd="2" destOrd="0" presId="urn:microsoft.com/office/officeart/2005/8/layout/matrix1"/>
    <dgm:cxn modelId="{9A654B75-D43F-42DE-8966-9FFE39848512}" type="presParOf" srcId="{21BD182D-69D8-4869-B004-D8EFF648165B}" destId="{5695CA55-B12C-4675-A24C-61CAD7D468A8}" srcOrd="3" destOrd="0" presId="urn:microsoft.com/office/officeart/2005/8/layout/matrix1"/>
    <dgm:cxn modelId="{18498091-632C-42ED-9430-4B3A0945FC7D}" type="presParOf" srcId="{21BD182D-69D8-4869-B004-D8EFF648165B}" destId="{CE82A59B-18D8-47F0-829A-207A66995B5C}" srcOrd="4" destOrd="0" presId="urn:microsoft.com/office/officeart/2005/8/layout/matrix1"/>
    <dgm:cxn modelId="{A8A975CB-F0CC-4B9D-A798-F48FA259E9B0}" type="presParOf" srcId="{21BD182D-69D8-4869-B004-D8EFF648165B}" destId="{2367C64B-CAEB-4EEA-84B5-77CDA9622575}" srcOrd="5" destOrd="0" presId="urn:microsoft.com/office/officeart/2005/8/layout/matrix1"/>
    <dgm:cxn modelId="{A7809568-F062-432F-99BC-62ED4A6ACDFB}" type="presParOf" srcId="{21BD182D-69D8-4869-B004-D8EFF648165B}" destId="{01BCA719-6147-4A8F-99B4-FEF51B2BBF6A}" srcOrd="6" destOrd="0" presId="urn:microsoft.com/office/officeart/2005/8/layout/matrix1"/>
    <dgm:cxn modelId="{EA72C3E5-C37A-4107-AB7C-5B1658A52408}" type="presParOf" srcId="{21BD182D-69D8-4869-B004-D8EFF648165B}" destId="{0F974F32-E54F-4238-8BE3-11BCC24FDA43}" srcOrd="7" destOrd="0" presId="urn:microsoft.com/office/officeart/2005/8/layout/matrix1"/>
    <dgm:cxn modelId="{8F60D995-4560-4C83-AA87-2A4685D35FBA}" type="presParOf" srcId="{0F38AF4C-E9CB-401F-8290-1378823A4B78}" destId="{903A5AD5-F3D6-450C-9FD3-B324212D765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3.bin"/><Relationship Id="rId13" Type="http://schemas.microsoft.com/office/2006/relationships/legacyDiagramText" Target="legacyDiagramText18.bin"/><Relationship Id="rId18" Type="http://schemas.microsoft.com/office/2006/relationships/legacyDiagramText" Target="legacyDiagramText23.bin"/><Relationship Id="rId3" Type="http://schemas.microsoft.com/office/2006/relationships/legacyDiagramText" Target="legacyDiagramText8.bin"/><Relationship Id="rId7" Type="http://schemas.microsoft.com/office/2006/relationships/legacyDiagramText" Target="legacyDiagramText12.bin"/><Relationship Id="rId12" Type="http://schemas.microsoft.com/office/2006/relationships/legacyDiagramText" Target="legacyDiagramText17.bin"/><Relationship Id="rId17" Type="http://schemas.microsoft.com/office/2006/relationships/legacyDiagramText" Target="legacyDiagramText22.bin"/><Relationship Id="rId2" Type="http://schemas.microsoft.com/office/2006/relationships/legacyDiagramText" Target="legacyDiagramText7.bin"/><Relationship Id="rId16" Type="http://schemas.microsoft.com/office/2006/relationships/legacyDiagramText" Target="legacyDiagramText21.bin"/><Relationship Id="rId1" Type="http://schemas.microsoft.com/office/2006/relationships/legacyDiagramText" Target="legacyDiagramText6.bin"/><Relationship Id="rId6" Type="http://schemas.microsoft.com/office/2006/relationships/legacyDiagramText" Target="legacyDiagramText11.bin"/><Relationship Id="rId11" Type="http://schemas.microsoft.com/office/2006/relationships/legacyDiagramText" Target="legacyDiagramText16.bin"/><Relationship Id="rId5" Type="http://schemas.microsoft.com/office/2006/relationships/legacyDiagramText" Target="legacyDiagramText10.bin"/><Relationship Id="rId15" Type="http://schemas.microsoft.com/office/2006/relationships/legacyDiagramText" Target="legacyDiagramText20.bin"/><Relationship Id="rId10" Type="http://schemas.microsoft.com/office/2006/relationships/legacyDiagramText" Target="legacyDiagramText15.bin"/><Relationship Id="rId4" Type="http://schemas.microsoft.com/office/2006/relationships/legacyDiagramText" Target="legacyDiagramText9.bin"/><Relationship Id="rId9" Type="http://schemas.microsoft.com/office/2006/relationships/legacyDiagramText" Target="legacyDiagramText14.bin"/><Relationship Id="rId14" Type="http://schemas.microsoft.com/office/2006/relationships/legacyDiagramText" Target="legacyDiagramText19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31.bin"/><Relationship Id="rId3" Type="http://schemas.microsoft.com/office/2006/relationships/legacyDiagramText" Target="legacyDiagramText26.bin"/><Relationship Id="rId7" Type="http://schemas.microsoft.com/office/2006/relationships/legacyDiagramText" Target="legacyDiagramText30.bin"/><Relationship Id="rId2" Type="http://schemas.microsoft.com/office/2006/relationships/legacyDiagramText" Target="legacyDiagramText25.bin"/><Relationship Id="rId1" Type="http://schemas.microsoft.com/office/2006/relationships/legacyDiagramText" Target="legacyDiagramText24.bin"/><Relationship Id="rId6" Type="http://schemas.microsoft.com/office/2006/relationships/legacyDiagramText" Target="legacyDiagramText29.bin"/><Relationship Id="rId5" Type="http://schemas.microsoft.com/office/2006/relationships/legacyDiagramText" Target="legacyDiagramText28.bin"/><Relationship Id="rId4" Type="http://schemas.microsoft.com/office/2006/relationships/legacyDiagramText" Target="legacyDiagramText27.bin"/><Relationship Id="rId9" Type="http://schemas.microsoft.com/office/2006/relationships/legacyDiagramText" Target="legacyDiagramText32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5.bin"/><Relationship Id="rId2" Type="http://schemas.microsoft.com/office/2006/relationships/legacyDiagramText" Target="legacyDiagramText34.bin"/><Relationship Id="rId1" Type="http://schemas.microsoft.com/office/2006/relationships/legacyDiagramText" Target="legacyDiagramText33.bin"/><Relationship Id="rId4" Type="http://schemas.microsoft.com/office/2006/relationships/legacyDiagramText" Target="legacyDiagramText36.bin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9.bin"/><Relationship Id="rId2" Type="http://schemas.microsoft.com/office/2006/relationships/legacyDiagramText" Target="legacyDiagramText38.bin"/><Relationship Id="rId1" Type="http://schemas.microsoft.com/office/2006/relationships/legacyDiagramText" Target="legacyDiagramText37.bin"/><Relationship Id="rId6" Type="http://schemas.microsoft.com/office/2006/relationships/legacyDiagramText" Target="legacyDiagramText42.bin"/><Relationship Id="rId5" Type="http://schemas.microsoft.com/office/2006/relationships/legacyDiagramText" Target="legacyDiagramText41.bin"/><Relationship Id="rId4" Type="http://schemas.microsoft.com/office/2006/relationships/legacyDiagramText" Target="legacyDiagramText40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03200" y="0"/>
            <a:ext cx="3778250" cy="6858000"/>
            <a:chOff x="203200" y="0"/>
            <a:chExt cx="3778250" cy="685800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>
                <a:gd name="T0" fmla="*/ 0 w 860"/>
                <a:gd name="T1" fmla="*/ 0 h 2502"/>
                <a:gd name="T2" fmla="*/ 860 w 860"/>
                <a:gd name="T3" fmla="*/ 2502 h 2502"/>
              </a:gdLst>
              <a:ahLst/>
              <a:cxnLst>
                <a:cxn ang="0">
                  <a:pos x="0" y="2445"/>
                </a:cxn>
                <a:cxn ang="0">
                  <a:pos x="228" y="2502"/>
                </a:cxn>
                <a:cxn ang="0">
                  <a:pos x="860" y="0"/>
                </a:cxn>
                <a:cxn ang="0">
                  <a:pos x="620" y="0"/>
                </a:cxn>
                <a:cxn ang="0">
                  <a:pos x="0" y="2445"/>
                </a:cxn>
              </a:cxnLst>
              <a:rect l="T0" t="T1" r="T2" b="T3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03200" y="0"/>
              <a:ext cx="1336675" cy="3862389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/>
            <p:cNvSpPr/>
            <p:nvPr/>
          </p:nvSpPr>
          <p:spPr bwMode="auto">
            <a:xfrm>
              <a:off x="207963" y="3776664"/>
              <a:ext cx="1936750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/>
            <p:cNvSpPr/>
            <p:nvPr/>
          </p:nvSpPr>
          <p:spPr bwMode="auto">
            <a:xfrm>
              <a:off x="646113" y="3886201"/>
              <a:ext cx="2373312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/>
            <p:cNvSpPr/>
            <p:nvPr/>
          </p:nvSpPr>
          <p:spPr bwMode="auto">
            <a:xfrm>
              <a:off x="641350" y="3881439"/>
              <a:ext cx="3340100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203200" y="3771901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/>
          <p:cNvSpPr>
            <a:spLocks/>
          </p:cNvSpPr>
          <p:nvPr/>
        </p:nvSpPr>
        <p:spPr bwMode="auto">
          <a:xfrm>
            <a:off x="203200" y="3771900"/>
            <a:ext cx="361950" cy="90488"/>
          </a:xfrm>
          <a:custGeom>
            <a:avLst/>
            <a:gdLst>
              <a:gd name="T0" fmla="*/ 0 w 228"/>
              <a:gd name="T1" fmla="*/ 0 h 57"/>
              <a:gd name="T2" fmla="*/ 228 w 228"/>
              <a:gd name="T3" fmla="*/ 57 h 57"/>
            </a:gdLst>
            <a:ahLst/>
            <a:cxnLst>
              <a:cxn ang="0">
                <a:pos x="228" y="57"/>
              </a:cxn>
              <a:cxn ang="0">
                <a:pos x="0" y="0"/>
              </a:cxn>
              <a:cxn ang="0">
                <a:pos x="222" y="54"/>
              </a:cxn>
              <a:cxn ang="0">
                <a:pos x="228" y="57"/>
              </a:cxn>
            </a:cxnLst>
            <a:rect l="T0" t="T1" r="T2" b="T3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560388" y="3867150"/>
            <a:ext cx="61912" cy="80963"/>
          </a:xfrm>
          <a:custGeom>
            <a:avLst/>
            <a:gdLst>
              <a:gd name="T0" fmla="*/ 0 w 39"/>
              <a:gd name="T1" fmla="*/ 0 h 51"/>
              <a:gd name="T2" fmla="*/ 39 w 39"/>
              <a:gd name="T3" fmla="*/ 51 h 51"/>
            </a:gdLst>
            <a:ahLst/>
            <a:cxnLst>
              <a:cxn ang="0">
                <a:pos x="0" y="0"/>
              </a:cxn>
              <a:cxn ang="0">
                <a:pos x="39" y="51"/>
              </a:cxn>
              <a:cxn ang="0">
                <a:pos x="3" y="0"/>
              </a:cxn>
              <a:cxn ang="0">
                <a:pos x="0" y="0"/>
              </a:cxn>
            </a:cxnLst>
            <a:rect l="T0" t="T1" r="T2" b="T3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326313" y="6116638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D8B1-7E76-4634-9274-ED07F52B885E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263" y="6116638"/>
            <a:ext cx="360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116638"/>
            <a:ext cx="4111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E2079-76DC-4146-A5A9-2C7005CAE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4A63-77F2-47F6-B8B7-A8D605D6E7FA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0516-AAAD-4A57-B0AF-361E2903C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54939-899C-4987-9475-83E29BDEDEC7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2FAA-92E8-480A-956A-BCC5ABCA2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BC3D2-F049-4DBD-8379-14440BECE0AE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8BF6D-5E90-402D-89DC-D6EB2D1C8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1125-0907-4DCD-8DDA-C80B945FE725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2CED1-C232-4601-911B-B84CC8B2F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5A66-B6E5-482B-B3FF-DCC81AC05B5D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D5E0-40B3-4694-A653-E7E74C997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AED1E-7A13-49C8-94B9-BAF0BF16C7AC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EEA91-A86F-455E-A794-A05A332C1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8308F-8148-4C41-9A11-1884EDCE3F1C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FE3E-2BC6-45F6-A3D1-B8E39A1D2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D6941-1176-4425-A806-A2CF01ED804B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EDFBE-F21F-46F0-86AF-E7D5F7A62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3775" y="6108700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951F-EFB7-4E32-A885-7FCD948281AA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3263" y="6108700"/>
            <a:ext cx="5313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108700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8EEA7-3BCC-4EF9-951F-8F2F8FB8C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B3BA-D5B1-432E-A8E6-CAB5CAF6AA37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9CE7-A469-44D4-AC54-0177FFBD3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111D8-B42A-44D3-AEE0-BE1DAFBACC24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C262A-65D1-4329-B4A2-5F0CB4223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1F948-7D30-4290-8356-E7214C0C0705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8896-374F-4979-ABCD-142D68805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805D2-E305-4B4A-99C0-A319CA00545E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9C03-B817-41D9-864B-1237D513A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AF9F-4313-4F7A-928D-E819AFBE0DFD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E2FA5-6AC1-4820-A1E9-370EBF9DC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8E67-F3BF-4064-A07F-4FC4EBDC392B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0ED0E-7182-45C3-9E8E-CA7055443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13D3C-A10D-47EF-B698-167ED8E1AA90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F1060-05EB-4B2C-A5F2-E10F6D4AA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/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20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0" y="0"/>
              <a:ext cx="1073150" cy="5291138"/>
            </a:xfrm>
            <a:custGeom>
              <a:avLst/>
              <a:gdLst>
                <a:gd name="T0" fmla="*/ 0 w 676"/>
                <a:gd name="T1" fmla="*/ 0 h 3333"/>
                <a:gd name="T2" fmla="*/ 676 w 676"/>
                <a:gd name="T3" fmla="*/ 3333 h 3333"/>
              </a:gdLst>
              <a:ahLst/>
              <a:cxnLst>
                <a:cxn ang="0">
                  <a:pos x="0" y="3132"/>
                </a:cxn>
                <a:cxn ang="0">
                  <a:pos x="0" y="3312"/>
                </a:cxn>
                <a:cxn ang="0">
                  <a:pos x="126" y="3333"/>
                </a:cxn>
                <a:cxn ang="0">
                  <a:pos x="676" y="0"/>
                </a:cxn>
                <a:cxn ang="0">
                  <a:pos x="514" y="0"/>
                </a:cxn>
                <a:cxn ang="0">
                  <a:pos x="0" y="3132"/>
                </a:cxn>
              </a:cxnLst>
              <a:rect l="T0" t="T1" r="T2" b="T3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9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4"/>
              <a:ext cx="906463" cy="1195387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1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1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4"/>
              <a:ext cx="1377950" cy="1500187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2663" y="2667000"/>
            <a:ext cx="770413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063" y="6116638"/>
            <a:ext cx="858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83AB422-A33B-495F-A2DC-7BB559A3E40D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7550" y="6116638"/>
            <a:ext cx="5313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4050" y="6116638"/>
            <a:ext cx="412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D18EB05A-A5E3-4AD7-A181-11F7B53B2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5" r:id="rId3"/>
    <p:sldLayoutId id="2147484164" r:id="rId4"/>
    <p:sldLayoutId id="2147484163" r:id="rId5"/>
    <p:sldLayoutId id="2147484162" r:id="rId6"/>
    <p:sldLayoutId id="2147484161" r:id="rId7"/>
    <p:sldLayoutId id="2147484160" r:id="rId8"/>
    <p:sldLayoutId id="2147484159" r:id="rId9"/>
    <p:sldLayoutId id="2147484158" r:id="rId10"/>
    <p:sldLayoutId id="2147484157" r:id="rId11"/>
    <p:sldLayoutId id="2147484168" r:id="rId12"/>
    <p:sldLayoutId id="2147484156" r:id="rId13"/>
    <p:sldLayoutId id="2147484169" r:id="rId14"/>
    <p:sldLayoutId id="2147484155" r:id="rId15"/>
    <p:sldLayoutId id="2147484154" r:id="rId16"/>
    <p:sldLayoutId id="2147484153" r:id="rId17"/>
  </p:sldLayoutIdLst>
  <p:transition spd="slow">
    <p:fade/>
  </p:transition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rgbClr val="688727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audio" Target="NULL" TargetMode="Externa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news.flp.ua/wp-content/uploads/2013/02/ukraine_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4005263"/>
            <a:ext cx="3935413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529178" y="620688"/>
            <a:ext cx="8366613" cy="2428875"/>
          </a:xfrm>
        </p:spPr>
        <p:txBody>
          <a:bodyPr rtlCol="0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Кримінальне право. Поняття злочину</a:t>
            </a:r>
            <a:endParaRPr lang="ru-RU" sz="6000" b="1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16" name="Рисунок 3" descr="large_000366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6666" y="3414105"/>
            <a:ext cx="4429125" cy="3214688"/>
          </a:xfrm>
          <a:prstGeom prst="roundRect">
            <a:avLst>
              <a:gd name="adj" fmla="val 11111"/>
            </a:avLst>
          </a:prstGeom>
          <a:ln w="190500" cap="rnd">
            <a:solidFill>
              <a:srgbClr val="7030A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/>
            </a:extLst>
          </a:blip>
          <a:stretch>
            <a:fillRect/>
          </a:stretch>
        </p:blipFill>
        <p:spPr>
          <a:xfrm flipH="1">
            <a:off x="0" y="813433"/>
            <a:ext cx="2395754" cy="2399543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3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57563" y="142875"/>
            <a:ext cx="2000250" cy="85725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/>
              <a:t>Готування до злочину</a:t>
            </a:r>
            <a:endParaRPr lang="ru-RU" sz="2000" b="1" dirty="0"/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 rot="10800000" flipV="1">
            <a:off x="2643188" y="928688"/>
            <a:ext cx="785812" cy="64293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143000" y="928688"/>
            <a:ext cx="1985963" cy="91440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/>
              <a:t>Діяння</a:t>
            </a:r>
            <a:endParaRPr lang="ru-RU" sz="2000" b="1" dirty="0"/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5357813" y="928688"/>
            <a:ext cx="571500" cy="2143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500688" y="928688"/>
            <a:ext cx="1928812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/>
              <a:t>Приклади</a:t>
            </a:r>
            <a:endParaRPr lang="ru-RU" sz="2000" b="1" dirty="0"/>
          </a:p>
        </p:txBody>
      </p:sp>
      <p:cxnSp>
        <p:nvCxnSpPr>
          <p:cNvPr id="16" name="Прямая со стрелкой 15"/>
          <p:cNvCxnSpPr>
            <a:stCxn id="8" idx="2"/>
          </p:cNvCxnSpPr>
          <p:nvPr/>
        </p:nvCxnSpPr>
        <p:spPr>
          <a:xfrm rot="16200000" flipH="1">
            <a:off x="-118268" y="4096544"/>
            <a:ext cx="4586287" cy="79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1143000" y="2000250"/>
            <a:ext cx="2000250" cy="6429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Підшукування засобів 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43000" y="2857500"/>
            <a:ext cx="2071688" cy="5715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Пристосовування засобів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43000" y="3643313"/>
            <a:ext cx="2071688" cy="5715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Підшукування співучасників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14438" y="4429125"/>
            <a:ext cx="2000250" cy="6429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Змова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214438" y="5286375"/>
            <a:ext cx="20002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Усунення перешкод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14438" y="6072188"/>
            <a:ext cx="2071687" cy="6286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Інше умисне створення умов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14" idx="2"/>
          </p:cNvCxnSpPr>
          <p:nvPr/>
        </p:nvCxnSpPr>
        <p:spPr>
          <a:xfrm rot="5400000">
            <a:off x="4047332" y="4225131"/>
            <a:ext cx="4800600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5429250" y="1928813"/>
            <a:ext cx="2143125" cy="6429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Придбання отрути з метою вбивства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286375" y="2714625"/>
            <a:ext cx="2357438" cy="78581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Переобладнання мисливської рушниці в обріз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286375" y="3643313"/>
            <a:ext cx="2428875" cy="7858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Втягнення у злочин інших осіб шляхом підкупу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214938" y="4500563"/>
            <a:ext cx="2643187" cy="64293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Організація групи(не менше 2 осіб)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143500" y="5286375"/>
            <a:ext cx="2786063" cy="571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Пошкодження замка перед пограбуванням</a:t>
            </a:r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143500" y="6072188"/>
            <a:ext cx="2714625" cy="62865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Виведення з ладу засобів зв'язку 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899592" y="-747464"/>
            <a:ext cx="8229600" cy="5983288"/>
          </a:xfrm>
        </p:spPr>
        <p:txBody>
          <a:bodyPr rtlCol="0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 charset="0"/>
              <a:buNone/>
              <a:defRPr/>
            </a:pPr>
            <a:r>
              <a:rPr lang="uk-UA" sz="4000" b="1" dirty="0" smtClean="0">
                <a:ln/>
                <a:solidFill>
                  <a:schemeClr val="bg1"/>
                </a:solidFill>
              </a:rPr>
              <a:t>  Закінчений злочин </a:t>
            </a:r>
            <a:r>
              <a:rPr lang="uk-UA" sz="3200" b="1" dirty="0" smtClean="0">
                <a:ln/>
                <a:solidFill>
                  <a:schemeClr val="accent4"/>
                </a:solidFill>
              </a:rPr>
              <a:t>– </a:t>
            </a:r>
            <a:r>
              <a:rPr lang="uk-UA" sz="2800" b="1" dirty="0" smtClean="0">
                <a:ln/>
                <a:solidFill>
                  <a:schemeClr val="accent4"/>
                </a:solidFill>
              </a:rPr>
              <a:t>діяння, яке      містить усі ознаки складу злочину.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 charset="0"/>
              <a:buNone/>
              <a:defRPr/>
            </a:pPr>
            <a:r>
              <a:rPr lang="uk-UA" sz="2800" b="1" dirty="0" smtClean="0">
                <a:ln/>
                <a:solidFill>
                  <a:schemeClr val="accent4"/>
                </a:solidFill>
              </a:rPr>
              <a:t>    Добровільною відмовою при незакінченому злочині є остаточне припинення особою з власної волі готування до злочину ,якщо при цьому вона усвідомлювала можливість доведення злочину до кінця.</a:t>
            </a:r>
            <a:endParaRPr lang="ru-RU" sz="2800" b="1" dirty="0" smtClean="0">
              <a:ln/>
              <a:solidFill>
                <a:schemeClr val="accent4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3521312"/>
          <a:ext cx="807249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796925"/>
          </a:xfrm>
        </p:spPr>
        <p:txBody>
          <a:bodyPr/>
          <a:lstStyle/>
          <a:p>
            <a:r>
              <a:rPr lang="uk-UA" b="1" u="sng" smtClean="0">
                <a:ln>
                  <a:noFill/>
                </a:ln>
              </a:rPr>
              <a:t>Співучасть у злочині.</a:t>
            </a:r>
          </a:p>
        </p:txBody>
      </p:sp>
      <p:graphicFrame>
        <p:nvGraphicFramePr>
          <p:cNvPr id="43011" name="Organization Chart 3"/>
          <p:cNvGraphicFramePr>
            <a:graphicFrameLocks/>
          </p:cNvGraphicFramePr>
          <p:nvPr>
            <p:ph idx="4294967295"/>
          </p:nvPr>
        </p:nvGraphicFramePr>
        <p:xfrm>
          <a:off x="4202113" y="1196975"/>
          <a:ext cx="4906962" cy="4176713"/>
        </p:xfrm>
        <a:graphic>
          <a:graphicData uri="http://schemas.openxmlformats.org/drawingml/2006/compatibility">
            <com:legacyDrawing xmlns:com="http://schemas.openxmlformats.org/drawingml/2006/compatibility" spid="_x0000_s43011"/>
          </a:graphicData>
        </a:graphic>
      </p:graphicFrame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395288" y="1341438"/>
            <a:ext cx="38893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i="1"/>
              <a:t>Співучасть у злочині</a:t>
            </a:r>
            <a:r>
              <a:rPr lang="uk-UA" sz="2400"/>
              <a:t> – умисна спільна участь кількох суб’єктів у вчиненні умисного злочину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95288" y="3500438"/>
            <a:ext cx="417671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/>
              <a:t>Форми співучасті: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400"/>
              <a:t> група осіб.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400"/>
              <a:t> група осіб і попердня змова.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400"/>
              <a:t> організована група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400"/>
              <a:t> злочинна організація</a:t>
            </a: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250825" y="3429000"/>
            <a:ext cx="432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uk-UA" sz="3600" b="1" u="sng" smtClean="0">
                <a:ln>
                  <a:noFill/>
                </a:ln>
              </a:rPr>
              <a:t>Поняття і види кримінальних покарань.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-36513" y="1557338"/>
            <a:ext cx="8229601" cy="1512887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2000" b="1" i="1" smtClean="0"/>
              <a:t>	</a:t>
            </a:r>
            <a:r>
              <a:rPr lang="uk-UA" b="1" i="1" smtClean="0"/>
              <a:t>Покарання</a:t>
            </a:r>
            <a:r>
              <a:rPr lang="uk-UA" smtClean="0"/>
              <a:t> – це захід примусу, що застосовується від імені держави за вироком суду до особи, визнаної винною у вчмненні злочину, і полягає в передбаченому законом обмеженні прав і свобод засудженого.</a:t>
            </a:r>
            <a:r>
              <a:rPr lang="uk-UA" sz="2000" smtClean="0"/>
              <a:t>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68313" y="4292600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4716463" y="2924175"/>
            <a:ext cx="0" cy="386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107950" y="2636838"/>
            <a:ext cx="2951163" cy="3600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325438" y="260350"/>
            <a:ext cx="8783637" cy="5975350"/>
            <a:chOff x="204" y="346"/>
            <a:chExt cx="5533" cy="3764"/>
          </a:xfrm>
        </p:grpSpPr>
        <p:graphicFrame>
          <p:nvGraphicFramePr>
            <p:cNvPr id="39940" name="Organization Chart 4"/>
            <p:cNvGraphicFramePr>
              <a:graphicFrameLocks/>
            </p:cNvGraphicFramePr>
            <p:nvPr/>
          </p:nvGraphicFramePr>
          <p:xfrm>
            <a:off x="567" y="346"/>
            <a:ext cx="4490" cy="1270"/>
          </p:xfrm>
          <a:graphic>
            <a:graphicData uri="http://schemas.openxmlformats.org/drawingml/2006/compatibility">
              <com:legacyDrawing xmlns:com="http://schemas.openxmlformats.org/drawingml/2006/compatibility" spid="_x0000_s39940"/>
            </a:graphicData>
          </a:graphic>
        </p:graphicFrame>
        <p:sp>
          <p:nvSpPr>
            <p:cNvPr id="39949" name="AutoShape 13"/>
            <p:cNvSpPr>
              <a:spLocks noChangeArrowheads="1"/>
            </p:cNvSpPr>
            <p:nvPr/>
          </p:nvSpPr>
          <p:spPr bwMode="auto">
            <a:xfrm>
              <a:off x="1973" y="1842"/>
              <a:ext cx="1859" cy="226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AutoShape 14"/>
            <p:cNvSpPr>
              <a:spLocks noChangeArrowheads="1"/>
            </p:cNvSpPr>
            <p:nvPr/>
          </p:nvSpPr>
          <p:spPr bwMode="auto">
            <a:xfrm>
              <a:off x="3878" y="1842"/>
              <a:ext cx="1859" cy="226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1247" y="1616"/>
              <a:ext cx="0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2834" y="1616"/>
              <a:ext cx="1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4422" y="1616"/>
              <a:ext cx="0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204" y="1888"/>
              <a:ext cx="1587" cy="2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громадські роботи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виправні роботи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службові обмеженні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арешт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обмеження волі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тимчасове позбавлення волі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довічне позбавлення волі</a:t>
              </a:r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2154" y="1888"/>
              <a:ext cx="1542" cy="1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позбавлення військового спец. звання, рангу, чину, кваліфікаційого складу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конфіскація майна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endParaRPr lang="uk-UA"/>
            </a:p>
          </p:txBody>
        </p:sp>
        <p:sp>
          <p:nvSpPr>
            <p:cNvPr id="39956" name="Text Box 20"/>
            <p:cNvSpPr txBox="1">
              <a:spLocks noChangeArrowheads="1"/>
            </p:cNvSpPr>
            <p:nvPr/>
          </p:nvSpPr>
          <p:spPr bwMode="auto">
            <a:xfrm>
              <a:off x="4014" y="2024"/>
              <a:ext cx="1588" cy="1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штраф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uk-UA"/>
                <a:t> позбавлення права обіймати певні посади або займатися певною діяльністю.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uk-UA" sz="3600" b="1" u="sng" smtClean="0">
                <a:ln>
                  <a:noFill/>
                </a:ln>
              </a:rPr>
              <a:t>Кримінальна відповідальність неповнолітніх.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95288" y="1700213"/>
            <a:ext cx="3960812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i="1"/>
              <a:t>Примусові заходи виховного характеру: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застереження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обмеження дозвілля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передача під нагляд батьків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направлення до спец. навчально-виховної установи</a:t>
            </a:r>
          </a:p>
          <a:p>
            <a:pPr>
              <a:spcBef>
                <a:spcPct val="50000"/>
              </a:spcBef>
            </a:pPr>
            <a:endParaRPr lang="uk-UA" sz="20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0" y="1700213"/>
            <a:ext cx="44275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i="1"/>
              <a:t>Види звільнення від покарання: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звільнення з випробуванням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із застосуванням примусових засобів виховного характеру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у зв’язку із закінченням строків давності виконання вироку.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2000"/>
              <a:t> умовно-дострокове</a:t>
            </a:r>
          </a:p>
          <a:p>
            <a:pPr>
              <a:spcBef>
                <a:spcPct val="50000"/>
              </a:spcBef>
            </a:pPr>
            <a:endParaRPr lang="uk-UA" sz="2000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4427538" y="1628775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1990" name="Organization Chart 6"/>
          <p:cNvGraphicFramePr>
            <a:graphicFrameLocks/>
          </p:cNvGraphicFramePr>
          <p:nvPr/>
        </p:nvGraphicFramePr>
        <p:xfrm>
          <a:off x="252413" y="4797425"/>
          <a:ext cx="8712200" cy="1698625"/>
        </p:xfrm>
        <a:graphic>
          <a:graphicData uri="http://schemas.openxmlformats.org/drawingml/2006/compatibility">
            <com:legacyDrawing xmlns:com="http://schemas.openxmlformats.org/drawingml/2006/compatibility" spid="_x0000_s4199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766175" y="6597650"/>
            <a:ext cx="2317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187624" y="45243"/>
            <a:ext cx="7704667" cy="93548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Кримінальне право</a:t>
            </a:r>
            <a:endParaRPr lang="ru-RU" sz="6000" dirty="0" smtClean="0">
              <a:solidFill>
                <a:srgbClr val="92D05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619672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970726" y="852632"/>
          <a:ext cx="7907169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9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63505"/>
            <a:ext cx="8136904" cy="4268920"/>
          </a:xfrm>
        </p:spPr>
        <p:txBody>
          <a:bodyPr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uk-UA" sz="3600" b="1" dirty="0" smtClean="0">
                <a:ln/>
                <a:solidFill>
                  <a:srgbClr val="C00000"/>
                </a:solidFill>
              </a:rPr>
              <a:t>Кримінальне право </a:t>
            </a:r>
            <a:r>
              <a:rPr lang="uk-UA" sz="3600" b="1" dirty="0" smtClean="0">
                <a:ln/>
                <a:solidFill>
                  <a:schemeClr val="accent4"/>
                </a:solidFill>
              </a:rPr>
              <a:t>- це система юридичних норм,прийнятих Верховною Радою України,у яких визначається,які суспільно небезпечні діяння є злочинами і які покарання мають застосовуватися до осіб,що їх вчинили.</a:t>
            </a:r>
            <a:endParaRPr lang="ru-RU" sz="3600" b="1" dirty="0">
              <a:ln/>
              <a:solidFill>
                <a:schemeClr val="accent4"/>
              </a:solidFill>
            </a:endParaRPr>
          </a:p>
        </p:txBody>
      </p:sp>
      <p:pic>
        <p:nvPicPr>
          <p:cNvPr id="21507" name="Рисунок 3" descr="vag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637088"/>
            <a:ext cx="2376487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982663" y="2667000"/>
            <a:ext cx="7704137" cy="33321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32029" y="850889"/>
            <a:ext cx="7286625" cy="1285875"/>
          </a:xfrm>
          <a:prstGeom prst="round2Diag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bg1"/>
                </a:solidFill>
              </a:rPr>
              <a:t>Функції кримінального права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071563" y="2143125"/>
            <a:ext cx="1214437" cy="10493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357563" y="2143125"/>
            <a:ext cx="1198562" cy="10493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65863" y="2168525"/>
            <a:ext cx="1127125" cy="11430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285750" y="3143250"/>
            <a:ext cx="2500313" cy="2071688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bg1"/>
                </a:solidFill>
              </a:rPr>
              <a:t>Охоронна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2898775" y="3192463"/>
            <a:ext cx="3152775" cy="225583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bg1"/>
                </a:solidFill>
              </a:rPr>
              <a:t>Превентивна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6085457" y="3161992"/>
            <a:ext cx="2714730" cy="1958933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bg1"/>
                </a:solidFill>
              </a:rPr>
              <a:t>Виховна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704667" cy="1196752"/>
          </a:xfrm>
        </p:spPr>
        <p:txBody>
          <a:bodyPr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400" b="1" dirty="0" smtClean="0">
                <a:ln/>
                <a:solidFill>
                  <a:schemeClr val="accent4"/>
                </a:solidFill>
              </a:rPr>
              <a:t>Джерела кримінального права України:</a:t>
            </a:r>
            <a:endParaRPr lang="ru-RU" sz="4400" b="1" dirty="0">
              <a:ln/>
              <a:solidFill>
                <a:schemeClr val="accent4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386734" cy="5174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333375"/>
            <a:ext cx="8229600" cy="796925"/>
          </a:xfrm>
        </p:spPr>
        <p:txBody>
          <a:bodyPr/>
          <a:lstStyle/>
          <a:p>
            <a:r>
              <a:rPr lang="uk-UA" b="1" u="sng" smtClean="0">
                <a:ln>
                  <a:noFill/>
                </a:ln>
              </a:rPr>
              <a:t>Поняття злочину.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412875"/>
            <a:ext cx="4038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1600" smtClean="0"/>
              <a:t>	</a:t>
            </a:r>
            <a:r>
              <a:rPr lang="uk-UA" sz="1800" b="1" i="1" smtClean="0"/>
              <a:t>Злочин </a:t>
            </a:r>
            <a:r>
              <a:rPr lang="uk-UA" sz="1800" smtClean="0"/>
              <a:t>– передбачене Кримінальним кодексом суспільно небеспечне винне діяння, вчинене суб</a:t>
            </a:r>
            <a:r>
              <a:rPr lang="en-US" sz="1800" smtClean="0"/>
              <a:t>’</a:t>
            </a:r>
            <a:r>
              <a:rPr lang="uk-UA" sz="1800" smtClean="0"/>
              <a:t>єктом злочину.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301875" y="1341438"/>
            <a:ext cx="68421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uk-UA" sz="2000" b="1"/>
              <a:t>Небезпечність хпрактерізується:</a:t>
            </a:r>
          </a:p>
          <a:p>
            <a:pPr algn="r">
              <a:spcBef>
                <a:spcPct val="50000"/>
              </a:spcBef>
              <a:buFontTx/>
              <a:buChar char="•"/>
            </a:pPr>
            <a:r>
              <a:rPr lang="uk-UA" sz="2000"/>
              <a:t> Цінність обєкта, на який посягає злочин.</a:t>
            </a:r>
          </a:p>
          <a:p>
            <a:pPr algn="r">
              <a:spcBef>
                <a:spcPct val="50000"/>
              </a:spcBef>
              <a:buFontTx/>
              <a:buChar char="•"/>
            </a:pPr>
            <a:r>
              <a:rPr lang="uk-UA" sz="2000"/>
              <a:t> Характером діяння, місцем, </a:t>
            </a:r>
          </a:p>
          <a:p>
            <a:pPr algn="r">
              <a:spcBef>
                <a:spcPct val="50000"/>
              </a:spcBef>
            </a:pPr>
            <a:r>
              <a:rPr lang="uk-UA" sz="2000"/>
              <a:t>способом, часом, обстановкою </a:t>
            </a:r>
          </a:p>
          <a:p>
            <a:pPr algn="r">
              <a:spcBef>
                <a:spcPct val="50000"/>
              </a:spcBef>
            </a:pPr>
            <a:r>
              <a:rPr lang="uk-UA" sz="2000"/>
              <a:t>вчинення злочина</a:t>
            </a:r>
          </a:p>
          <a:p>
            <a:pPr algn="r">
              <a:spcBef>
                <a:spcPct val="50000"/>
              </a:spcBef>
              <a:buFontTx/>
              <a:buChar char="•"/>
            </a:pPr>
            <a:r>
              <a:rPr lang="uk-UA" sz="2000"/>
              <a:t> Тяжкістю наслідків.</a:t>
            </a:r>
          </a:p>
          <a:p>
            <a:pPr algn="r">
              <a:spcBef>
                <a:spcPct val="50000"/>
              </a:spcBef>
              <a:buFontTx/>
              <a:buChar char="•"/>
            </a:pPr>
            <a:r>
              <a:rPr lang="uk-UA" sz="2000"/>
              <a:t> Формою віни.</a:t>
            </a:r>
          </a:p>
          <a:p>
            <a:pPr algn="r">
              <a:spcBef>
                <a:spcPct val="50000"/>
              </a:spcBef>
              <a:buFontTx/>
              <a:buChar char="•"/>
            </a:pPr>
            <a:r>
              <a:rPr lang="uk-UA" sz="2000"/>
              <a:t> Мотивом і метою.</a:t>
            </a:r>
          </a:p>
          <a:p>
            <a:pPr>
              <a:spcBef>
                <a:spcPct val="50000"/>
              </a:spcBef>
            </a:pPr>
            <a:endParaRPr lang="uk-UA" sz="2000"/>
          </a:p>
        </p:txBody>
      </p:sp>
      <p:graphicFrame>
        <p:nvGraphicFramePr>
          <p:cNvPr id="44037" name="Organization Chart 5"/>
          <p:cNvGraphicFramePr>
            <a:graphicFrameLocks/>
          </p:cNvGraphicFramePr>
          <p:nvPr>
            <p:ph sz="half" idx="4294967295"/>
          </p:nvPr>
        </p:nvGraphicFramePr>
        <p:xfrm>
          <a:off x="1666875" y="4130675"/>
          <a:ext cx="4659313" cy="1339850"/>
        </p:xfrm>
        <a:graphic>
          <a:graphicData uri="http://schemas.openxmlformats.org/drawingml/2006/compatibility">
            <com:legacyDrawing xmlns:com="http://schemas.openxmlformats.org/drawingml/2006/compatibility" spid="_x0000_s44037"/>
          </a:graphicData>
        </a:graphic>
      </p:graphicFrame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995738" y="1412875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468313" y="5734050"/>
            <a:ext cx="8424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u="sng"/>
              <a:t>Відсутність хоча б однієї з цих ознак виключає можливість розглядати той чи інший вчинок, як злочин.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868363"/>
          </a:xfrm>
        </p:spPr>
        <p:txBody>
          <a:bodyPr/>
          <a:lstStyle/>
          <a:p>
            <a:r>
              <a:rPr lang="uk-UA" b="1" u="sng" smtClean="0">
                <a:ln>
                  <a:noFill/>
                </a:ln>
              </a:rPr>
              <a:t>Склад Злочину.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412875"/>
            <a:ext cx="4038600" cy="23034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1600" b="1" i="1" smtClean="0"/>
              <a:t>	Склад злочину</a:t>
            </a:r>
            <a:r>
              <a:rPr lang="uk-UA" sz="1600" smtClean="0"/>
              <a:t> – це сукупність встановлених кримінальним законом об’єктівних і суб’єктівних ознак, які характерізують суспільно небезпечне діяння.</a:t>
            </a:r>
            <a:r>
              <a:rPr lang="uk-UA" sz="2000" smtClean="0"/>
              <a:t>  </a:t>
            </a:r>
          </a:p>
        </p:txBody>
      </p:sp>
      <p:graphicFrame>
        <p:nvGraphicFramePr>
          <p:cNvPr id="45060" name="Organization Chart 4"/>
          <p:cNvGraphicFramePr>
            <a:graphicFrameLocks/>
          </p:cNvGraphicFramePr>
          <p:nvPr>
            <p:ph sz="quarter" idx="4294967295"/>
          </p:nvPr>
        </p:nvGraphicFramePr>
        <p:xfrm>
          <a:off x="4284663" y="1125538"/>
          <a:ext cx="4691062" cy="3341687"/>
        </p:xfrm>
        <a:graphic>
          <a:graphicData uri="http://schemas.openxmlformats.org/drawingml/2006/compatibility">
            <com:legacyDrawing xmlns:com="http://schemas.openxmlformats.org/drawingml/2006/compatibility" spid="_x0000_s45060"/>
          </a:graphicData>
        </a:graphic>
      </p:graphicFrame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468313" y="3789363"/>
            <a:ext cx="3598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5084" name="Organization Chart 28"/>
          <p:cNvGraphicFramePr>
            <a:graphicFrameLocks/>
          </p:cNvGraphicFramePr>
          <p:nvPr>
            <p:ph sz="quarter" idx="4294967295"/>
          </p:nvPr>
        </p:nvGraphicFramePr>
        <p:xfrm>
          <a:off x="317500" y="4076700"/>
          <a:ext cx="4038600" cy="2187575"/>
        </p:xfrm>
        <a:graphic>
          <a:graphicData uri="http://schemas.openxmlformats.org/drawingml/2006/compatibility">
            <com:legacyDrawing xmlns:com="http://schemas.openxmlformats.org/drawingml/2006/compatibility" spid="_x0000_s45084"/>
          </a:graphicData>
        </a:graphic>
      </p:graphicFrame>
      <p:sp>
        <p:nvSpPr>
          <p:cNvPr id="45099" name="Text Box 43"/>
          <p:cNvSpPr txBox="1">
            <a:spLocks noChangeArrowheads="1"/>
          </p:cNvSpPr>
          <p:nvPr/>
        </p:nvSpPr>
        <p:spPr bwMode="auto">
          <a:xfrm>
            <a:off x="4284663" y="4724400"/>
            <a:ext cx="46799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uk-UA" sz="2000"/>
              <a:t>Для характеристики об’єктивної сторони злочину важливе значення мають </a:t>
            </a:r>
            <a:r>
              <a:rPr lang="uk-UA" sz="2000" b="1" i="1"/>
              <a:t>факультативні ознаки</a:t>
            </a:r>
            <a:r>
              <a:rPr lang="uk-UA" sz="2000"/>
              <a:t>: </a:t>
            </a:r>
          </a:p>
          <a:p>
            <a:pPr algn="r">
              <a:spcBef>
                <a:spcPct val="50000"/>
              </a:spcBef>
            </a:pPr>
            <a:r>
              <a:rPr lang="uk-UA" sz="2000"/>
              <a:t>час, місце, обстановка, </a:t>
            </a:r>
          </a:p>
          <a:p>
            <a:pPr algn="r">
              <a:spcBef>
                <a:spcPct val="50000"/>
              </a:spcBef>
            </a:pPr>
            <a:r>
              <a:rPr lang="uk-UA" sz="2000"/>
              <a:t>спосіб, засоби тощо.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439737"/>
          </a:xfrm>
        </p:spPr>
        <p:txBody>
          <a:bodyPr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>
                <a:ln/>
                <a:solidFill>
                  <a:schemeClr val="accent4"/>
                </a:solidFill>
              </a:rPr>
              <a:t>В</a:t>
            </a:r>
            <a:r>
              <a:rPr lang="uk-UA" b="1" dirty="0" smtClean="0">
                <a:ln/>
                <a:solidFill>
                  <a:schemeClr val="accent4"/>
                </a:solidFill>
              </a:rPr>
              <a:t>иди злочинів </a:t>
            </a:r>
            <a:endParaRPr lang="ru-RU" b="1" dirty="0">
              <a:ln/>
              <a:solidFill>
                <a:schemeClr val="accent4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50" y="3000375"/>
            <a:ext cx="1500188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Злочини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1643063" y="1571625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071813" y="857250"/>
            <a:ext cx="17145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Залежно від об'єкта посягання</a:t>
            </a:r>
            <a:endParaRPr lang="ru-RU" dirty="0"/>
          </a:p>
        </p:txBody>
      </p:sp>
      <p:cxnSp>
        <p:nvCxnSpPr>
          <p:cNvPr id="18" name="Прямая со стрелкой 17"/>
          <p:cNvCxnSpPr>
            <a:stCxn id="16" idx="3"/>
            <a:endCxn id="19" idx="1"/>
          </p:cNvCxnSpPr>
          <p:nvPr/>
        </p:nvCxnSpPr>
        <p:spPr>
          <a:xfrm>
            <a:off x="4786313" y="1314450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5072063" y="857250"/>
            <a:ext cx="200025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Проти держави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Проти власності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Проти особи</a:t>
            </a:r>
          </a:p>
        </p:txBody>
      </p:sp>
      <p:cxnSp>
        <p:nvCxnSpPr>
          <p:cNvPr id="21" name="Прямая со стрелкой 20"/>
          <p:cNvCxnSpPr>
            <a:stCxn id="13" idx="3"/>
          </p:cNvCxnSpPr>
          <p:nvPr/>
        </p:nvCxnSpPr>
        <p:spPr>
          <a:xfrm flipV="1">
            <a:off x="1785938" y="2143125"/>
            <a:ext cx="1285875" cy="1314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3071813" y="1857375"/>
            <a:ext cx="1714500" cy="5715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 формою вини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786313" y="21431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5072063" y="1857375"/>
            <a:ext cx="2000250" cy="5715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Умисні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необережні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13" idx="3"/>
            <a:endCxn id="29" idx="1"/>
          </p:cNvCxnSpPr>
          <p:nvPr/>
        </p:nvCxnSpPr>
        <p:spPr>
          <a:xfrm flipV="1">
            <a:off x="1785938" y="3392488"/>
            <a:ext cx="1285875" cy="65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3071813" y="2714625"/>
            <a:ext cx="1643062" cy="13573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Якщо за критерій береться корислива мета</a:t>
            </a:r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4714875" y="3357563"/>
            <a:ext cx="357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5072063" y="2786063"/>
            <a:ext cx="2000250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Корисливі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некорисливі</a:t>
            </a:r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1714500" y="3857625"/>
            <a:ext cx="1357313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3071813" y="4214813"/>
            <a:ext cx="1643062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Залежно від моменту закінчення злочину</a:t>
            </a:r>
            <a:endParaRPr lang="ru-RU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072063" y="4214813"/>
            <a:ext cx="2071687" cy="10572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Закінчені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незакінчені</a:t>
            </a:r>
            <a:endParaRPr lang="ru-RU" dirty="0"/>
          </a:p>
        </p:txBody>
      </p:sp>
      <p:cxnSp>
        <p:nvCxnSpPr>
          <p:cNvPr id="65" name="Прямая со стрелкой 64"/>
          <p:cNvCxnSpPr>
            <a:stCxn id="47" idx="3"/>
          </p:cNvCxnSpPr>
          <p:nvPr/>
        </p:nvCxnSpPr>
        <p:spPr>
          <a:xfrm>
            <a:off x="4714875" y="478631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3" idx="2"/>
            <a:endCxn id="68" idx="1"/>
          </p:cNvCxnSpPr>
          <p:nvPr/>
        </p:nvCxnSpPr>
        <p:spPr>
          <a:xfrm rot="16200000" flipH="1">
            <a:off x="992188" y="3957637"/>
            <a:ext cx="2122488" cy="2036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кругленный прямоугольник 67"/>
          <p:cNvSpPr/>
          <p:nvPr/>
        </p:nvSpPr>
        <p:spPr>
          <a:xfrm>
            <a:off x="3071813" y="5500688"/>
            <a:ext cx="1643062" cy="107156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 тяжкістю злочину</a:t>
            </a:r>
            <a:endParaRPr lang="ru-RU" dirty="0"/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4786313" y="614362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5072063" y="5429250"/>
            <a:ext cx="2214562" cy="12858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Невеликої тяжкості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Середньої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Тяжкі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Особливо тяжкі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79280" y="544320"/>
            <a:ext cx="3223395" cy="213030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</a:rPr>
              <a:t>Стад</a:t>
            </a:r>
            <a:r>
              <a:rPr lang="uk-UA" sz="3200" b="1" dirty="0" err="1">
                <a:solidFill>
                  <a:schemeClr val="bg1"/>
                </a:solidFill>
              </a:rPr>
              <a:t>і</a:t>
            </a:r>
            <a:r>
              <a:rPr lang="uk-UA" sz="3200" b="1" dirty="0" err="1">
                <a:solidFill>
                  <a:schemeClr val="bg1"/>
                </a:solidFill>
              </a:rPr>
              <a:t>ї</a:t>
            </a:r>
            <a:r>
              <a:rPr lang="uk-UA" sz="3200" b="1" dirty="0">
                <a:solidFill>
                  <a:schemeClr val="bg1"/>
                </a:solidFill>
              </a:rPr>
              <a:t> </a:t>
            </a:r>
            <a:r>
              <a:rPr lang="uk-UA" sz="3200" b="1" dirty="0">
                <a:solidFill>
                  <a:schemeClr val="bg1"/>
                </a:solidFill>
              </a:rPr>
              <a:t>вчинення злочину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171700" y="2878138"/>
            <a:ext cx="928688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0" y="3286125"/>
            <a:ext cx="2963168" cy="187166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bg1"/>
                </a:solidFill>
              </a:rPr>
              <a:t>Готування до злочину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3646487" y="3643313"/>
            <a:ext cx="15732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845764" y="3487453"/>
            <a:ext cx="3231802" cy="1915096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/>
              <a:t>Замах на злочин</a:t>
            </a:r>
            <a:endParaRPr lang="ru-RU" sz="36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551488" y="2843213"/>
            <a:ext cx="1285875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6077566" y="3520604"/>
            <a:ext cx="2892871" cy="1848793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Закінчений злочин</a:t>
            </a:r>
            <a:endParaRPr lang="ru-RU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571</TotalTime>
  <Words>391</Words>
  <Application>Microsoft Office PowerPoint</Application>
  <PresentationFormat>Экран (4:3)</PresentationFormat>
  <Paragraphs>136</Paragraphs>
  <Slides>16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Corbel</vt:lpstr>
      <vt:lpstr>Calibri</vt:lpstr>
      <vt:lpstr>Параллакс</vt:lpstr>
      <vt:lpstr>Параллакс</vt:lpstr>
      <vt:lpstr>Параллакс</vt:lpstr>
      <vt:lpstr>Параллакс</vt:lpstr>
      <vt:lpstr>Параллакс</vt:lpstr>
      <vt:lpstr>Слайд 1</vt:lpstr>
      <vt:lpstr>Слайд 2</vt:lpstr>
      <vt:lpstr>Слайд 3</vt:lpstr>
      <vt:lpstr>Слайд 4</vt:lpstr>
      <vt:lpstr>Слайд 5</vt:lpstr>
      <vt:lpstr>Поняття злочину.</vt:lpstr>
      <vt:lpstr>Склад Злочину.</vt:lpstr>
      <vt:lpstr>Слайд 8</vt:lpstr>
      <vt:lpstr>Слайд 9</vt:lpstr>
      <vt:lpstr>Слайд 10</vt:lpstr>
      <vt:lpstr>Слайд 11</vt:lpstr>
      <vt:lpstr>Співучасть у злочині.</vt:lpstr>
      <vt:lpstr>Слайд 13</vt:lpstr>
      <vt:lpstr>Поняття і види кримінальних покарань.</vt:lpstr>
      <vt:lpstr>Слайд 15</vt:lpstr>
      <vt:lpstr>Кримінальна відповідальність неповнолітніх.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Кримінальне право. Поняття злочину</dc:title>
  <cp:lastModifiedBy>Сергей</cp:lastModifiedBy>
  <cp:revision>71</cp:revision>
  <dcterms:modified xsi:type="dcterms:W3CDTF">2020-04-09T16:33:39Z</dcterms:modified>
</cp:coreProperties>
</file>