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2" r:id="rId6"/>
    <p:sldId id="260" r:id="rId7"/>
    <p:sldId id="263" r:id="rId8"/>
    <p:sldId id="261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6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F72A3F-0210-4E51-8218-9C83B7F5803A}" type="datetimeFigureOut">
              <a:rPr lang="ru-RU" smtClean="0"/>
              <a:t>03.02.2014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57F46F2-C58D-4143-B1E4-808B8C90D2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80" y="456214"/>
            <a:ext cx="6624736" cy="119563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«ДАРЫ  ВОЛХВОВ»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4105" y="3429000"/>
            <a:ext cx="3875491" cy="772498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По рассказу О. Генри</a:t>
            </a:r>
            <a:endParaRPr lang="ru-RU" sz="2800" b="1" dirty="0"/>
          </a:p>
        </p:txBody>
      </p:sp>
      <p:pic>
        <p:nvPicPr>
          <p:cNvPr id="3075" name="Picture 3" descr="C:\Users\Владимир\Desktop\post-318-1284838653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9"/>
            <a:ext cx="2473765" cy="34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ладимир\Desktop\1362815783_dary-volhvov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1993"/>
            <a:ext cx="4032447" cy="50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5013176"/>
            <a:ext cx="316835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Автор: 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Лапшина </a:t>
            </a:r>
          </a:p>
          <a:p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Светлана Тимофеевна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5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ладимир\Desktop\img0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2097"/>
            <a:ext cx="381000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1052736"/>
            <a:ext cx="3816424" cy="52629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Можно ли развязку рассказа считать счастливой? 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«Что больше - восемь долларов в неделю или миллион в год?»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Почему автор уверен, что математик и мудрец дадут неправильный ответ?</a:t>
            </a:r>
          </a:p>
          <a:p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имир\Desktop\11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" y="188640"/>
            <a:ext cx="4296381" cy="630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1556792"/>
            <a:ext cx="3024336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Какова  позиция рассказчика?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Как вы понимаете смысл рассказа?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Советы библиотеки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Если вам понравились чуть сентиментальные, но всегда ироничные рассказы </a:t>
            </a:r>
            <a:r>
              <a:rPr lang="ru-RU" sz="1800" i="1" dirty="0" err="1" smtClean="0">
                <a:solidFill>
                  <a:schemeClr val="tx2">
                    <a:lumMod val="75000"/>
                  </a:schemeClr>
                </a:solidFill>
              </a:rPr>
              <a:t>О.Генри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, прочитайте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«Последний лист»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«Русские соболя»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«Персики»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«Роза и крест»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«Из любви к искусству»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«Весна порционно»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Владимир\Desktop\B242882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29893"/>
            <a:ext cx="2193032" cy="3464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1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Владимир\Desktop\12915592774015886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29804" cy="64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69269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С  </a:t>
            </a:r>
            <a:r>
              <a:rPr lang="ru-RU" sz="3600" b="1" i="1" dirty="0">
                <a:solidFill>
                  <a:schemeClr val="bg2">
                    <a:lumMod val="25000"/>
                  </a:schemeClr>
                </a:solidFill>
              </a:rPr>
              <a:t>РОЖДЕСТВОМ   </a:t>
            </a:r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ВАС !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s46602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08348" cy="32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ладимир\Desktop\3156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811"/>
            <a:ext cx="2393975" cy="315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ладимир\Desktop\591177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7834"/>
            <a:ext cx="2566987" cy="341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ладимир\Desktop\19183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2" y="3485469"/>
            <a:ext cx="2566988" cy="33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Владимир\Desktop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7" y="3282534"/>
            <a:ext cx="401002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908720"/>
            <a:ext cx="432048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 жанру это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святочный рассказ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Он должен быть приурочен к событиям святочного вечера (канун Рождества);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События сколько-нибудь фантастичные;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Мораль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3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Desktop\2604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774"/>
            <a:ext cx="2267744" cy="349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ладимир\Desktop\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15834"/>
            <a:ext cx="2212097" cy="344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ладимир\Desktop\571115-14-257981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4552"/>
            <a:ext cx="27622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Владимир\Desktop\omega3719980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932"/>
            <a:ext cx="2123728" cy="336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Владимир\Desktop\519831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38" y="81045"/>
            <a:ext cx="4636926" cy="35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4101014"/>
            <a:ext cx="3744416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О. Генри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(это литературный псевдоним)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– популярнейший американский юморист начала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XX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столетия, мастер-рассказчик.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Настоящее имя –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Уильям Сидней ПОРТЕР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(1862-1910)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/>
              <a:t>«ДАРЫ ВОЛХВОВ»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121406"/>
            <a:ext cx="3743272" cy="461996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«Один доллар восемьдесят центов. Это было всё. Из них шестьдесят центов монетками по одному центу…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Делла пересчитала три раза. Один доллар восемьдесят центов. А завтра Рождество».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800" b="1" dirty="0" smtClean="0"/>
              <a:t>Что так тяготит </a:t>
            </a:r>
          </a:p>
          <a:p>
            <a:pPr marL="0" indent="0" algn="ctr">
              <a:buNone/>
            </a:pPr>
            <a:r>
              <a:rPr lang="ru-RU" sz="2800" b="1" dirty="0" smtClean="0"/>
              <a:t>героиню рассказа ?</a:t>
            </a:r>
            <a:endParaRPr lang="ru-RU" sz="2800" b="1" dirty="0"/>
          </a:p>
        </p:txBody>
      </p:sp>
      <p:pic>
        <p:nvPicPr>
          <p:cNvPr id="3075" name="Picture 3" descr="C:\Users\Владимир\Desktop\534111_10111309570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38920"/>
            <a:ext cx="4248471" cy="48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278" y="8373"/>
            <a:ext cx="6965245" cy="120248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Дайте характеристику героям рассказа.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С помощью каких деталей мы узнаём об их жизни, материальном достатке?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Владимир\Desktop\0_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48" y="1173951"/>
            <a:ext cx="5487281" cy="52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7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Desktop\201010271336249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865"/>
            <a:ext cx="5076056" cy="681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3528392" cy="606319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«У четы Джеймс </a:t>
            </a:r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</a:rPr>
              <a:t>Диллингхем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Юнг  было два сокровища, составлявших предмет их гордости…»</a:t>
            </a:r>
          </a:p>
          <a:p>
            <a:endParaRPr lang="ru-RU" dirty="0" smtClean="0"/>
          </a:p>
          <a:p>
            <a:r>
              <a:rPr lang="ru-RU" sz="2000" b="1" dirty="0" smtClean="0"/>
              <a:t>Что это было?</a:t>
            </a:r>
          </a:p>
          <a:p>
            <a:endParaRPr lang="ru-RU" sz="2000" b="1" dirty="0"/>
          </a:p>
          <a:p>
            <a:r>
              <a:rPr lang="ru-RU" sz="2400" b="1" dirty="0" smtClean="0"/>
              <a:t>Почему сокровища, которыми обладали герои, по мысли автора, превосходят сокровища царя Соломона </a:t>
            </a:r>
            <a:r>
              <a:rPr lang="ru-RU" sz="2400" b="1" dirty="0"/>
              <a:t>и </a:t>
            </a:r>
            <a:r>
              <a:rPr lang="ru-RU" sz="2400" b="1" dirty="0" smtClean="0"/>
              <a:t>царицы Савской?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40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ладимир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1" y="347739"/>
            <a:ext cx="8232715" cy="61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Desktop\721729_html_278c55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6264"/>
            <a:ext cx="63092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836712"/>
            <a:ext cx="684076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Найдите описание подарка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Деллы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 Подумайте, почему именно на этой цепочке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от часов остановилась она?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Владимир\Desktop\Безимени-6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6860"/>
            <a:ext cx="2982563" cy="59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Владимир\Desktop\Безимени-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" y="339965"/>
            <a:ext cx="2749109" cy="594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1916832"/>
            <a:ext cx="2664296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 чём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подумал каждый, увидев вечером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друг друга?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143</TotalTime>
  <Words>265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«ДАРЫ  ВОЛХВОВ»</vt:lpstr>
      <vt:lpstr>Презентация PowerPoint</vt:lpstr>
      <vt:lpstr>Презентация PowerPoint</vt:lpstr>
      <vt:lpstr>«ДАРЫ ВОЛХВОВ»</vt:lpstr>
      <vt:lpstr>Дайте характеристику героям рассказа.  С помощью каких деталей мы узнаём об их жизни, материальном достатке?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Советы библиотеки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Лапшин Владимир Иванович</dc:creator>
  <cp:lastModifiedBy>Лапшин Владимир Иванович</cp:lastModifiedBy>
  <cp:revision>13</cp:revision>
  <dcterms:created xsi:type="dcterms:W3CDTF">2014-02-01T16:05:43Z</dcterms:created>
  <dcterms:modified xsi:type="dcterms:W3CDTF">2014-02-03T15:04:57Z</dcterms:modified>
</cp:coreProperties>
</file>