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3" r:id="rId14"/>
    <p:sldId id="274" r:id="rId15"/>
    <p:sldId id="275" r:id="rId16"/>
    <p:sldId id="276" r:id="rId17"/>
    <p:sldId id="278" r:id="rId18"/>
    <p:sldId id="279" r:id="rId19"/>
    <p:sldId id="282" r:id="rId20"/>
    <p:sldId id="283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5AD4F8-8689-4074-BDFD-62A5ED2E4588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3F58CC-0456-447C-9F9D-F7D154562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35C9-EE28-4F8F-90AC-CD640F42254A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8007-FB3C-4090-B7DB-ABBE8FA20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3909-62D2-49F5-9589-26A8DD3EBBB4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3D9B-A902-4EBD-A467-7D54F26B8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E87C2-05EE-43FB-918E-4CFF95E9AC3E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F73B-0E9A-43DD-ACFF-34F11267B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F57F-E5F7-4731-802C-BD9DBB80FB87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46EB-DBDB-461E-AF41-8A959C071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D91B-1BE5-487A-93AD-2FD46FA3EB1D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4D12-EFBE-426C-A10A-0AA83FE3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40A0-FAA9-4821-B451-8EFE3F89E14F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9ADF-E426-4562-88E4-4BD4916DC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C190-FE51-4C50-A544-65B46072CBAB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1E8C-3B88-4D4F-BC60-749E92D75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2B76-A208-4376-9B57-1667C312C232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B2795-B3FD-4AF3-9889-A0DAA8844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DA7C-DCBA-42B5-BCA8-2FAFC0BCA203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8703-7808-4313-B1F3-EE63F3D86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09E2-41A2-4312-A464-9C4CAA83F6AC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5C8F-F92C-4242-8369-B2452E85B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9AF89A-5980-4972-A3DC-BD517A1FC853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FBCCD-0B54-4200-B300-20B903133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83" r:id="rId7"/>
    <p:sldLayoutId id="2147483682" r:id="rId8"/>
    <p:sldLayoutId id="2147483681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2%D0%B8%D1%85%D0%B8%D0%B9_%D0%BE%D0%BA%D0%B5%D0%B0%D0%BD" TargetMode="External"/><Relationship Id="rId13" Type="http://schemas.openxmlformats.org/officeDocument/2006/relationships/hyperlink" Target="https://uk.wikipedia.org/wiki/%D0%92%D1%96%D1%80%D0%B3%D1%96%D0%BD%D1%81%D1%8C%D0%BA%D1%96_%D0%BE%D1%81%D1%82%D1%80%D0%BE%D0%B2%D0%B8" TargetMode="External"/><Relationship Id="rId18" Type="http://schemas.openxmlformats.org/officeDocument/2006/relationships/hyperlink" Target="https://uk.wikipedia.org/wiki/%D0%93%D1%83%D0%B0%D0%BC" TargetMode="External"/><Relationship Id="rId3" Type="http://schemas.openxmlformats.org/officeDocument/2006/relationships/hyperlink" Target="https://uk.wikipedia.org/wiki/%D0%9F%D1%96%D0%B2%D0%BD%D1%96%D1%87%D0%BD%D0%B0_%D0%90%D0%BC%D0%B5%D1%80%D0%B8%D0%BA%D0%B0" TargetMode="External"/><Relationship Id="rId21" Type="http://schemas.openxmlformats.org/officeDocument/2006/relationships/hyperlink" Target="https://uk.wikipedia.org/wiki/%D0%92%D0%B0%D1%88%D0%B8%D0%BD%D0%B3%D1%82%D0%BE%D0%BD" TargetMode="External"/><Relationship Id="rId7" Type="http://schemas.openxmlformats.org/officeDocument/2006/relationships/hyperlink" Target="https://uk.wikipedia.org/wiki/%D0%90%D1%82%D0%BB%D0%B0%D0%BD%D1%82%D0%B8%D1%87%D0%BD%D0%B8%D0%B9_%D0%BE%D0%BA%D0%B5%D0%B0%D0%BD" TargetMode="External"/><Relationship Id="rId12" Type="http://schemas.openxmlformats.org/officeDocument/2006/relationships/hyperlink" Target="https://uk.wikipedia.org/wiki/%D0%A1%D0%A8%D0%90" TargetMode="External"/><Relationship Id="rId17" Type="http://schemas.openxmlformats.org/officeDocument/2006/relationships/hyperlink" Target="https://uk.wikipedia.org/wiki/%D0%A1%D1%85%D1%96%D0%B4%D0%BD%D0%B5_%D0%A1%D0%B0%D0%BC%D0%BE%D0%B0" TargetMode="External"/><Relationship Id="rId2" Type="http://schemas.openxmlformats.org/officeDocument/2006/relationships/hyperlink" Target="https://uk.wikipedia.org/wiki/%D0%A4%D0%B5%D0%B4%D0%B5%D1%80%D0%B0%D1%82%D0%B8%D0%B2%D0%BD%D0%B0_%D0%B4%D0%B5%D1%80%D0%B6%D0%B0%D0%B2%D0%B0" TargetMode="External"/><Relationship Id="rId16" Type="http://schemas.openxmlformats.org/officeDocument/2006/relationships/hyperlink" Target="https://uk.wikipedia.org/wiki/%D0%92%D0%B5%D1%81%D1%82-%D0%86%D0%BD%D0%B4%D1%96%D1%8F" TargetMode="External"/><Relationship Id="rId20" Type="http://schemas.openxmlformats.org/officeDocument/2006/relationships/hyperlink" Target="https://uk.wikipedia.org/wiki/%D0%9E%D0%BA%D0%B5%D0%B0%D0%BD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3%D0%B0%D0%B2%D0%B0%D1%97" TargetMode="External"/><Relationship Id="rId11" Type="http://schemas.openxmlformats.org/officeDocument/2006/relationships/hyperlink" Target="https://uk.wikipedia.org/wiki/%D0%9A%D0%BE%D0%BB%D1%83%D0%BC%D0%B1%D1%96%D1%8F_(%D1%84%D0%B5%D0%B4%D0%B5%D1%80%D0%B0%D0%BB%D1%8C%D0%BD%D0%B8%D0%B9_%D0%BE%D0%BA%D1%80%D1%83%D0%B3)" TargetMode="External"/><Relationship Id="rId5" Type="http://schemas.openxmlformats.org/officeDocument/2006/relationships/hyperlink" Target="https://uk.wikipedia.org/wiki/%D0%90%D0%BB%D1%8F%D1%81%D0%BA%D0%B0" TargetMode="External"/><Relationship Id="rId15" Type="http://schemas.openxmlformats.org/officeDocument/2006/relationships/hyperlink" Target="https://uk.wikipedia.org/wiki/%D0%9F%D1%83%D0%B5%D1%80%D1%82%D0%BE-%D0%A0%D0%B8%D0%BA%D0%BE" TargetMode="External"/><Relationship Id="rId10" Type="http://schemas.openxmlformats.org/officeDocument/2006/relationships/hyperlink" Target="https://uk.wikipedia.org/wiki/%D0%9C%D0%B5%D0%BA%D1%81%D0%B8%D0%BA%D0%B0" TargetMode="External"/><Relationship Id="rId19" Type="http://schemas.openxmlformats.org/officeDocument/2006/relationships/hyperlink" Target="https://uk.wikipedia.org/wiki/%D0%9F%D1%96%D0%B2%D0%BD%D1%96%D1%87%D0%BD%D1%96_%D0%9C%D0%B0%D1%80%D1%96%D0%B0%D0%BD%D1%81%D1%8C%D0%BA%D1%96_%D0%9E%D1%81%D1%82%D1%80%D0%BE%D0%B2%D0%B8" TargetMode="External"/><Relationship Id="rId4" Type="http://schemas.openxmlformats.org/officeDocument/2006/relationships/hyperlink" Target="https://uk.wikipedia.org/wiki/%D0%A8%D1%82%D0%B0%D1%82" TargetMode="External"/><Relationship Id="rId9" Type="http://schemas.openxmlformats.org/officeDocument/2006/relationships/hyperlink" Target="https://uk.wikipedia.org/wiki/%D0%9A%D0%B0%D0%BD%D0%B0%D0%B4%D0%B0" TargetMode="External"/><Relationship Id="rId14" Type="http://schemas.openxmlformats.org/officeDocument/2006/relationships/hyperlink" Target="https://uk.wikipedia.org/wiki/%D0%90%D0%BC%D0%B5%D1%80%D0%B8%D0%BA%D0%B0%D0%BD%D1%81%D1%8C%D0%BA%D1%96_%D0%92%D1%96%D1%80%D0%B3%D1%96%D0%BD%D1%81%D1%8C%D0%BA%D1%96_%D0%9E%D1%81%D1%82%D1%80%D0%BE%D0%B2%D0%B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E%D0%BB%D1%83%D0%BC%D0%B1%D1%96%D1%8F" TargetMode="External"/><Relationship Id="rId13" Type="http://schemas.openxmlformats.org/officeDocument/2006/relationships/hyperlink" Target="https://uk.wikipedia.org/wiki/%D0%90%D1%82%D0%BB%D0%B0%D0%BD%D1%82%D0%B8%D1%87%D0%BD%D0%B8%D0%B9_%D0%BE%D0%BA%D0%B5%D0%B0%D0%BD" TargetMode="External"/><Relationship Id="rId3" Type="http://schemas.openxmlformats.org/officeDocument/2006/relationships/hyperlink" Target="https://uk.wikipedia.org/wiki/%D0%A3%D1%80%D1%83%D0%B3%D0%B2%D0%B0%D0%B9" TargetMode="External"/><Relationship Id="rId7" Type="http://schemas.openxmlformats.org/officeDocument/2006/relationships/hyperlink" Target="https://uk.wikipedia.org/wiki/%D0%9F%D0%B5%D1%80%D1%83" TargetMode="External"/><Relationship Id="rId12" Type="http://schemas.openxmlformats.org/officeDocument/2006/relationships/hyperlink" Target="https://uk.wikipedia.org/wiki/%D0%A4%D1%80%D0%B0%D0%BD%D1%86%D1%83%D0%B7%D1%8C%D0%BA%D0%B0_%D0%93%D0%B2%D1%96%D0%B0%D0%BD%D0%B0" TargetMode="External"/><Relationship Id="rId2" Type="http://schemas.openxmlformats.org/officeDocument/2006/relationships/hyperlink" Target="https://uk.wikipedia.org/wiki/%D0%9F%D1%96%D0%B2%D0%B4%D0%B5%D0%BD%D0%BD%D0%B0_%D0%90%D0%BC%D0%B5%D1%80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0%BE%D0%BB%D1%96%D0%B2%D1%96%D1%8F" TargetMode="External"/><Relationship Id="rId11" Type="http://schemas.openxmlformats.org/officeDocument/2006/relationships/hyperlink" Target="https://uk.wikipedia.org/wiki/%D0%A1%D1%83%D1%80%D0%B8%D0%BD%D0%B0%D0%BC" TargetMode="External"/><Relationship Id="rId5" Type="http://schemas.openxmlformats.org/officeDocument/2006/relationships/hyperlink" Target="https://uk.wikipedia.org/wiki/%D0%9F%D0%B0%D1%80%D0%B0%D0%B3%D0%B2%D0%B0%D0%B9" TargetMode="External"/><Relationship Id="rId10" Type="http://schemas.openxmlformats.org/officeDocument/2006/relationships/hyperlink" Target="https://uk.wikipedia.org/wiki/%D0%93%D0%B0%D1%8F%D0%BD%D0%B0" TargetMode="External"/><Relationship Id="rId4" Type="http://schemas.openxmlformats.org/officeDocument/2006/relationships/hyperlink" Target="https://uk.wikipedia.org/wiki/%D0%90%D1%80%D0%B3%D0%B5%D0%BD%D1%82%D0%B8%D0%BD%D0%B0" TargetMode="External"/><Relationship Id="rId9" Type="http://schemas.openxmlformats.org/officeDocument/2006/relationships/hyperlink" Target="https://uk.wikipedia.org/wiki/%D0%92%D0%B5%D0%BD%D0%B5%D1%81%D1%83%D0%B5%D0%BB%D0%B0" TargetMode="External"/><Relationship Id="rId14" Type="http://schemas.openxmlformats.org/officeDocument/2006/relationships/hyperlink" Target="https://uk.wikipedia.org/wiki/%D0%91%D1%80%D0%B0%D0%B7%D0%B8%D0%BB%D1%96%D0%B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B%D0%BE%D1%80%D0%B4-%D0%93%D0%B0%D0%B2" TargetMode="External"/><Relationship Id="rId13" Type="http://schemas.openxmlformats.org/officeDocument/2006/relationships/hyperlink" Target="https://uk.wikipedia.org/wiki/%D0%A1%D1%85%D1%96%D0%B4%D0%BD%D0%B8%D0%B9_%D0%A2%D0%B8%D0%BC%D0%BE%D1%80" TargetMode="External"/><Relationship Id="rId18" Type="http://schemas.openxmlformats.org/officeDocument/2006/relationships/hyperlink" Target="https://uk.wikipedia.org/wiki/%D0%9D%D0%BE%D0%B2%D0%B0_%D0%97%D0%B5%D0%BB%D0%B0%D0%BD%D0%B4%D1%96%D1%8F" TargetMode="External"/><Relationship Id="rId3" Type="http://schemas.openxmlformats.org/officeDocument/2006/relationships/hyperlink" Target="https://uk.wikipedia.org/wiki/%D0%9F%D1%96%D0%B2%D0%B4%D0%B5%D0%BD%D0%BD%D0%B0_%D0%BF%D1%96%D0%B2%D0%BA%D1%83%D0%BB%D1%8F" TargetMode="External"/><Relationship Id="rId7" Type="http://schemas.openxmlformats.org/officeDocument/2006/relationships/hyperlink" Target="https://uk.wikipedia.org/wiki/%D0%9E%D1%81%D1%82%D1%80%D1%96%D0%B2_%D0%9D%D0%BE%D1%80%D1%84%D0%BE%D0%BB%D0%BA" TargetMode="External"/><Relationship Id="rId12" Type="http://schemas.openxmlformats.org/officeDocument/2006/relationships/hyperlink" Target="https://uk.wikipedia.org/wiki/%D0%86%D0%BD%D0%B4%D0%BE%D0%BD%D0%B5%D0%B7%D1%96%D1%8F" TargetMode="External"/><Relationship Id="rId17" Type="http://schemas.openxmlformats.org/officeDocument/2006/relationships/hyperlink" Target="https://uk.wikipedia.org/wiki/%D0%9D%D0%BE%D0%B2%D0%B0_%D0%9A%D0%B0%D0%BB%D0%B5%D0%B4%D0%BE%D0%BD%D1%96%D1%8F" TargetMode="External"/><Relationship Id="rId2" Type="http://schemas.openxmlformats.org/officeDocument/2006/relationships/hyperlink" Target="https://uk.wikipedia.org/wiki/%D0%94%D0%B5%D1%80%D0%B6%D0%B0%D0%B2%D0%B0" TargetMode="External"/><Relationship Id="rId16" Type="http://schemas.openxmlformats.org/officeDocument/2006/relationships/hyperlink" Target="https://uk.wikipedia.org/wiki/%D0%92%D0%B0%D0%BD%D1%83%D0%B0%D1%82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2%D0%B0%D1%81%D0%BC%D0%B0%D0%BD%D1%96%D1%8F" TargetMode="External"/><Relationship Id="rId11" Type="http://schemas.openxmlformats.org/officeDocument/2006/relationships/hyperlink" Target="https://uk.wikipedia.org/wiki/%D0%86%D0%BD%D0%B4%D1%96%D0%B9%D1%81%D1%8C%D0%BA%D0%B8%D0%B9_%D0%BE%D0%BA%D0%B5%D0%B0%D0%BD" TargetMode="External"/><Relationship Id="rId5" Type="http://schemas.openxmlformats.org/officeDocument/2006/relationships/hyperlink" Target="https://uk.wikipedia.org/wiki/%D0%90%D0%B2%D1%81%D1%82%D1%80%D0%B0%D0%BB%D1%96%D1%8F_(%D0%BA%D0%BE%D0%BD%D1%82%D0%B8%D0%BD%D0%B5%D0%BD%D1%82)" TargetMode="External"/><Relationship Id="rId15" Type="http://schemas.openxmlformats.org/officeDocument/2006/relationships/hyperlink" Target="https://uk.wikipedia.org/wiki/%D0%A1%D0%BE%D0%BB%D0%BE%D0%BC%D0%BE%D0%BD%D0%BE%D0%B2%D1%96_%D0%BE%D1%81%D1%82%D1%80%D0%BE%D0%B2%D0%B8_(%D0%B0%D1%80%D1%85%D1%96%D0%BF%D0%B5%D0%BB%D0%B0%D0%B3)" TargetMode="External"/><Relationship Id="rId10" Type="http://schemas.openxmlformats.org/officeDocument/2006/relationships/hyperlink" Target="https://uk.wikipedia.org/wiki/%D0%9A%D0%BE%D0%BA%D0%BE%D1%81%D0%BE%D0%B2%D1%96_%D0%BE%D1%81%D1%82%D1%80%D0%BE%D0%B2%D0%B8" TargetMode="External"/><Relationship Id="rId4" Type="http://schemas.openxmlformats.org/officeDocument/2006/relationships/hyperlink" Target="https://uk.wikipedia.org/wiki/%D0%97%D0%B5%D0%BC%D0%BB%D1%8F" TargetMode="External"/><Relationship Id="rId9" Type="http://schemas.openxmlformats.org/officeDocument/2006/relationships/hyperlink" Target="https://uk.wikipedia.org/wiki/%D0%A2%D0%B8%D1%85%D0%B8%D0%B9_%D0%BE%D0%BA%D0%B5%D0%B0%D0%BD" TargetMode="External"/><Relationship Id="rId14" Type="http://schemas.openxmlformats.org/officeDocument/2006/relationships/hyperlink" Target="https://uk.wikipedia.org/wiki/%D0%9F%D0%B0%D0%BF%D1%83%D0%B0_%D0%9D%D0%BE%D0%B2%D0%B0_%D0%93%D0%B2%D1%96%D0%BD%D0%B5%D1%8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1%D0%B0%D0%BD%D0%B3%D0%BB%D0%B0%D0%B4%D0%B5%D1%88" TargetMode="External"/><Relationship Id="rId13" Type="http://schemas.openxmlformats.org/officeDocument/2006/relationships/hyperlink" Target="https://uk.wikipedia.org/wiki/%D0%9A%D0%BE%D0%BB%D0%BA%D0%B0%D1%82%D0%B0" TargetMode="External"/><Relationship Id="rId18" Type="http://schemas.openxmlformats.org/officeDocument/2006/relationships/hyperlink" Target="https://uk.wikipedia.org/wiki/%D0%91%D0%B5%D0%BD%D2%91%D0%B0%D0%BB%D1%83%D1%80%D1%83" TargetMode="External"/><Relationship Id="rId3" Type="http://schemas.openxmlformats.org/officeDocument/2006/relationships/hyperlink" Target="https://uk.wikipedia.org/wiki/%D0%9F%D0%B0%D0%BA%D0%B8%D1%81%D1%82%D0%B0%D0%BD" TargetMode="External"/><Relationship Id="rId7" Type="http://schemas.openxmlformats.org/officeDocument/2006/relationships/hyperlink" Target="https://uk.wikipedia.org/wiki/%D0%9C'%D1%8F%D0%BD%D0%BC%D0%B0" TargetMode="External"/><Relationship Id="rId12" Type="http://schemas.openxmlformats.org/officeDocument/2006/relationships/hyperlink" Target="https://uk.wikipedia.org/wiki/%D0%9D%D1%8C%D1%8E-%D0%94%D0%B5%D0%BB%D1%96" TargetMode="External"/><Relationship Id="rId17" Type="http://schemas.openxmlformats.org/officeDocument/2006/relationships/hyperlink" Target="https://uk.wikipedia.org/wiki/%D0%A5%D0%B0%D0%B9%D0%B4%D0%B0%D1%80%D0%B0%D0%B1%D0%B0%D0%B4_(%D0%BC%D1%96%D1%81%D1%82%D0%BE_%D0%B2_%D0%86%D0%BD%D0%B4%D1%96%D1%97)" TargetMode="External"/><Relationship Id="rId2" Type="http://schemas.openxmlformats.org/officeDocument/2006/relationships/hyperlink" Target="https://uk.wikipedia.org/wiki/%D0%9F%D1%96%D0%B2%D0%B4%D0%B5%D0%BD%D0%BD%D0%B0_%D0%90%D0%B7%D1%96%D1%8F" TargetMode="External"/><Relationship Id="rId16" Type="http://schemas.openxmlformats.org/officeDocument/2006/relationships/hyperlink" Target="https://uk.wikipedia.org/wiki/%D0%9C%D0%B0%D0%B4%D1%80%D0%B0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1%83%D1%82%D0%B0%D0%BD" TargetMode="External"/><Relationship Id="rId11" Type="http://schemas.openxmlformats.org/officeDocument/2006/relationships/hyperlink" Target="https://uk.wikipedia.org/wiki/%D0%A8%D1%80%D1%96-%D0%9B%D0%B0%D0%BD%D0%BA%D0%B0" TargetMode="External"/><Relationship Id="rId5" Type="http://schemas.openxmlformats.org/officeDocument/2006/relationships/hyperlink" Target="https://uk.wikipedia.org/wiki/%D0%9D%D0%B5%D0%BF%D0%B0%D0%BB" TargetMode="External"/><Relationship Id="rId15" Type="http://schemas.openxmlformats.org/officeDocument/2006/relationships/hyperlink" Target="https://uk.wikipedia.org/wiki/%D0%A7%D0%B5%D0%BD%D0%BD%D0%B0%D1%97" TargetMode="External"/><Relationship Id="rId10" Type="http://schemas.openxmlformats.org/officeDocument/2006/relationships/hyperlink" Target="https://uk.wikipedia.org/wiki/%D0%9C%D0%B0%D0%BD%D0%B0%D1%80%D1%81%D1%8C%D0%BA%D0%B0_%D0%B7%D0%B0%D1%82%D0%BE%D0%BA%D0%B0" TargetMode="External"/><Relationship Id="rId19" Type="http://schemas.openxmlformats.org/officeDocument/2006/relationships/hyperlink" Target="https://uk.wikipedia.org/wiki/%D0%90%D1%85%D0%BC%D0%B0%D0%B4%D0%B0%D0%B1%D0%B0%D0%B4" TargetMode="External"/><Relationship Id="rId4" Type="http://schemas.openxmlformats.org/officeDocument/2006/relationships/hyperlink" Target="https://uk.wikipedia.org/wiki/%D0%9A%D0%9D%D0%A0" TargetMode="External"/><Relationship Id="rId9" Type="http://schemas.openxmlformats.org/officeDocument/2006/relationships/hyperlink" Target="https://uk.wikipedia.org/wiki/%D0%9F%D0%BE%D0%BB%D0%BA%D1%81%D1%8C%D0%BA%D0%B0_%D0%BF%D1%80%D0%BE%D1%82%D0%BE%D0%BA%D0%B0" TargetMode="External"/><Relationship Id="rId14" Type="http://schemas.openxmlformats.org/officeDocument/2006/relationships/hyperlink" Target="https://uk.wikipedia.org/wiki/%D0%9C%D1%83%D0%BC%D0%B1%D0%B0%D1%9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4%D1%80%D0%B0%D0%BD%D1%86%D1%96%D1%8F" TargetMode="External"/><Relationship Id="rId3" Type="http://schemas.openxmlformats.org/officeDocument/2006/relationships/hyperlink" Target="https://uk.wikipedia.org/wiki/%D0%90%D1%82%D0%BB%D0%B0%D0%BD%D1%82%D0%B8%D1%87%D0%BD%D0%B8%D0%B9_%D0%BE%D0%BA%D0%B5%D0%B0%D0%BD" TargetMode="External"/><Relationship Id="rId7" Type="http://schemas.openxmlformats.org/officeDocument/2006/relationships/hyperlink" Target="https://uk.wikipedia.org/wiki/%D0%A1%D0%BF%D0%BE%D0%BB%D1%83%D1%87%D0%B5%D0%BD%D1%96_%D0%A8%D1%82%D0%B0%D1%82%D0%B8_%D0%90%D0%BC%D0%B5%D1%80%D0%B8%D0%BA%D0%B8" TargetMode="External"/><Relationship Id="rId2" Type="http://schemas.openxmlformats.org/officeDocument/2006/relationships/hyperlink" Target="https://uk.wikipedia.org/wiki/%D0%9F%D1%96%D0%B2%D0%BD%D1%96%D1%87%D0%BD%D0%B0_%D0%90%D0%BC%D0%B5%D1%80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E%D1%81%D1%96%D0%B9%D1%81%D1%8C%D0%BA%D0%B0_%D0%A4%D0%B5%D0%B4%D0%B5%D1%80%D0%B0%D1%86%D1%96%D1%8F" TargetMode="External"/><Relationship Id="rId11" Type="http://schemas.openxmlformats.org/officeDocument/2006/relationships/hyperlink" Target="https://uk.wikipedia.org/wiki/%D0%9A%D0%BE%D1%80%D0%BE%D0%BB%D1%96%D0%B2%D1%81%D1%82%D0%B2%D0%BE_%D0%94%D0%B0%D0%BD%D1%96%D1%8F" TargetMode="External"/><Relationship Id="rId5" Type="http://schemas.openxmlformats.org/officeDocument/2006/relationships/hyperlink" Target="https://uk.wikipedia.org/wiki/%D0%A1%D0%BF%D0%B8%D1%81%D0%BE%D0%BA_%D0%BA%D1%80%D0%B0%D1%97%D0%BD_%D0%B7%D0%B0_%D0%BF%D0%BB%D0%BE%D1%89%D0%B5%D1%8E" TargetMode="External"/><Relationship Id="rId10" Type="http://schemas.openxmlformats.org/officeDocument/2006/relationships/hyperlink" Target="https://uk.wikipedia.org/wiki/%D2%90%D1%80%D0%B5%D0%BD%D0%BB%D0%B0%D0%BD%D0%B4%D1%96%D1%8F" TargetMode="External"/><Relationship Id="rId4" Type="http://schemas.openxmlformats.org/officeDocument/2006/relationships/hyperlink" Target="https://uk.wikipedia.org/wiki/%D0%A2%D0%B8%D1%85%D0%B8%D0%B9_%D0%BE%D0%BA%D0%B5%D0%B0%D0%BD" TargetMode="External"/><Relationship Id="rId9" Type="http://schemas.openxmlformats.org/officeDocument/2006/relationships/hyperlink" Target="https://uk.wikipedia.org/wiki/%D0%A1%D0%B5%D0%BD-%D0%9F'%D1%94%D1%80_%D1%96_%D0%9C%D1%96%D0%BA%D0%B5%D0%BB%D0%BE%D0%B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85%D1%96%D0%B4%D0%BD%D0%B0_%D0%90%D0%B7%D1%96%D1%8F" TargetMode="External"/><Relationship Id="rId7" Type="http://schemas.openxmlformats.org/officeDocument/2006/relationships/hyperlink" Target="https://uk.wikipedia.org/wiki/%D0%A2%D0%B0%D0%B9%D0%B2%D0%B0%D0%BD%D1%8C" TargetMode="External"/><Relationship Id="rId2" Type="http://schemas.openxmlformats.org/officeDocument/2006/relationships/hyperlink" Target="https://uk.wikipedia.org/wiki/%D0%A6%D0%B8%D0%B2%D1%96%D0%BB%D1%96%D0%B7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5%D1%81%D0%BF%D1%83%D0%B1%D0%BB%D1%96%D0%BA%D0%B0_%D0%9A%D0%B8%D1%82%D0%B0%D0%B9" TargetMode="External"/><Relationship Id="rId5" Type="http://schemas.openxmlformats.org/officeDocument/2006/relationships/hyperlink" Target="https://uk.wikipedia.org/wiki/%D0%9A%D0%9D%D0%A0" TargetMode="External"/><Relationship Id="rId4" Type="http://schemas.openxmlformats.org/officeDocument/2006/relationships/hyperlink" Target="https://uk.wikipedia.org/wiki/%D0%94%D1%80%D1%83%D0%B3%D0%B0_%D1%81%D0%B2%D1%96%D1%82%D0%BE%D0%B2%D0%B0_%D0%B2%D1%96%D0%B9%D0%BD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cs typeface="Times New Roman" pitchFamily="18" charset="0"/>
              </a:rPr>
              <a:t>ДЕРЖАВИ СВІТУ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363"/>
            <a:ext cx="6400800" cy="21605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FF00"/>
                </a:solidFill>
                <a:cs typeface="Times New Roman" pitchFamily="18" charset="0"/>
              </a:rPr>
              <a:t>Найбільші за площею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FF00"/>
                </a:solidFill>
                <a:cs typeface="Times New Roman" pitchFamily="18" charset="0"/>
              </a:rPr>
              <a:t>та чисельністю населення  держави світу</a:t>
            </a:r>
            <a:endParaRPr lang="ru-RU" sz="36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424862" cy="6048375"/>
          </a:xfrm>
        </p:spPr>
      </p:pic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vi-V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Сполу́чені Шта́ти Аме́рики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також </a:t>
            </a:r>
            <a:r>
              <a:rPr lang="vi-V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США, Сполу́чені Шта́ти, Шта́ти, </a:t>
            </a:r>
            <a:r>
              <a:rPr lang="vi-V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Аме́рика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конституційна 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2" tooltip="Федеративна держава"/>
              </a:rPr>
              <a:t>федеративна республіка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3" tooltip="Північна Америка"/>
              </a:rPr>
              <a:t>Північній Америці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що складається з 50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4" tooltip="Штат"/>
              </a:rPr>
              <a:t>штатів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5" tooltip="Аляска"/>
              </a:rPr>
              <a:t>Аляски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6" tooltip="Гаваї"/>
              </a:rPr>
              <a:t>Гаваїв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48 штатів на території між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7" tooltip="Атлантичний океан"/>
              </a:rPr>
              <a:t>Атлантичним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8" tooltip="Тихий океан"/>
              </a:rPr>
              <a:t>Тихим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океанами і між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9" tooltip="Канада"/>
              </a:rPr>
              <a:t>Канадою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10" tooltip="Мексика"/>
              </a:rPr>
              <a:t>Мексикою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федерального (столичного) округу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11" tooltip="Колумбія (федеральний округ)"/>
              </a:rPr>
              <a:t>Колумбія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Окрім того,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12" tooltip="США"/>
              </a:rPr>
              <a:t>США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належать частина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13" tooltip="Віргінські острови"/>
              </a:rPr>
              <a:t>Віргінських островів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14" tooltip="Американські Віргінські Острови"/>
              </a:rPr>
              <a:t>Американські Віргінські Острови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та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15" tooltip="Пуерто-Рико"/>
              </a:rPr>
              <a:t>Пуерто-Рико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16" tooltip="Вест-Індія"/>
              </a:rPr>
              <a:t>Вест-Індії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17" tooltip="Східне Самоа"/>
              </a:rPr>
              <a:t>Східне Самоа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18" tooltip="Гуам"/>
              </a:rPr>
              <a:t>Гуам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19" tooltip="Північні Маріанські Острови"/>
              </a:rPr>
              <a:t>Північні Маріанські Острови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інші острови в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20" tooltip="Океанія"/>
              </a:rPr>
              <a:t>Океанії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Столиця — місто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21" tooltip="Вашингтон"/>
              </a:rPr>
              <a:t>Вашингтон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США</a:t>
            </a:r>
            <a:endParaRPr lang="ru-RU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8496300" cy="6191250"/>
          </a:xfrm>
        </p:spPr>
      </p:pic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sz="2800" b="1" smtClean="0"/>
              <a:t>Брази́лія</a:t>
            </a:r>
            <a:r>
              <a:rPr lang="uk-UA" sz="2800" baseline="30000" smtClean="0"/>
              <a:t> (</a:t>
            </a:r>
            <a:r>
              <a:rPr lang="vi-VN" sz="2800" smtClean="0"/>
              <a:t>офіційно </a:t>
            </a:r>
            <a:r>
              <a:rPr lang="vi-VN" sz="2800" b="1" smtClean="0"/>
              <a:t>Федерати́вна Респу́бліка Брази́лі</a:t>
            </a:r>
            <a:r>
              <a:rPr lang="uk-UA" sz="2800" b="1" smtClean="0"/>
              <a:t>я)</a:t>
            </a:r>
            <a:r>
              <a:rPr lang="vi-VN" sz="2800" smtClean="0"/>
              <a:t> — держава в </a:t>
            </a:r>
            <a:r>
              <a:rPr lang="vi-VN" sz="2800" smtClean="0">
                <a:hlinkClick r:id="rId2" tooltip="Південна Америка"/>
              </a:rPr>
              <a:t>Південній Америці</a:t>
            </a:r>
            <a:r>
              <a:rPr lang="vi-VN" sz="2800" smtClean="0"/>
              <a:t>, що межує на південному заході з </a:t>
            </a:r>
            <a:r>
              <a:rPr lang="vi-VN" sz="2800" smtClean="0">
                <a:hlinkClick r:id="rId3" tooltip="Уругвай"/>
              </a:rPr>
              <a:t>Уругваєм</a:t>
            </a:r>
            <a:r>
              <a:rPr lang="vi-VN" sz="2800" smtClean="0"/>
              <a:t>, </a:t>
            </a:r>
            <a:r>
              <a:rPr lang="vi-VN" sz="2800" smtClean="0">
                <a:hlinkClick r:id="rId4" tooltip="Аргентина"/>
              </a:rPr>
              <a:t>Аргентиною</a:t>
            </a:r>
            <a:r>
              <a:rPr lang="vi-VN" sz="2800" smtClean="0"/>
              <a:t>, </a:t>
            </a:r>
            <a:r>
              <a:rPr lang="vi-VN" sz="2800" smtClean="0">
                <a:hlinkClick r:id="rId5" tooltip="Парагвай"/>
              </a:rPr>
              <a:t>Парагваєм</a:t>
            </a:r>
            <a:r>
              <a:rPr lang="vi-VN" sz="2800" smtClean="0"/>
              <a:t> і </a:t>
            </a:r>
            <a:r>
              <a:rPr lang="vi-VN" sz="2800" smtClean="0">
                <a:hlinkClick r:id="rId6" tooltip="Болівія"/>
              </a:rPr>
              <a:t>Болівією</a:t>
            </a:r>
            <a:r>
              <a:rPr lang="vi-VN" sz="2800" smtClean="0"/>
              <a:t>, на заході з </a:t>
            </a:r>
            <a:r>
              <a:rPr lang="vi-VN" sz="2800" smtClean="0">
                <a:hlinkClick r:id="rId7" tooltip="Перу"/>
              </a:rPr>
              <a:t>Перу</a:t>
            </a:r>
            <a:r>
              <a:rPr lang="vi-VN" sz="2800" smtClean="0"/>
              <a:t> і </a:t>
            </a:r>
            <a:r>
              <a:rPr lang="vi-VN" sz="2800" smtClean="0">
                <a:hlinkClick r:id="rId8" tooltip="Колумбія"/>
              </a:rPr>
              <a:t>Колумбією</a:t>
            </a:r>
            <a:r>
              <a:rPr lang="vi-VN" sz="2800" smtClean="0"/>
              <a:t>, на півночі з </a:t>
            </a:r>
            <a:r>
              <a:rPr lang="vi-VN" sz="2800" smtClean="0">
                <a:hlinkClick r:id="rId9" tooltip="Венесуела"/>
              </a:rPr>
              <a:t>Венесуелою</a:t>
            </a:r>
            <a:r>
              <a:rPr lang="vi-VN" sz="2800" smtClean="0"/>
              <a:t>, </a:t>
            </a:r>
            <a:r>
              <a:rPr lang="vi-VN" sz="2800" smtClean="0">
                <a:hlinkClick r:id="rId10" tooltip="Гаяна"/>
              </a:rPr>
              <a:t>Гаяною</a:t>
            </a:r>
            <a:r>
              <a:rPr lang="vi-VN" sz="2800" smtClean="0"/>
              <a:t>, </a:t>
            </a:r>
            <a:r>
              <a:rPr lang="vi-VN" sz="2800" smtClean="0">
                <a:hlinkClick r:id="rId11" tooltip="Суринам"/>
              </a:rPr>
              <a:t>Суринамом</a:t>
            </a:r>
            <a:r>
              <a:rPr lang="vi-VN" sz="2800" smtClean="0"/>
              <a:t> і </a:t>
            </a:r>
            <a:r>
              <a:rPr lang="vi-VN" sz="2800" smtClean="0">
                <a:hlinkClick r:id="rId12" tooltip="Французька Гвіана"/>
              </a:rPr>
              <a:t>Французькою Гвіаною</a:t>
            </a:r>
            <a:r>
              <a:rPr lang="vi-VN" sz="2800" smtClean="0"/>
              <a:t>, на сході омивається </a:t>
            </a:r>
            <a:r>
              <a:rPr lang="vi-VN" sz="2800" smtClean="0">
                <a:hlinkClick r:id="rId13" tooltip="Атлантичний океан"/>
              </a:rPr>
              <a:t>Атлантичним океаном</a:t>
            </a:r>
            <a:r>
              <a:rPr lang="vi-VN" sz="2800" smtClean="0"/>
              <a:t>. Площа — 8 511 965 км², столиця — місто </a:t>
            </a:r>
            <a:r>
              <a:rPr lang="vi-VN" sz="2800" smtClean="0">
                <a:hlinkClick r:id="rId14" tooltip="Бразиліа"/>
              </a:rPr>
              <a:t>Бразиліа</a:t>
            </a:r>
            <a:r>
              <a:rPr lang="vi-VN" sz="2800" smtClean="0"/>
              <a:t>.</a:t>
            </a:r>
            <a:endParaRPr lang="ru-RU" sz="2800" smtClean="0"/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Бразилія</a:t>
            </a:r>
            <a:endParaRPr lang="ru-RU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353425" cy="6264275"/>
          </a:xfrm>
        </p:spPr>
      </p:pic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b="1" smtClean="0"/>
              <a:t>Австралі́йський Сою́з</a:t>
            </a:r>
            <a:r>
              <a:rPr lang="vi-VN" smtClean="0"/>
              <a:t> </a:t>
            </a:r>
            <a:r>
              <a:rPr lang="en-US" smtClean="0"/>
              <a:t> — </a:t>
            </a:r>
            <a:r>
              <a:rPr lang="vi-VN" smtClean="0">
                <a:hlinkClick r:id="rId2" tooltip="Держава"/>
              </a:rPr>
              <a:t>держава</a:t>
            </a:r>
            <a:r>
              <a:rPr lang="vi-VN" smtClean="0"/>
              <a:t> у </a:t>
            </a:r>
            <a:r>
              <a:rPr lang="vi-VN" smtClean="0">
                <a:hlinkClick r:id="rId3" tooltip="Південна півкуля"/>
              </a:rPr>
              <a:t>Південній півкулі</a:t>
            </a:r>
            <a:r>
              <a:rPr lang="vi-VN" smtClean="0"/>
              <a:t> </a:t>
            </a:r>
            <a:r>
              <a:rPr lang="vi-VN" smtClean="0">
                <a:hlinkClick r:id="rId4" tooltip="Земля"/>
              </a:rPr>
              <a:t>Землі</a:t>
            </a:r>
            <a:r>
              <a:rPr lang="vi-VN" smtClean="0"/>
              <a:t> на </a:t>
            </a:r>
            <a:r>
              <a:rPr lang="vi-VN" smtClean="0">
                <a:hlinkClick r:id="rId5" tooltip="Австралія (континент)"/>
              </a:rPr>
              <a:t>Австралійському материку</a:t>
            </a:r>
            <a:r>
              <a:rPr lang="vi-VN" smtClean="0"/>
              <a:t> і острові </a:t>
            </a:r>
            <a:r>
              <a:rPr lang="vi-VN" smtClean="0">
                <a:hlinkClick r:id="rId6" tooltip="Тасманія"/>
              </a:rPr>
              <a:t>Тасманія</a:t>
            </a:r>
            <a:r>
              <a:rPr lang="vi-VN" smtClean="0"/>
              <a:t>. До складу країни входять також багато невеликих островів, серед яких </a:t>
            </a:r>
            <a:r>
              <a:rPr lang="vi-VN" smtClean="0">
                <a:hlinkClick r:id="rId7" tooltip="Острів Норфолк"/>
              </a:rPr>
              <a:t>Норфолк</a:t>
            </a:r>
            <a:r>
              <a:rPr lang="vi-VN" smtClean="0"/>
              <a:t> і </a:t>
            </a:r>
            <a:r>
              <a:rPr lang="vi-VN" smtClean="0">
                <a:hlinkClick r:id="rId8" tooltip="Лорд-Гав"/>
              </a:rPr>
              <a:t>Лорд-Гав</a:t>
            </a:r>
            <a:r>
              <a:rPr lang="vi-VN" smtClean="0"/>
              <a:t> в </a:t>
            </a:r>
            <a:r>
              <a:rPr lang="vi-VN" smtClean="0">
                <a:hlinkClick r:id="rId9" tooltip="Тихий океан"/>
              </a:rPr>
              <a:t>Тихому океані</a:t>
            </a:r>
            <a:r>
              <a:rPr lang="vi-VN" smtClean="0"/>
              <a:t>, </a:t>
            </a:r>
            <a:r>
              <a:rPr lang="vi-VN" smtClean="0">
                <a:hlinkClick r:id="rId10" tooltip="Кокосові острови"/>
              </a:rPr>
              <a:t>Кокосові острови</a:t>
            </a:r>
            <a:r>
              <a:rPr lang="vi-VN" smtClean="0"/>
              <a:t> в </a:t>
            </a:r>
            <a:r>
              <a:rPr lang="vi-VN" smtClean="0">
                <a:hlinkClick r:id="rId11" tooltip="Індійський океан"/>
              </a:rPr>
              <a:t>Індійському</a:t>
            </a:r>
            <a:r>
              <a:rPr lang="vi-VN" smtClean="0"/>
              <a:t> та інші. Найближчими сусідніми країнами є </a:t>
            </a:r>
            <a:r>
              <a:rPr lang="vi-VN" smtClean="0">
                <a:hlinkClick r:id="rId12" tooltip="Індонезія"/>
              </a:rPr>
              <a:t>Індонезія</a:t>
            </a:r>
            <a:r>
              <a:rPr lang="vi-VN" smtClean="0"/>
              <a:t>, </a:t>
            </a:r>
            <a:r>
              <a:rPr lang="vi-VN" smtClean="0">
                <a:hlinkClick r:id="rId13" tooltip="Східний Тимор"/>
              </a:rPr>
              <a:t>Східний Тимор</a:t>
            </a:r>
            <a:r>
              <a:rPr lang="vi-VN" smtClean="0"/>
              <a:t> і </a:t>
            </a:r>
            <a:r>
              <a:rPr lang="vi-VN" smtClean="0">
                <a:hlinkClick r:id="rId14" tooltip="Папуа Нова Гвінея"/>
              </a:rPr>
              <a:t>Папуа Нова Гвінея</a:t>
            </a:r>
            <a:r>
              <a:rPr lang="vi-VN" smtClean="0"/>
              <a:t> на півночі, </a:t>
            </a:r>
            <a:r>
              <a:rPr lang="vi-VN" smtClean="0">
                <a:hlinkClick r:id="rId15" tooltip="Соломонові острови (архіпелаг)"/>
              </a:rPr>
              <a:t>Соломонові острови</a:t>
            </a:r>
            <a:r>
              <a:rPr lang="vi-VN" smtClean="0"/>
              <a:t>, </a:t>
            </a:r>
            <a:r>
              <a:rPr lang="vi-VN" smtClean="0">
                <a:hlinkClick r:id="rId16" tooltip="Вануату"/>
              </a:rPr>
              <a:t>Вануату</a:t>
            </a:r>
            <a:r>
              <a:rPr lang="vi-VN" smtClean="0"/>
              <a:t> і </a:t>
            </a:r>
            <a:r>
              <a:rPr lang="vi-VN" smtClean="0">
                <a:hlinkClick r:id="rId17" tooltip="Нова Каледонія"/>
              </a:rPr>
              <a:t>Нова Каледонія</a:t>
            </a:r>
            <a:r>
              <a:rPr lang="vi-VN" smtClean="0"/>
              <a:t> на північному сході, </a:t>
            </a:r>
            <a:r>
              <a:rPr lang="vi-VN" smtClean="0">
                <a:hlinkClick r:id="rId18" tooltip="Нова Зеландія"/>
              </a:rPr>
              <a:t>Нова Зеландія</a:t>
            </a:r>
            <a:r>
              <a:rPr lang="vi-VN" smtClean="0"/>
              <a:t> на південному сході.</a:t>
            </a:r>
            <a:endParaRPr lang="ru-RU" smtClean="0"/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Австралійський Союз</a:t>
            </a:r>
            <a:endParaRPr lang="ru-RU" b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8569325" cy="5111750"/>
          </a:xfrm>
        </p:spPr>
      </p:pic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Сідней</a:t>
            </a:r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b="1" smtClean="0"/>
              <a:t>Респу́бліка І́ндія</a:t>
            </a:r>
            <a:r>
              <a:rPr lang="vi-VN" smtClean="0"/>
              <a:t> або </a:t>
            </a:r>
            <a:r>
              <a:rPr lang="vi-VN" b="1" smtClean="0"/>
              <a:t>І́ндія</a:t>
            </a:r>
            <a:r>
              <a:rPr lang="vi-VN" smtClean="0"/>
              <a:t>, </a:t>
            </a:r>
            <a:r>
              <a:rPr lang="vi-VN" b="1" smtClean="0"/>
              <a:t>Бга́рат</a:t>
            </a:r>
            <a:r>
              <a:rPr lang="vi-VN" smtClean="0"/>
              <a:t> </a:t>
            </a:r>
            <a:r>
              <a:rPr lang="en-US" smtClean="0"/>
              <a:t> — </a:t>
            </a:r>
            <a:r>
              <a:rPr lang="vi-VN" smtClean="0"/>
              <a:t>країна в </a:t>
            </a:r>
            <a:r>
              <a:rPr lang="vi-VN" smtClean="0">
                <a:hlinkClick r:id="rId2" tooltip="Південна Азія"/>
              </a:rPr>
              <a:t>Південній Азії</a:t>
            </a:r>
            <a:r>
              <a:rPr lang="vi-VN" smtClean="0"/>
              <a:t>. На північному заході межує з </a:t>
            </a:r>
            <a:r>
              <a:rPr lang="vi-VN" smtClean="0">
                <a:hlinkClick r:id="rId3" tooltip="Пакистан"/>
              </a:rPr>
              <a:t>Пакистаном</a:t>
            </a:r>
            <a:r>
              <a:rPr lang="vi-VN" smtClean="0"/>
              <a:t>; на півночі — з </a:t>
            </a:r>
            <a:r>
              <a:rPr lang="vi-VN" smtClean="0">
                <a:hlinkClick r:id="rId4" tooltip="КНР"/>
              </a:rPr>
              <a:t>КНР</a:t>
            </a:r>
            <a:r>
              <a:rPr lang="vi-VN" smtClean="0"/>
              <a:t>, </a:t>
            </a:r>
            <a:r>
              <a:rPr lang="vi-VN" smtClean="0">
                <a:hlinkClick r:id="rId5" tooltip="Непал"/>
              </a:rPr>
              <a:t>Непалом</a:t>
            </a:r>
            <a:r>
              <a:rPr lang="vi-VN" smtClean="0"/>
              <a:t> і </a:t>
            </a:r>
            <a:r>
              <a:rPr lang="vi-VN" smtClean="0">
                <a:hlinkClick r:id="rId6" tooltip="Бутан"/>
              </a:rPr>
              <a:t>Бутаном</a:t>
            </a:r>
            <a:r>
              <a:rPr lang="vi-VN" smtClean="0"/>
              <a:t>; на сході — з </a:t>
            </a:r>
            <a:r>
              <a:rPr lang="vi-VN" smtClean="0">
                <a:hlinkClick r:id="rId7" tooltip="М'янма"/>
              </a:rPr>
              <a:t>М'янмою</a:t>
            </a:r>
            <a:r>
              <a:rPr lang="vi-VN" smtClean="0"/>
              <a:t> і </a:t>
            </a:r>
            <a:r>
              <a:rPr lang="vi-VN" smtClean="0">
                <a:hlinkClick r:id="rId8" tooltip="Бангладеш"/>
              </a:rPr>
              <a:t>Бангладеш</a:t>
            </a:r>
            <a:r>
              <a:rPr lang="vi-VN" smtClean="0"/>
              <a:t>. На півдні вузька </a:t>
            </a:r>
            <a:r>
              <a:rPr lang="vi-VN" smtClean="0">
                <a:hlinkClick r:id="rId9" tooltip="Полкська протока"/>
              </a:rPr>
              <a:t>Полкська протока</a:t>
            </a:r>
            <a:r>
              <a:rPr lang="vi-VN" smtClean="0"/>
              <a:t> і </a:t>
            </a:r>
            <a:r>
              <a:rPr lang="vi-VN" smtClean="0">
                <a:hlinkClick r:id="rId10" tooltip="Манарська затока"/>
              </a:rPr>
              <a:t>Манарська затока</a:t>
            </a:r>
            <a:r>
              <a:rPr lang="vi-VN" smtClean="0"/>
              <a:t> відділяють її від </a:t>
            </a:r>
            <a:r>
              <a:rPr lang="vi-VN" smtClean="0">
                <a:hlinkClick r:id="rId11" tooltip="Шрі-Ланка"/>
              </a:rPr>
              <a:t>Шрі-Ланки</a:t>
            </a:r>
            <a:r>
              <a:rPr lang="vi-VN" smtClean="0"/>
              <a:t>.</a:t>
            </a:r>
            <a:r>
              <a:rPr lang="ru-RU" smtClean="0"/>
              <a:t> Столиця — </a:t>
            </a:r>
            <a:r>
              <a:rPr lang="ru-RU" smtClean="0">
                <a:hlinkClick r:id="rId12" tooltip="Нью-Делі"/>
              </a:rPr>
              <a:t>Нью-Делі</a:t>
            </a:r>
            <a:r>
              <a:rPr lang="ru-RU" smtClean="0"/>
              <a:t>. Найбільші міста: </a:t>
            </a:r>
            <a:r>
              <a:rPr lang="ru-RU" smtClean="0">
                <a:hlinkClick r:id="rId13" tooltip="Колката"/>
              </a:rPr>
              <a:t>Колката</a:t>
            </a:r>
            <a:r>
              <a:rPr lang="ru-RU" smtClean="0"/>
              <a:t> (понад 16 млн жителів), </a:t>
            </a:r>
            <a:r>
              <a:rPr lang="ru-RU" smtClean="0">
                <a:hlinkClick r:id="rId14" tooltip="Мумбаї"/>
              </a:rPr>
              <a:t>Мумбаї</a:t>
            </a:r>
            <a:r>
              <a:rPr lang="ru-RU" smtClean="0"/>
              <a:t> (Бомбей) (понад 15 млн жителів), </a:t>
            </a:r>
            <a:r>
              <a:rPr lang="ru-RU" smtClean="0">
                <a:hlinkClick r:id="rId15" tooltip="Ченнаї"/>
              </a:rPr>
              <a:t>Ченнаї</a:t>
            </a:r>
            <a:r>
              <a:rPr lang="ru-RU" smtClean="0"/>
              <a:t> (</a:t>
            </a:r>
            <a:r>
              <a:rPr lang="ru-RU" smtClean="0">
                <a:hlinkClick r:id="rId16" tooltip="Мадрас"/>
              </a:rPr>
              <a:t>Мадрас</a:t>
            </a:r>
            <a:r>
              <a:rPr lang="ru-RU" smtClean="0"/>
              <a:t>) (6 млн жителів), </a:t>
            </a:r>
            <a:r>
              <a:rPr lang="ru-RU" smtClean="0">
                <a:hlinkClick r:id="rId17" tooltip="Хайдарабад (місто в Індії)"/>
              </a:rPr>
              <a:t>Хайдарабад</a:t>
            </a:r>
            <a:r>
              <a:rPr lang="ru-RU" smtClean="0"/>
              <a:t> (5 млн жителів), </a:t>
            </a:r>
            <a:r>
              <a:rPr lang="ru-RU" smtClean="0">
                <a:hlinkClick r:id="rId18" tooltip="Бенґалуру"/>
              </a:rPr>
              <a:t>Бенґалуру</a:t>
            </a:r>
            <a:r>
              <a:rPr lang="ru-RU" smtClean="0"/>
              <a:t> (4,5 млн жителів), </a:t>
            </a:r>
            <a:r>
              <a:rPr lang="ru-RU" smtClean="0">
                <a:hlinkClick r:id="rId19" tooltip="Ахмадабад"/>
              </a:rPr>
              <a:t>Ахмадабад</a:t>
            </a:r>
            <a:r>
              <a:rPr lang="ru-RU" smtClean="0"/>
              <a:t> (4 млн жителів)</a:t>
            </a:r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>
          <a:xfrm>
            <a:off x="688975" y="260350"/>
            <a:ext cx="7756525" cy="1081088"/>
          </a:xfrm>
        </p:spPr>
        <p:txBody>
          <a:bodyPr/>
          <a:lstStyle/>
          <a:p>
            <a:pPr eaLnBrk="1" hangingPunct="1"/>
            <a:r>
              <a:rPr lang="uk-UA" b="1" smtClean="0"/>
              <a:t>Індія</a:t>
            </a:r>
            <a:endParaRPr lang="ru-RU" b="1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8424862" cy="5113338"/>
          </a:xfrm>
        </p:spPr>
      </p:pic>
      <p:sp>
        <p:nvSpPr>
          <p:cNvPr id="337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Тадж-Махал</a:t>
            </a:r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8500" y="692150"/>
            <a:ext cx="7747000" cy="5434013"/>
          </a:xfrm>
        </p:spPr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яких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же державах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проживає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найбільше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населення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Лідерами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цим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критерієм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є: </a:t>
            </a:r>
          </a:p>
          <a:p>
            <a:pPr marL="365760" indent="-36576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Китай (1373 млн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чол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.). </a:t>
            </a:r>
          </a:p>
          <a:p>
            <a:pPr marL="365760" indent="-36576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Індія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(1282 млн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чол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.). </a:t>
            </a:r>
          </a:p>
          <a:p>
            <a:pPr marL="365760" indent="-36576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США (323 млн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чол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.). </a:t>
            </a:r>
          </a:p>
          <a:p>
            <a:pPr marL="365760" indent="-36576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Індонезія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(258 млн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чол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.). </a:t>
            </a:r>
          </a:p>
          <a:p>
            <a:pPr marL="365760" indent="-36576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Бразилія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(203 млн </a:t>
            </a:r>
            <a:r>
              <a:rPr lang="ru-RU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чол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.).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Всі держави світу дуже різняться за розміром, кількістю населення, багатством природних ресурсів і так далі. Є на нашій планеті, і крихітні країни-карлики, і величезні держави, площі яких оцінюються мільйонами квадратних кілометрів. </a:t>
            </a:r>
          </a:p>
          <a:p>
            <a:pPr eaLnBrk="1" hangingPunct="1"/>
            <a:endParaRPr lang="ru-RU" smtClean="0"/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205038"/>
            <a:ext cx="8496300" cy="4392612"/>
          </a:xfrm>
        </p:spPr>
      </p:pic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Індонезія</a:t>
            </a:r>
            <a:endParaRPr lang="ru-RU" b="1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Найбільшою країною світу за площею є Російська Федерація, яка займає 11,5 % суходолу, а найменшою — держава-карлик Ватикан, що займає територію 0,44 га в межах декількох кварталів столиці Італії — Рима.</a:t>
            </a:r>
          </a:p>
        </p:txBody>
      </p:sp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Отже:</a:t>
            </a:r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8353425" cy="4967287"/>
          </a:xfrm>
        </p:spPr>
      </p:pic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Ватикан</a:t>
            </a: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8500" y="2060575"/>
            <a:ext cx="7747000" cy="4176713"/>
          </a:xfrm>
        </p:spPr>
        <p:txBody>
          <a:bodyPr rtlCol="0">
            <a:normAutofit fontScale="47500" lnSpcReduction="20000"/>
          </a:bodyPr>
          <a:lstStyle/>
          <a:p>
            <a:pPr marL="365760" indent="-36576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Крім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того,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Росія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є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найбільшим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державою в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світі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площею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вона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також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має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низку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інших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рекордів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marL="365760" indent="-36576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Росія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може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похвалитися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найбільшими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світі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запасами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прісних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вод; </a:t>
            </a:r>
          </a:p>
          <a:p>
            <a:pPr marL="365760" indent="-36576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найтиражованіша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газета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також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видається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Росії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"Комсомольская правда"; </a:t>
            </a:r>
          </a:p>
          <a:p>
            <a:pPr marL="365760" indent="-36576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цій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країні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знаходиться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найбільший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планеті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лісовий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масив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сибірська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тайга; </a:t>
            </a:r>
          </a:p>
          <a:p>
            <a:pPr marL="365760" indent="-36576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Росія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є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світовим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лідером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експорту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азотних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добрив; </a:t>
            </a:r>
          </a:p>
          <a:p>
            <a:pPr marL="365760" indent="-36576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Москві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знаходиться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найвища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споруда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Європи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вежа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Останкіно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</a:p>
          <a:p>
            <a:pPr marL="365760" indent="-36576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дача -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чисто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російське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"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винахід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", яке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з'явилося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при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Петрові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Першому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54937" cy="1054100"/>
          </a:xfrm>
        </p:spPr>
        <p:txBody>
          <a:bodyPr/>
          <a:lstStyle/>
          <a:p>
            <a:pPr eaLnBrk="1" hangingPunct="1"/>
            <a:r>
              <a:rPr lang="uk-UA" b="1" smtClean="0"/>
              <a:t>Росія</a:t>
            </a:r>
            <a:endParaRPr lang="ru-RU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47900"/>
            <a:ext cx="8207375" cy="4494213"/>
          </a:xfrm>
        </p:spPr>
      </p:pic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Москва</a:t>
            </a: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5275" y="2247900"/>
            <a:ext cx="6013450" cy="3878263"/>
          </a:xfrm>
        </p:spPr>
      </p:pic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b="1" smtClean="0"/>
              <a:t>Кана́да</a:t>
            </a:r>
            <a:r>
              <a:rPr lang="vi-VN" smtClean="0"/>
              <a:t> </a:t>
            </a:r>
            <a:r>
              <a:rPr lang="en-US" smtClean="0"/>
              <a:t> — </a:t>
            </a:r>
            <a:r>
              <a:rPr lang="vi-VN" smtClean="0"/>
              <a:t>країна, що займає північну частину </a:t>
            </a:r>
            <a:r>
              <a:rPr lang="vi-VN" smtClean="0">
                <a:hlinkClick r:id="rId2" tooltip="Північна Америка"/>
              </a:rPr>
              <a:t>Північної Америки</a:t>
            </a:r>
            <a:r>
              <a:rPr lang="vi-VN" smtClean="0"/>
              <a:t> та майже половину площі континенту, простягаючись від </a:t>
            </a:r>
            <a:r>
              <a:rPr lang="vi-VN" smtClean="0">
                <a:hlinkClick r:id="rId3" tooltip="Атлантичний океан"/>
              </a:rPr>
              <a:t>Атлантичного океану</a:t>
            </a:r>
            <a:r>
              <a:rPr lang="vi-VN" smtClean="0"/>
              <a:t> на сході до </a:t>
            </a:r>
            <a:r>
              <a:rPr lang="vi-VN" smtClean="0">
                <a:hlinkClick r:id="rId4" tooltip="Тихий океан"/>
              </a:rPr>
              <a:t>Тихого океану</a:t>
            </a:r>
            <a:r>
              <a:rPr lang="vi-VN" smtClean="0"/>
              <a:t> на заході. Це </a:t>
            </a:r>
            <a:r>
              <a:rPr lang="vi-VN" smtClean="0">
                <a:hlinkClick r:id="rId5" tooltip="Список країн за площею"/>
              </a:rPr>
              <a:t>друга за площею країна світу</a:t>
            </a:r>
            <a:r>
              <a:rPr lang="uk-UA" baseline="30000" smtClean="0"/>
              <a:t> </a:t>
            </a:r>
            <a:r>
              <a:rPr lang="vi-VN" smtClean="0"/>
              <a:t> (9 976 140 км²), що поступається лише </a:t>
            </a:r>
            <a:r>
              <a:rPr lang="vi-VN" smtClean="0">
                <a:hlinkClick r:id="rId6" tooltip="Російська Федерація"/>
              </a:rPr>
              <a:t>Російській федерації</a:t>
            </a:r>
            <a:r>
              <a:rPr lang="vi-VN" smtClean="0"/>
              <a:t>. Канада межує зі </a:t>
            </a:r>
            <a:r>
              <a:rPr lang="vi-VN" smtClean="0">
                <a:hlinkClick r:id="rId7" tooltip="Сполучені Штати Америки"/>
              </a:rPr>
              <a:t>Сполученими Штатами Америки</a:t>
            </a:r>
            <a:r>
              <a:rPr lang="vi-VN" smtClean="0"/>
              <a:t> на півдні та північному-заході та має морські кордони з </a:t>
            </a:r>
            <a:r>
              <a:rPr lang="vi-VN" smtClean="0">
                <a:hlinkClick r:id="rId8" tooltip="Франція"/>
              </a:rPr>
              <a:t>Францією</a:t>
            </a:r>
            <a:r>
              <a:rPr lang="vi-VN" smtClean="0"/>
              <a:t> (о-ви </a:t>
            </a:r>
            <a:r>
              <a:rPr lang="vi-VN" smtClean="0">
                <a:hlinkClick r:id="rId9" tooltip="Сен-П'єр і Мікелон"/>
              </a:rPr>
              <a:t>Сен-П'єр і Мікелон</a:t>
            </a:r>
            <a:r>
              <a:rPr lang="vi-VN" smtClean="0"/>
              <a:t>) і </a:t>
            </a:r>
            <a:r>
              <a:rPr lang="vi-VN" smtClean="0">
                <a:hlinkClick r:id="rId10" tooltip="Ґренландія"/>
              </a:rPr>
              <a:t>Ґренландією</a:t>
            </a:r>
            <a:r>
              <a:rPr lang="vi-VN" smtClean="0"/>
              <a:t> (</a:t>
            </a:r>
            <a:r>
              <a:rPr lang="vi-VN" smtClean="0">
                <a:hlinkClick r:id="rId11" tooltip="Королівство Данія"/>
              </a:rPr>
              <a:t>королівство Данія</a:t>
            </a:r>
            <a:r>
              <a:rPr lang="vi-VN" smtClean="0"/>
              <a:t>).</a:t>
            </a:r>
            <a:endParaRPr lang="ru-RU" smtClean="0"/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Канада</a:t>
            </a:r>
            <a:endParaRPr lang="ru-RU" b="1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8569325" cy="6264275"/>
          </a:xfrm>
        </p:spPr>
      </p:pic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247900"/>
            <a:ext cx="8713788" cy="4421188"/>
          </a:xfrm>
        </p:spPr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Оттава</a:t>
            </a: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vi-VN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Кита́й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— культурний регіон і стародавня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2" tooltip="Цивілізація"/>
              </a:rPr>
              <a:t>цивілізація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3" tooltip="Східна Азія"/>
              </a:rPr>
              <a:t>Східної Азії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Китай належить до найбільш прадавніх цивілізацій, яка увібрала у себе велику кількість держав та культур впродовж 6 тисяч років. Громадянська війна у Китаї по закінченню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4" tooltip="Друга світова війна"/>
              </a:rPr>
              <a:t>Другої світової війни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спричинила поділ цього регіону на дві держави, котрі продовжують вживати у своїй назві слово «Китай». Це — Китайська Народна республіка (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5" tooltip="КНР"/>
              </a:rPr>
              <a:t>КНР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яка володіє материковим Китаєм, та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6" tooltip="Республіка Китай"/>
              </a:rPr>
              <a:t>Республіка Китай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яка контролює острів 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hlinkClick r:id="rId7" tooltip="Тайвань"/>
              </a:rPr>
              <a:t>Тайвань</a:t>
            </a: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прилеглі до нього острови.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Китай</a:t>
            </a:r>
            <a:endParaRPr lang="ru-RU" b="1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87</TotalTime>
  <Words>575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Times New Roman</vt:lpstr>
      <vt:lpstr>Wingdings</vt:lpstr>
      <vt:lpstr>Calibri</vt:lpstr>
      <vt:lpstr>Book Antiqua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Слайд 2</vt:lpstr>
      <vt:lpstr>Росія</vt:lpstr>
      <vt:lpstr>Москва</vt:lpstr>
      <vt:lpstr>Слайд 5</vt:lpstr>
      <vt:lpstr>Канада</vt:lpstr>
      <vt:lpstr>Слайд 7</vt:lpstr>
      <vt:lpstr>Оттава</vt:lpstr>
      <vt:lpstr>Китай</vt:lpstr>
      <vt:lpstr>Слайд 10</vt:lpstr>
      <vt:lpstr>США</vt:lpstr>
      <vt:lpstr>Слайд 12</vt:lpstr>
      <vt:lpstr>Бразилія</vt:lpstr>
      <vt:lpstr>Слайд 14</vt:lpstr>
      <vt:lpstr>Австралійський Союз</vt:lpstr>
      <vt:lpstr>Сідней</vt:lpstr>
      <vt:lpstr>Індія</vt:lpstr>
      <vt:lpstr>Тадж-Махал</vt:lpstr>
      <vt:lpstr>Слайд 19</vt:lpstr>
      <vt:lpstr>Індонезія</vt:lpstr>
      <vt:lpstr>Отже:</vt:lpstr>
      <vt:lpstr>Ватикан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ДЕРЖАВИ СВІТУ</dc:title>
  <dc:creator>Я</dc:creator>
  <cp:lastModifiedBy>Сергей</cp:lastModifiedBy>
  <cp:revision>10</cp:revision>
  <dcterms:created xsi:type="dcterms:W3CDTF">2018-05-15T10:36:03Z</dcterms:created>
  <dcterms:modified xsi:type="dcterms:W3CDTF">2020-05-17T16:56:51Z</dcterms:modified>
</cp:coreProperties>
</file>