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Roboto" charset="0"/>
      <p:regular r:id="rId14"/>
      <p:bold r:id="rId15"/>
      <p:italic r:id="rId16"/>
      <p:boldItalic r:id="rId17"/>
    </p:embeddedFont>
    <p:embeddedFont>
      <p:font typeface="Meiryo" pitchFamily="34" charset="-128"/>
      <p:regular r:id="rId18"/>
      <p:bold r:id="rId19"/>
      <p:italic r:id="rId20"/>
      <p:boldItalic r:id="rId21"/>
    </p:embeddedFont>
    <p:embeddedFont>
      <p:font typeface="Merriweather" charset="-52"/>
      <p:regular r:id="rId22"/>
      <p:bold r:id="rId23"/>
      <p:italic r:id="rId24"/>
      <p:boldItalic r:id="rId2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-102" y="-6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3;n"/>
          <p:cNvSpPr>
            <a:spLocks noGrp="1" noRo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11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Google Shape;83;p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9458" name="Google Shape;84;p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Google Shape;140;gb60ff07d64_0_25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7890" name="Google Shape;141;gb60ff07d64_0_25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Google Shape;146;gb60ff07d64_0_30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9938" name="Google Shape;147;gb60ff07d64_0_3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89;gb60d74c121_0_0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1506" name="Google Shape;90;gb60d74c121_0_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Google Shape;95;gaf7e03f1ad_0_57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Google Shape;96;gaf7e03f1ad_0_5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Google Shape;101;gaf7e03f1ad_0_278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5602" name="Google Shape;102;gaf7e03f1ad_0_278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Google Shape;108;gaf7e03f1ad_0_792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7650" name="Google Shape;109;gaf7e03f1ad_0_792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Google Shape;114;gaf7e03f1ad_0_1103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9698" name="Google Shape;115;gaf7e03f1ad_0_1103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Google Shape;121;gaf7e03f1ad_0_1816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1746" name="Google Shape;122;gaf7e03f1ad_0_1816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Google Shape;128;gb60ff07d64_0_6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3794" name="Google Shape;129;gb60ff07d64_0_6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Google Shape;134;gb60ff07d64_0_20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5842" name="Google Shape;135;gb60ff07d64_0_2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chemeClr val="tx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;p2"/>
          <p:cNvSpPr>
            <a:spLocks/>
          </p:cNvSpPr>
          <p:nvPr/>
        </p:nvSpPr>
        <p:spPr bwMode="auto">
          <a:xfrm>
            <a:off x="0" y="0"/>
            <a:ext cx="9144000" cy="43973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5770" y="0"/>
              </a:cxn>
              <a:cxn ang="0">
                <a:pos x="365760" y="70914"/>
              </a:cxn>
              <a:cxn ang="0">
                <a:pos x="0" y="175924"/>
              </a:cxn>
            </a:cxnLst>
            <a:rect l="0" t="0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" name="Google Shape;13;p2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000">
                <a:solidFill>
                  <a:srgbClr val="FFFFFF"/>
                </a:solidFill>
                <a:latin typeface="Roboto" charset="-52"/>
                <a:sym typeface="Roboto" charset="-52"/>
              </a:defRPr>
            </a:lvl1pPr>
          </a:lstStyle>
          <a:p>
            <a:fld id="{CEF4C027-A772-4E81-B64D-6A064131AA55}" type="slidenum">
              <a:rPr lang="en-US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_NUMBER">
    <p:bg>
      <p:bgPr>
        <a:solidFill>
          <a:schemeClr val="tx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anchor="b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" name="Google Shape;57;p11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000">
                <a:solidFill>
                  <a:srgbClr val="FFFFFF"/>
                </a:solidFill>
                <a:latin typeface="Roboto" charset="-52"/>
                <a:sym typeface="Roboto" charset="-52"/>
              </a:defRPr>
            </a:lvl1pPr>
          </a:lstStyle>
          <a:p>
            <a:fld id="{91115703-0EA2-4758-BCDA-5F52A4A97CB4}" type="slidenum">
              <a:rPr lang="en-US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Спеціальний макет">
  <p:cSld name="AUTOLAYOUT_2">
    <p:bg>
      <p:bgPr>
        <a:solidFill>
          <a:srgbClr val="FFFFFF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1;p1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4" name="Google Shape;62;p13"/>
          <p:cNvSpPr>
            <a:spLocks noChangeArrowheads="1"/>
          </p:cNvSpPr>
          <p:nvPr/>
        </p:nvSpPr>
        <p:spPr bwMode="auto">
          <a:xfrm>
            <a:off x="5037138" y="750888"/>
            <a:ext cx="3641725" cy="3641725"/>
          </a:xfrm>
          <a:prstGeom prst="rect">
            <a:avLst/>
          </a:prstGeom>
          <a:noFill/>
          <a:ln w="76200" cmpd="thinThick">
            <a:solidFill>
              <a:srgbClr val="FFFFFF"/>
            </a:solidFill>
            <a:miter lim="8000"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63" name="Google Shape;63;p13"/>
          <p:cNvSpPr txBox="1">
            <a:spLocks noGrp="1"/>
          </p:cNvSpPr>
          <p:nvPr>
            <p:ph type="body" idx="1"/>
          </p:nvPr>
        </p:nvSpPr>
        <p:spPr>
          <a:xfrm>
            <a:off x="5172950" y="923700"/>
            <a:ext cx="3370500" cy="3296100"/>
          </a:xfrm>
          <a:prstGeom prst="rect">
            <a:avLst/>
          </a:prstGeom>
          <a:noFill/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 sz="1400">
                <a:solidFill>
                  <a:srgbClr val="FFFFFF"/>
                </a:solidFill>
              </a:defRPr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 sz="1400">
                <a:solidFill>
                  <a:srgbClr val="FFFFFF"/>
                </a:solidFill>
              </a:defRPr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 sz="1400">
                <a:solidFill>
                  <a:srgbClr val="FFFFFF"/>
                </a:solidFill>
              </a:defRPr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 sz="1400">
                <a:solidFill>
                  <a:srgbClr val="FFFFFF"/>
                </a:solidFill>
              </a:defRPr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 sz="1400">
                <a:solidFill>
                  <a:srgbClr val="FFFFFF"/>
                </a:solidFill>
              </a:defRPr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 sz="1400">
                <a:solidFill>
                  <a:srgbClr val="FFFFFF"/>
                </a:solidFill>
              </a:defRPr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 sz="1400">
                <a:solidFill>
                  <a:srgbClr val="FFFFFF"/>
                </a:solidFill>
              </a:defRPr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" name="Google Shape;64;p13"/>
          <p:cNvSpPr txBox="1">
            <a:spLocks noGrp="1"/>
          </p:cNvSpPr>
          <p:nvPr>
            <p:ph type="sldNum" idx="10"/>
          </p:nvPr>
        </p:nvSpPr>
        <p:spPr bwMode="auto">
          <a:xfrm>
            <a:off x="8497888" y="4689475"/>
            <a:ext cx="549275" cy="3921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000">
                <a:solidFill>
                  <a:srgbClr val="FFFFFF"/>
                </a:solidFill>
                <a:latin typeface="Roboto" charset="-52"/>
                <a:sym typeface="Roboto" charset="-52"/>
              </a:defRPr>
            </a:lvl1pPr>
          </a:lstStyle>
          <a:p>
            <a:fld id="{8612D125-2B06-4EAA-A86C-5FC2F48F753A}" type="slidenum">
              <a:rPr lang="en-US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Спеціальний макет 1">
  <p:cSld name="AUTOLAYOUT_3">
    <p:bg>
      <p:bgPr>
        <a:solidFill>
          <a:srgbClr val="FFFFFF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6;p14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4" name="Google Shape;67;p14"/>
          <p:cNvSpPr>
            <a:spLocks noChangeArrowheads="1"/>
          </p:cNvSpPr>
          <p:nvPr/>
        </p:nvSpPr>
        <p:spPr bwMode="auto">
          <a:xfrm>
            <a:off x="3048000" y="0"/>
            <a:ext cx="6096000" cy="5143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185350" y="632025"/>
            <a:ext cx="2683200" cy="3706500"/>
          </a:xfrm>
          <a:prstGeom prst="rect">
            <a:avLst/>
          </a:prstGeom>
          <a:noFill/>
        </p:spPr>
        <p:txBody>
          <a:bodyPr spcFirstLastPara="1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 sz="1600">
                <a:solidFill>
                  <a:srgbClr val="FFFFFF"/>
                </a:solidFill>
              </a:defRPr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 sz="1400">
                <a:solidFill>
                  <a:srgbClr val="FFFFFF"/>
                </a:solidFill>
              </a:defRPr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 sz="1400">
                <a:solidFill>
                  <a:srgbClr val="FFFFFF"/>
                </a:solidFill>
              </a:defRPr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 sz="1400">
                <a:solidFill>
                  <a:srgbClr val="FFFFFF"/>
                </a:solidFill>
              </a:defRPr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 sz="1400">
                <a:solidFill>
                  <a:srgbClr val="FFFFFF"/>
                </a:solidFill>
              </a:defRPr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 sz="1400">
                <a:solidFill>
                  <a:srgbClr val="FFFFFF"/>
                </a:solidFill>
              </a:defRPr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 sz="1400">
                <a:solidFill>
                  <a:srgbClr val="FFFFFF"/>
                </a:solidFill>
              </a:defRPr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 sz="1400">
                <a:solidFill>
                  <a:srgbClr val="FFFFFF"/>
                </a:solidFill>
              </a:defRPr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" name="Google Shape;68;p14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000">
                <a:solidFill>
                  <a:srgbClr val="616161"/>
                </a:solidFill>
                <a:latin typeface="Roboto" charset="-52"/>
                <a:sym typeface="Roboto" charset="-52"/>
              </a:defRPr>
            </a:lvl1pPr>
          </a:lstStyle>
          <a:p>
            <a:fld id="{8412F955-249A-41D3-8860-68D08B066133}" type="slidenum">
              <a:rPr lang="en-US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Спеціальний макет 3">
  <p:cSld name="AUTOLAYOUT_5">
    <p:bg>
      <p:bgPr>
        <a:solidFill>
          <a:srgbClr val="FFFFFF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1;p15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4" name="Google Shape;72;p15"/>
          <p:cNvSpPr>
            <a:spLocks noChangeArrowheads="1"/>
          </p:cNvSpPr>
          <p:nvPr/>
        </p:nvSpPr>
        <p:spPr bwMode="auto">
          <a:xfrm>
            <a:off x="327025" y="261938"/>
            <a:ext cx="5716588" cy="45164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6153250" y="161925"/>
            <a:ext cx="2690700" cy="3409800"/>
          </a:xfrm>
          <a:prstGeom prst="rect">
            <a:avLst/>
          </a:prstGeom>
          <a:noFill/>
        </p:spPr>
        <p:txBody>
          <a:bodyPr spcFirstLastPara="1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" name="Google Shape;74;p15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000">
                <a:solidFill>
                  <a:srgbClr val="666666"/>
                </a:solidFill>
                <a:latin typeface="Roboto" charset="-52"/>
                <a:sym typeface="Roboto" charset="-52"/>
              </a:defRPr>
            </a:lvl1pPr>
          </a:lstStyle>
          <a:p>
            <a:fld id="{3404D677-50D4-4655-BBB5-4E0D64849498}" type="slidenum">
              <a:rPr lang="en-US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Спеціальний макет 4">
  <p:cSld name="AUTOLAYOUT_7">
    <p:bg>
      <p:bgPr>
        <a:solidFill>
          <a:srgbClr val="FFFFFF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6;p16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4" name="Google Shape;79;p16"/>
          <p:cNvSpPr>
            <a:spLocks noChangeArrowheads="1"/>
          </p:cNvSpPr>
          <p:nvPr/>
        </p:nvSpPr>
        <p:spPr bwMode="auto"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5" name="Google Shape;80;p16"/>
          <p:cNvSpPr>
            <a:spLocks noChangeArrowheads="1"/>
          </p:cNvSpPr>
          <p:nvPr/>
        </p:nvSpPr>
        <p:spPr bwMode="auto">
          <a:xfrm>
            <a:off x="6530975" y="0"/>
            <a:ext cx="865188" cy="246063"/>
          </a:xfrm>
          <a:prstGeom prst="rect">
            <a:avLst/>
          </a:prstGeom>
          <a:solidFill>
            <a:srgbClr val="FFFFFF">
              <a:alpha val="25098"/>
            </a:srgbClr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6" name="Google Shape;81;p16"/>
          <p:cNvSpPr>
            <a:spLocks noChangeArrowheads="1"/>
          </p:cNvSpPr>
          <p:nvPr/>
        </p:nvSpPr>
        <p:spPr bwMode="auto">
          <a:xfrm>
            <a:off x="7396163" y="0"/>
            <a:ext cx="1747837" cy="246063"/>
          </a:xfrm>
          <a:prstGeom prst="rect">
            <a:avLst/>
          </a:prstGeom>
          <a:solidFill>
            <a:srgbClr val="FFFFFF">
              <a:alpha val="12549"/>
            </a:srgbClr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6281725" y="679625"/>
            <a:ext cx="2683200" cy="3658800"/>
          </a:xfrm>
          <a:prstGeom prst="rect">
            <a:avLst/>
          </a:prstGeom>
          <a:noFill/>
        </p:spPr>
        <p:txBody>
          <a:bodyPr spcFirstLastPara="1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 sz="1600">
                <a:solidFill>
                  <a:srgbClr val="FFFFFF"/>
                </a:solidFill>
              </a:defRPr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 sz="1400">
                <a:solidFill>
                  <a:srgbClr val="FFFFFF"/>
                </a:solidFill>
              </a:defRPr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 sz="1400">
                <a:solidFill>
                  <a:srgbClr val="FFFFFF"/>
                </a:solidFill>
              </a:defRPr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 sz="1400">
                <a:solidFill>
                  <a:srgbClr val="FFFFFF"/>
                </a:solidFill>
              </a:defRPr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 sz="1400">
                <a:solidFill>
                  <a:srgbClr val="FFFFFF"/>
                </a:solidFill>
              </a:defRPr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 sz="1400">
                <a:solidFill>
                  <a:srgbClr val="FFFFFF"/>
                </a:solidFill>
              </a:defRPr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 sz="1400">
                <a:solidFill>
                  <a:srgbClr val="FFFFFF"/>
                </a:solidFill>
              </a:defRPr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 sz="1400">
                <a:solidFill>
                  <a:srgbClr val="FFFFFF"/>
                </a:solidFill>
              </a:defRPr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8;p16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000">
                <a:solidFill>
                  <a:srgbClr val="FFFFFF"/>
                </a:solidFill>
                <a:latin typeface="Roboto" charset="-52"/>
                <a:sym typeface="Roboto" charset="-52"/>
              </a:defRPr>
            </a:lvl1pPr>
          </a:lstStyle>
          <a:p>
            <a:fld id="{81CAAA02-9838-480A-9F03-6478C7F0628C}" type="slidenum">
              <a:rPr lang="en-US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;p3"/>
          <p:cNvSpPr>
            <a:spLocks/>
          </p:cNvSpPr>
          <p:nvPr/>
        </p:nvSpPr>
        <p:spPr bwMode="auto">
          <a:xfrm>
            <a:off x="0" y="47625"/>
            <a:ext cx="9144000" cy="43989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5770" y="0"/>
              </a:cxn>
              <a:cxn ang="0">
                <a:pos x="365760" y="70914"/>
              </a:cxn>
              <a:cxn ang="0">
                <a:pos x="0" y="175924"/>
              </a:cxn>
            </a:cxnLst>
            <a:rect l="0" t="0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Google Shape;16;p3"/>
          <p:cNvSpPr/>
          <p:nvPr/>
        </p:nvSpPr>
        <p:spPr>
          <a:xfrm>
            <a:off x="0" y="0"/>
            <a:ext cx="9144000" cy="4397375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" name="Google Shape;18;p3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000">
                <a:solidFill>
                  <a:schemeClr val="accent1"/>
                </a:solidFill>
                <a:latin typeface="Roboto" charset="-52"/>
                <a:sym typeface="Roboto" charset="-52"/>
              </a:defRPr>
            </a:lvl1pPr>
          </a:lstStyle>
          <a:p>
            <a:fld id="{8676B465-7A2A-4030-91CF-9C569D70D58F}" type="slidenum">
              <a:rPr lang="en-US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0;p4"/>
          <p:cNvSpPr>
            <a:spLocks noChangeArrowheads="1"/>
          </p:cNvSpPr>
          <p:nvPr/>
        </p:nvSpPr>
        <p:spPr bwMode="auto">
          <a:xfrm>
            <a:off x="0" y="0"/>
            <a:ext cx="4313238" cy="51435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5" name="Google Shape;21;p4"/>
          <p:cNvSpPr>
            <a:spLocks/>
          </p:cNvSpPr>
          <p:nvPr/>
        </p:nvSpPr>
        <p:spPr bwMode="auto">
          <a:xfrm>
            <a:off x="0" y="44450"/>
            <a:ext cx="4313238" cy="4398963"/>
          </a:xfrm>
          <a:custGeom>
            <a:avLst/>
            <a:gdLst/>
            <a:ahLst/>
            <a:cxnLst>
              <a:cxn ang="0">
                <a:pos x="0" y="157"/>
              </a:cxn>
              <a:cxn ang="0">
                <a:pos x="172419" y="0"/>
              </a:cxn>
              <a:cxn ang="0">
                <a:pos x="172545" y="126541"/>
              </a:cxn>
              <a:cxn ang="0">
                <a:pos x="0" y="175975"/>
              </a:cxn>
            </a:cxnLst>
            <a:rect l="0" t="0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Google Shape;22;p4"/>
          <p:cNvSpPr>
            <a:spLocks/>
          </p:cNvSpPr>
          <p:nvPr/>
        </p:nvSpPr>
        <p:spPr bwMode="auto">
          <a:xfrm>
            <a:off x="0" y="0"/>
            <a:ext cx="4316413" cy="4395788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172676" y="0"/>
              </a:cxn>
              <a:cxn ang="0">
                <a:pos x="172562" y="126442"/>
              </a:cxn>
              <a:cxn ang="0">
                <a:pos x="0" y="175824"/>
              </a:cxn>
            </a:cxnLst>
            <a:rect l="0" t="0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" name="Google Shape;25;p4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000">
                <a:solidFill>
                  <a:srgbClr val="666666"/>
                </a:solidFill>
                <a:latin typeface="Roboto" charset="-52"/>
                <a:sym typeface="Roboto" charset="-52"/>
              </a:defRPr>
            </a:lvl1pPr>
          </a:lstStyle>
          <a:p>
            <a:fld id="{FA631253-63E3-4146-B36C-4A89E42EA1F5}" type="slidenum">
              <a:rPr lang="en-US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7;p5"/>
          <p:cNvSpPr>
            <a:spLocks noChangeArrowheads="1"/>
          </p:cNvSpPr>
          <p:nvPr/>
        </p:nvSpPr>
        <p:spPr bwMode="auto">
          <a:xfrm>
            <a:off x="0" y="0"/>
            <a:ext cx="9144000" cy="12763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" name="Google Shape;31;p5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000">
                <a:solidFill>
                  <a:srgbClr val="666666"/>
                </a:solidFill>
                <a:latin typeface="Roboto" charset="-52"/>
                <a:sym typeface="Roboto" charset="-52"/>
              </a:defRPr>
            </a:lvl1pPr>
          </a:lstStyle>
          <a:p>
            <a:fld id="{5F085B67-B5E9-45EC-95A6-3F3C13227A81}" type="slidenum">
              <a:rPr lang="en-US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3;p6"/>
          <p:cNvSpPr>
            <a:spLocks noChangeArrowheads="1"/>
          </p:cNvSpPr>
          <p:nvPr/>
        </p:nvSpPr>
        <p:spPr bwMode="auto">
          <a:xfrm>
            <a:off x="0" y="0"/>
            <a:ext cx="9144000" cy="12763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" name="Google Shape;35;p6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000">
                <a:solidFill>
                  <a:srgbClr val="666666"/>
                </a:solidFill>
                <a:latin typeface="Roboto" charset="-52"/>
                <a:sym typeface="Roboto" charset="-52"/>
              </a:defRPr>
            </a:lvl1pPr>
          </a:lstStyle>
          <a:p>
            <a:fld id="{463B98CE-A08D-42F4-B6D6-957E9A176CAA}" type="slidenum">
              <a:rPr lang="en-US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7;p7"/>
          <p:cNvSpPr>
            <a:spLocks noChangeArrowheads="1"/>
          </p:cNvSpPr>
          <p:nvPr/>
        </p:nvSpPr>
        <p:spPr bwMode="auto">
          <a:xfrm>
            <a:off x="0" y="0"/>
            <a:ext cx="3763963" cy="51435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" name="Google Shape;40;p7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000">
                <a:solidFill>
                  <a:srgbClr val="666666"/>
                </a:solidFill>
                <a:latin typeface="Roboto" charset="-52"/>
                <a:sym typeface="Roboto" charset="-52"/>
              </a:defRPr>
            </a:lvl1pPr>
          </a:lstStyle>
          <a:p>
            <a:fld id="{7DE07137-7F04-4E29-956A-00DBA9F89858}" type="slidenum">
              <a:rPr lang="en-US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anchor="ctr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" name="Google Shape;43;p8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000">
                <a:solidFill>
                  <a:schemeClr val="accent1"/>
                </a:solidFill>
                <a:latin typeface="Roboto" charset="-52"/>
                <a:sym typeface="Roboto" charset="-52"/>
              </a:defRPr>
            </a:lvl1pPr>
          </a:lstStyle>
          <a:p>
            <a:fld id="{F7DF738B-A3DC-42EB-90E9-7C57C2B83A28}" type="slidenum">
              <a:rPr lang="en-US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5;p9"/>
          <p:cNvSpPr>
            <a:spLocks noChangeArrowheads="1"/>
          </p:cNvSpPr>
          <p:nvPr/>
        </p:nvSpPr>
        <p:spPr bwMode="auto">
          <a:xfrm>
            <a:off x="0" y="0"/>
            <a:ext cx="4572000" cy="51435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" name="Google Shape;49;p9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000">
                <a:solidFill>
                  <a:srgbClr val="666666"/>
                </a:solidFill>
                <a:latin typeface="Roboto" charset="-52"/>
                <a:sym typeface="Roboto" charset="-52"/>
              </a:defRPr>
            </a:lvl1pPr>
          </a:lstStyle>
          <a:p>
            <a:fld id="{91FDCE29-87D6-41CB-BB3F-187075100B87}" type="slidenum">
              <a:rPr lang="en-US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1;p10"/>
          <p:cNvSpPr>
            <a:spLocks noChangeArrowheads="1"/>
          </p:cNvSpPr>
          <p:nvPr/>
        </p:nvSpPr>
        <p:spPr bwMode="auto">
          <a:xfrm>
            <a:off x="0" y="4368800"/>
            <a:ext cx="9144000" cy="7747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anchor="ctr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4" name="Google Shape;53;p10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000">
                <a:solidFill>
                  <a:srgbClr val="FFFFFF"/>
                </a:solidFill>
                <a:latin typeface="Roboto" charset="-52"/>
                <a:sym typeface="Roboto" charset="-52"/>
              </a:defRPr>
            </a:lvl1pPr>
          </a:lstStyle>
          <a:p>
            <a:fld id="{8C8D7411-5201-427C-B5FB-49C0C41C9B21}" type="slidenum">
              <a:rPr lang="en-US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311150" y="444500"/>
            <a:ext cx="85217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311150" y="1152525"/>
            <a:ext cx="85217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8" name="Google Shape;8;p1"/>
          <p:cNvSpPr txBox="1">
            <a:spLocks noGrp="1"/>
          </p:cNvSpPr>
          <p:nvPr/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r">
              <a:buClr>
                <a:srgbClr val="000000"/>
              </a:buClr>
              <a:buFont typeface="Arial" charset="0"/>
              <a:buNone/>
            </a:pPr>
            <a:fld id="{0D4762ED-270B-4918-B82F-95D3FCAE22CF}" type="slidenum">
              <a:rPr lang="en-US" sz="1000">
                <a:solidFill>
                  <a:srgbClr val="666666"/>
                </a:solidFill>
                <a:latin typeface="Roboto" charset="-52"/>
                <a:sym typeface="Roboto" charset="-52"/>
              </a:rPr>
              <a:pPr algn="r">
                <a:buClr>
                  <a:srgbClr val="000000"/>
                </a:buClr>
                <a:buFont typeface="Arial" charset="0"/>
                <a:buNone/>
              </a:pPr>
              <a:t>‹#›</a:t>
            </a:fld>
            <a:endParaRPr lang="ru-RU" sz="1000">
              <a:solidFill>
                <a:srgbClr val="666666"/>
              </a:solidFill>
              <a:latin typeface="Roboto" charset="-52"/>
              <a:sym typeface="Roboto" charset="-52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78" r:id="rId11"/>
    <p:sldLayoutId id="2147483689" r:id="rId12"/>
    <p:sldLayoutId id="2147483690" r:id="rId13"/>
    <p:sldLayoutId id="2147483691" r:id="rId14"/>
    <p:sldLayoutId id="214748369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Google Shape;86;p17"/>
          <p:cNvSpPr txBox="1">
            <a:spLocks noGrp="1"/>
          </p:cNvSpPr>
          <p:nvPr>
            <p:ph type="ctrTitle"/>
          </p:nvPr>
        </p:nvSpPr>
        <p:spPr>
          <a:xfrm>
            <a:off x="1052513" y="396875"/>
            <a:ext cx="6394450" cy="136525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Merriweather" charset="-52"/>
              <a:buNone/>
            </a:pPr>
            <a:r>
              <a:rPr lang="en-US" sz="4900" b="1" smtClean="0">
                <a:solidFill>
                  <a:srgbClr val="002060"/>
                </a:solidFill>
                <a:latin typeface="Meiryo" pitchFamily="34" charset="-128"/>
                <a:ea typeface="Meiryo" pitchFamily="34" charset="-128"/>
                <a:cs typeface="Meiryo" pitchFamily="34" charset="-128"/>
                <a:sym typeface="Meiryo" pitchFamily="34" charset="-128"/>
              </a:rPr>
              <a:t>Громадянська освіта</a:t>
            </a:r>
            <a:endParaRPr lang="ru-RU" sz="4100" smtClean="0">
              <a:solidFill>
                <a:schemeClr val="accent1"/>
              </a:solidFill>
              <a:latin typeface="Merriweather" charset="-52"/>
              <a:cs typeface="Arial" charset="0"/>
              <a:sym typeface="Merriweather" charset="-52"/>
            </a:endParaRPr>
          </a:p>
        </p:txBody>
      </p:sp>
      <p:sp>
        <p:nvSpPr>
          <p:cNvPr id="18434" name="Google Shape;87;p17"/>
          <p:cNvSpPr txBox="1">
            <a:spLocks noGrp="1"/>
          </p:cNvSpPr>
          <p:nvPr>
            <p:ph type="subTitle" idx="1"/>
          </p:nvPr>
        </p:nvSpPr>
        <p:spPr>
          <a:xfrm>
            <a:off x="177800" y="2187575"/>
            <a:ext cx="3817938" cy="99695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626B73"/>
              </a:buClr>
              <a:buFont typeface="Roboto" charset="-52"/>
              <a:buNone/>
            </a:pPr>
            <a:r>
              <a:rPr lang="en-US" sz="4000" smtClean="0">
                <a:solidFill>
                  <a:srgbClr val="980000"/>
                </a:solidFill>
                <a:latin typeface="Roboto" charset="-52"/>
                <a:cs typeface="Arial" charset="0"/>
                <a:sym typeface="Roboto" charset="-52"/>
              </a:rPr>
              <a:t>Тема: Громада</a:t>
            </a:r>
            <a:endParaRPr lang="ru-RU" sz="4000" smtClean="0">
              <a:solidFill>
                <a:srgbClr val="980000"/>
              </a:solidFill>
              <a:latin typeface="Roboto" charset="-52"/>
              <a:cs typeface="Arial" charset="0"/>
              <a:sym typeface="Roboto" charset="-5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>
            <a:spLocks noGrp="1"/>
          </p:cNvSpPr>
          <p:nvPr>
            <p:ph type="body" idx="1"/>
          </p:nvPr>
        </p:nvSpPr>
        <p:spPr>
          <a:xfrm>
            <a:off x="654050" y="4421188"/>
            <a:ext cx="7835900" cy="56038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Merriweather" charset="-52"/>
              <a:buNone/>
            </a:pPr>
            <a:r>
              <a:rPr lang="en-US" sz="1300" smtClean="0">
                <a:solidFill>
                  <a:srgbClr val="FFFFFF"/>
                </a:solidFill>
                <a:latin typeface="Merriweather" charset="-52"/>
                <a:cs typeface="Arial" charset="0"/>
                <a:sym typeface="Merriweather" charset="-52"/>
              </a:rPr>
              <a:t>Громада розв’язує конкретні проблеми, зокрема, транспортні, екологічні, проблеми дозвілля, освіти, тощо. Вона забезпечує здійснення демократії на місцевому рівні.</a:t>
            </a:r>
            <a:endParaRPr lang="ru-RU" sz="1300" smtClean="0">
              <a:solidFill>
                <a:srgbClr val="FFFFFF"/>
              </a:solidFill>
              <a:latin typeface="Merriweather" charset="-52"/>
              <a:cs typeface="Arial" charset="0"/>
              <a:sym typeface="Merriweather" charset="-52"/>
            </a:endParaRPr>
          </a:p>
        </p:txBody>
      </p:sp>
      <p:pic>
        <p:nvPicPr>
          <p:cNvPr id="36866" name="Google Shape;144;p2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4050" y="0"/>
            <a:ext cx="7835900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>
            <a:spLocks noGrp="1"/>
          </p:cNvSpPr>
          <p:nvPr>
            <p:ph type="body" idx="1"/>
          </p:nvPr>
        </p:nvSpPr>
        <p:spPr>
          <a:xfrm>
            <a:off x="701675" y="4378325"/>
            <a:ext cx="7318375" cy="671513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Merriweather" charset="-52"/>
              <a:buNone/>
            </a:pPr>
            <a:r>
              <a:rPr lang="en-US" sz="1200" smtClean="0">
                <a:solidFill>
                  <a:srgbClr val="FFFFFF"/>
                </a:solidFill>
                <a:latin typeface="Merriweather" charset="-52"/>
                <a:cs typeface="Arial" charset="0"/>
                <a:sym typeface="Merriweather" charset="-52"/>
              </a:rPr>
              <a:t>Лише коли людина може організувати співжиття у своєму будинку, на своїй вулиці, у своєму районі, селі чи місті на принципах рівності, свободи, участі, відповідальності, може йти мова про демократизацію всього суспільства.</a:t>
            </a:r>
            <a:endParaRPr lang="ru-RU" sz="1200" smtClean="0">
              <a:solidFill>
                <a:srgbClr val="FFFFFF"/>
              </a:solidFill>
              <a:latin typeface="Merriweather" charset="-52"/>
              <a:cs typeface="Arial" charset="0"/>
              <a:sym typeface="Merriweather" charset="-52"/>
            </a:endParaRPr>
          </a:p>
        </p:txBody>
      </p:sp>
      <p:pic>
        <p:nvPicPr>
          <p:cNvPr id="38914" name="Google Shape;150;p2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1888" y="0"/>
            <a:ext cx="6567487" cy="437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0" y="4410075"/>
            <a:ext cx="9144000" cy="571500"/>
          </a:xfrm>
        </p:spPr>
        <p:txBody>
          <a:bodyPr>
            <a:noAutofit/>
          </a:bodyPr>
          <a:lstStyle/>
          <a:p>
            <a:pPr marL="0" indent="0" algn="ctr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900"/>
              <a:buFont typeface="Merriweather" charset="-52"/>
              <a:buNone/>
            </a:pPr>
            <a:r>
              <a:rPr lang="en-US" sz="2000" smtClean="0">
                <a:solidFill>
                  <a:srgbClr val="FFFFFF"/>
                </a:solidFill>
                <a:latin typeface="Merriweather" charset="-52"/>
                <a:cs typeface="Arial" charset="0"/>
                <a:sym typeface="Merriweather" charset="-52"/>
              </a:rPr>
              <a:t>Люди об’єднуються у громади, ідентифікуючи себе зі своєю “малою батьківщиною”, територіальною громадою.</a:t>
            </a:r>
            <a:endParaRPr lang="ru-RU" sz="2000" smtClean="0">
              <a:solidFill>
                <a:srgbClr val="FFFFFF"/>
              </a:solidFill>
              <a:latin typeface="Merriweather" charset="-52"/>
              <a:cs typeface="Arial" charset="0"/>
              <a:sym typeface="Merriweather" charset="-52"/>
            </a:endParaRPr>
          </a:p>
        </p:txBody>
      </p:sp>
      <p:pic>
        <p:nvPicPr>
          <p:cNvPr id="20482" name="Google Shape;93;p1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9988" y="0"/>
            <a:ext cx="6284912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Google Shape;98;p19"/>
          <p:cNvPicPr preferRelativeResize="0">
            <a:picLocks noChangeAspect="1" noChangeArrowheads="1"/>
          </p:cNvPicPr>
          <p:nvPr/>
        </p:nvPicPr>
        <p:blipFill>
          <a:blip r:embed="rId3"/>
          <a:srcRect t="8429" b="8437"/>
          <a:stretch>
            <a:fillRect/>
          </a:stretch>
        </p:blipFill>
        <p:spPr bwMode="auto">
          <a:xfrm>
            <a:off x="0" y="0"/>
            <a:ext cx="4572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5173663" y="923925"/>
            <a:ext cx="3370262" cy="3295650"/>
          </a:xfrm>
        </p:spPr>
        <p:txBody>
          <a:bodyPr>
            <a:noAutofit/>
          </a:bodyPr>
          <a:lstStyle/>
          <a:p>
            <a:pPr marL="0" indent="457200" algn="just" eaLnBrk="1" hangingPunct="1">
              <a:spcBef>
                <a:spcPct val="0"/>
              </a:spcBef>
              <a:spcAft>
                <a:spcPct val="0"/>
              </a:spcAft>
              <a:buFont typeface="Roboto" charset="-52"/>
              <a:buNone/>
            </a:pPr>
            <a:r>
              <a:rPr lang="en-US" b="1" smtClean="0">
                <a:latin typeface="Roboto" charset="-52"/>
                <a:cs typeface="Arial" charset="0"/>
                <a:sym typeface="Roboto" charset="-52"/>
              </a:rPr>
              <a:t>Громада</a:t>
            </a:r>
            <a:r>
              <a:rPr lang="en-US" smtClean="0">
                <a:latin typeface="Roboto" charset="-52"/>
                <a:cs typeface="Arial" charset="0"/>
                <a:sym typeface="Roboto" charset="-52"/>
              </a:rPr>
              <a:t> – це соціальна спільнота, члени якої мають спільні географічні та соціокультурні ознаки (місце проживання, інтереси, віросповідання, цінності, національність тощо) та взаємодіють між собою для задоволення певних потреб чи розв’язання проблем.</a:t>
            </a:r>
            <a:endParaRPr lang="ru-RU" smtClean="0">
              <a:latin typeface="Roboto" charset="-52"/>
              <a:cs typeface="Arial" charset="0"/>
              <a:sym typeface="Roboto" charset="-52"/>
            </a:endParaRPr>
          </a:p>
          <a:p>
            <a:pPr marL="0" indent="457200" eaLnBrk="1" hangingPunct="1">
              <a:spcBef>
                <a:spcPts val="1600"/>
              </a:spcBef>
              <a:spcAft>
                <a:spcPts val="1600"/>
              </a:spcAft>
              <a:buFont typeface="Roboto" charset="-52"/>
              <a:buNone/>
            </a:pPr>
            <a:endParaRPr lang="ru-RU" smtClean="0">
              <a:latin typeface="Roboto" charset="-52"/>
              <a:cs typeface="Arial" charset="0"/>
              <a:sym typeface="Roboto" charset="-5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Google Shape;104;p20"/>
          <p:cNvPicPr preferRelativeResize="0">
            <a:picLocks noChangeAspect="1" noChangeArrowheads="1"/>
          </p:cNvPicPr>
          <p:nvPr/>
        </p:nvPicPr>
        <p:blipFill>
          <a:blip r:embed="rId3"/>
          <a:srcRect l="16132" r="16139"/>
          <a:stretch>
            <a:fillRect/>
          </a:stretch>
        </p:blipFill>
        <p:spPr bwMode="auto">
          <a:xfrm>
            <a:off x="3048000" y="0"/>
            <a:ext cx="6096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Google Shape;105;p20"/>
          <p:cNvSpPr txBox="1">
            <a:spLocks noGrp="1"/>
          </p:cNvSpPr>
          <p:nvPr>
            <p:ph type="body" idx="1"/>
          </p:nvPr>
        </p:nvSpPr>
        <p:spPr>
          <a:xfrm>
            <a:off x="185738" y="631825"/>
            <a:ext cx="2682875" cy="3706813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spcAft>
                <a:spcPts val="1600"/>
              </a:spcAft>
              <a:buFont typeface="Roboto" charset="-52"/>
              <a:buNone/>
            </a:pPr>
            <a:r>
              <a:rPr lang="en-US" smtClean="0">
                <a:latin typeface="Roboto" charset="-52"/>
                <a:cs typeface="Arial" charset="0"/>
                <a:sym typeface="Roboto" charset="-52"/>
              </a:rPr>
              <a:t>Територіальна громада є добровільним об’єднанням , до якого належать усі мешканці, незалежно від віку чи інших ознак. Членами територіальної громади людина стає за народженням у відповідному населеному пункті або у разі прибуття до нього на проживання.</a:t>
            </a:r>
            <a:endParaRPr lang="ru-RU" smtClean="0">
              <a:latin typeface="Roboto" charset="-52"/>
              <a:cs typeface="Arial" charset="0"/>
              <a:sym typeface="Roboto" charset="-52"/>
            </a:endParaRPr>
          </a:p>
        </p:txBody>
      </p:sp>
      <p:sp>
        <p:nvSpPr>
          <p:cNvPr id="24579" name="Google Shape;106;p20"/>
          <p:cNvSpPr>
            <a:spLocks noChangeArrowheads="1"/>
          </p:cNvSpPr>
          <p:nvPr/>
        </p:nvSpPr>
        <p:spPr bwMode="auto">
          <a:xfrm rot="5400000">
            <a:off x="-794" y="794"/>
            <a:ext cx="715963" cy="714375"/>
          </a:xfrm>
          <a:prstGeom prst="rtTriangle">
            <a:avLst/>
          </a:prstGeom>
          <a:solidFill>
            <a:srgbClr val="FFFFFF">
              <a:alpha val="43921"/>
            </a:srgbClr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Google Shape;111;p21"/>
          <p:cNvPicPr preferRelativeResize="0">
            <a:picLocks noChangeAspect="1" noChangeArrowheads="1"/>
          </p:cNvPicPr>
          <p:nvPr/>
        </p:nvPicPr>
        <p:blipFill>
          <a:blip r:embed="rId3"/>
          <a:srcRect l="2544" r="2544"/>
          <a:stretch>
            <a:fillRect/>
          </a:stretch>
        </p:blipFill>
        <p:spPr bwMode="auto">
          <a:xfrm>
            <a:off x="214313" y="587375"/>
            <a:ext cx="4899025" cy="3868738"/>
          </a:xfrm>
          <a:prstGeom prst="rect">
            <a:avLst/>
          </a:prstGeom>
          <a:noFill/>
          <a:ln w="9525">
            <a:solidFill>
              <a:srgbClr val="D9D9D9"/>
            </a:solidFill>
            <a:round/>
            <a:headEnd type="none" w="sm" len="sm"/>
            <a:tailEnd type="none" w="sm" len="sm"/>
          </a:ln>
        </p:spPr>
      </p:pic>
      <p:sp>
        <p:nvSpPr>
          <p:cNvPr id="26626" name="Google Shape;112;p21"/>
          <p:cNvSpPr txBox="1">
            <a:spLocks noGrp="1"/>
          </p:cNvSpPr>
          <p:nvPr>
            <p:ph type="body" idx="1"/>
          </p:nvPr>
        </p:nvSpPr>
        <p:spPr>
          <a:xfrm>
            <a:off x="5359400" y="587375"/>
            <a:ext cx="3629025" cy="4191000"/>
          </a:xfrm>
        </p:spPr>
        <p:txBody>
          <a:bodyPr/>
          <a:lstStyle/>
          <a:p>
            <a:pPr marL="0" indent="457200" eaLnBrk="1" hangingPunct="1">
              <a:spcBef>
                <a:spcPct val="0"/>
              </a:spcBef>
              <a:spcAft>
                <a:spcPts val="1600"/>
              </a:spcAft>
              <a:buClr>
                <a:srgbClr val="666666"/>
              </a:buClr>
              <a:buFont typeface="Roboto" charset="-52"/>
              <a:buNone/>
            </a:pPr>
            <a:r>
              <a:rPr lang="en-US" sz="1800" smtClean="0">
                <a:solidFill>
                  <a:srgbClr val="002060"/>
                </a:solidFill>
                <a:latin typeface="Roboto" charset="-52"/>
                <a:cs typeface="Arial" charset="0"/>
                <a:sym typeface="Roboto" charset="-52"/>
              </a:rPr>
              <a:t>Брати участь у вирішенні справ громади в повному обсязі можуть лише громадяни України, які досягли 18 років. Саме вони набувають права обирати представницькі органи місцевого самоврядування (відповідні ради) і сільського, селищного або міського голову, мають право голосу на місцевих референдумах і на зборах громадян за місцем проживання.</a:t>
            </a:r>
            <a:endParaRPr lang="ru-RU" sz="1800" smtClean="0">
              <a:solidFill>
                <a:srgbClr val="002060"/>
              </a:solidFill>
              <a:latin typeface="Roboto" charset="-52"/>
              <a:cs typeface="Arial" charset="0"/>
              <a:sym typeface="Roboto" charset="-5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body" idx="1"/>
          </p:nvPr>
        </p:nvSpPr>
        <p:spPr>
          <a:xfrm>
            <a:off x="6096000" y="679450"/>
            <a:ext cx="2995613" cy="3968750"/>
          </a:xfrm>
        </p:spPr>
        <p:txBody>
          <a:bodyPr>
            <a:noAutofit/>
          </a:bodyPr>
          <a:lstStyle/>
          <a:p>
            <a:pPr marL="0" indent="0" algn="just" eaLnBrk="1" hangingPunct="1">
              <a:spcBef>
                <a:spcPct val="0"/>
              </a:spcBef>
              <a:spcAft>
                <a:spcPct val="0"/>
              </a:spcAft>
              <a:buFont typeface="Roboto" charset="-52"/>
              <a:buNone/>
            </a:pPr>
            <a:r>
              <a:rPr lang="en-US" sz="1800" smtClean="0">
                <a:latin typeface="Roboto" charset="-52"/>
                <a:cs typeface="Arial" charset="0"/>
                <a:sym typeface="Roboto" charset="-52"/>
              </a:rPr>
              <a:t>Місцеве самоврядування є одним з головних елементів розвитку демократії. Воно має форму реалізації публічної влади, відмінну від державної, і втілює місцеві інтереси територіальних громад.</a:t>
            </a:r>
            <a:endParaRPr lang="ru-RU" sz="1800" smtClean="0">
              <a:latin typeface="Roboto" charset="-52"/>
              <a:cs typeface="Arial" charset="0"/>
              <a:sym typeface="Roboto" charset="-52"/>
            </a:endParaRPr>
          </a:p>
          <a:p>
            <a:pPr marL="0" indent="0" eaLnBrk="1" hangingPunct="1">
              <a:spcBef>
                <a:spcPts val="1600"/>
              </a:spcBef>
              <a:spcAft>
                <a:spcPts val="1600"/>
              </a:spcAft>
              <a:buFont typeface="Roboto" charset="-52"/>
              <a:buNone/>
            </a:pPr>
            <a:endParaRPr lang="ru-RU" smtClean="0">
              <a:latin typeface="Roboto" charset="-52"/>
              <a:cs typeface="Arial" charset="0"/>
              <a:sym typeface="Roboto" charset="-52"/>
            </a:endParaRPr>
          </a:p>
        </p:txBody>
      </p:sp>
      <p:pic>
        <p:nvPicPr>
          <p:cNvPr id="28674" name="Google Shape;118;p22"/>
          <p:cNvPicPr preferRelativeResize="0">
            <a:picLocks noChangeAspect="1" noChangeArrowheads="1"/>
          </p:cNvPicPr>
          <p:nvPr/>
        </p:nvPicPr>
        <p:blipFill>
          <a:blip r:embed="rId3"/>
          <a:srcRect l="14886" r="14886"/>
          <a:stretch>
            <a:fillRect/>
          </a:stretch>
        </p:blipFill>
        <p:spPr bwMode="auto">
          <a:xfrm>
            <a:off x="0" y="0"/>
            <a:ext cx="6096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Google Shape;119;p22"/>
          <p:cNvSpPr>
            <a:spLocks noChangeArrowheads="1"/>
          </p:cNvSpPr>
          <p:nvPr/>
        </p:nvSpPr>
        <p:spPr bwMode="auto">
          <a:xfrm flipH="1">
            <a:off x="6096000" y="0"/>
            <a:ext cx="434975" cy="246063"/>
          </a:xfrm>
          <a:prstGeom prst="rect">
            <a:avLst/>
          </a:prstGeom>
          <a:solidFill>
            <a:srgbClr val="FFFFFF">
              <a:alpha val="37646"/>
            </a:srgbClr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body" idx="2"/>
          </p:nvPr>
        </p:nvSpPr>
        <p:spPr>
          <a:xfrm>
            <a:off x="4679950" y="307975"/>
            <a:ext cx="4359275" cy="4527550"/>
          </a:xfrm>
        </p:spPr>
        <p:txBody>
          <a:bodyPr/>
          <a:lstStyle/>
          <a:p>
            <a:pPr marL="0" indent="0" eaLnBrk="1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Roboto" charset="-52"/>
              <a:buNone/>
            </a:pPr>
            <a:r>
              <a:rPr lang="en-US" sz="800" smtClean="0">
                <a:solidFill>
                  <a:srgbClr val="002060"/>
                </a:solidFill>
                <a:latin typeface="Roboto" charset="-52"/>
                <a:cs typeface="Arial" charset="0"/>
                <a:sym typeface="Roboto" charset="-52"/>
              </a:rPr>
              <a:t>1</a:t>
            </a:r>
            <a:r>
              <a:rPr lang="en-US" sz="1100" smtClean="0">
                <a:solidFill>
                  <a:srgbClr val="002060"/>
                </a:solidFill>
                <a:latin typeface="Roboto" charset="-52"/>
                <a:cs typeface="Arial" charset="0"/>
                <a:sym typeface="Roboto" charset="-52"/>
              </a:rPr>
              <a:t>.</a:t>
            </a:r>
            <a:r>
              <a:rPr lang="en-US" smtClean="0">
                <a:solidFill>
                  <a:srgbClr val="002060"/>
                </a:solidFill>
                <a:latin typeface="Roboto" charset="-52"/>
                <a:cs typeface="Arial" charset="0"/>
                <a:sym typeface="Roboto" charset="-52"/>
              </a:rPr>
              <a:t> Місцеве самоврядування діє в порядку і межах, встановлених законодавством України.</a:t>
            </a:r>
            <a:endParaRPr lang="ru-RU" smtClean="0">
              <a:solidFill>
                <a:srgbClr val="002060"/>
              </a:solidFill>
              <a:latin typeface="Roboto" charset="-52"/>
              <a:cs typeface="Arial" charset="0"/>
              <a:sym typeface="Roboto" charset="-52"/>
            </a:endParaRPr>
          </a:p>
          <a:p>
            <a:pPr marL="0" indent="0" eaLnBrk="1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rgbClr val="666666"/>
              </a:buClr>
              <a:buFont typeface="Roboto" charset="-52"/>
              <a:buNone/>
            </a:pPr>
            <a:r>
              <a:rPr lang="en-US" smtClean="0">
                <a:solidFill>
                  <a:srgbClr val="002060"/>
                </a:solidFill>
                <a:latin typeface="Roboto" charset="-52"/>
                <a:cs typeface="Arial" charset="0"/>
                <a:sym typeface="Roboto" charset="-52"/>
              </a:rPr>
              <a:t>2. Для здійснення своїх завдань самоврядні органи мають самостійні джерела фінансування.</a:t>
            </a:r>
            <a:endParaRPr lang="ru-RU" smtClean="0">
              <a:solidFill>
                <a:srgbClr val="002060"/>
              </a:solidFill>
              <a:latin typeface="Roboto" charset="-52"/>
              <a:cs typeface="Arial" charset="0"/>
              <a:sym typeface="Roboto" charset="-52"/>
            </a:endParaRPr>
          </a:p>
          <a:p>
            <a:pPr marL="0" indent="0" eaLnBrk="1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rgbClr val="666666"/>
              </a:buClr>
              <a:buFont typeface="Roboto" charset="-52"/>
              <a:buNone/>
            </a:pPr>
            <a:r>
              <a:rPr lang="en-US" smtClean="0">
                <a:solidFill>
                  <a:srgbClr val="002060"/>
                </a:solidFill>
                <a:latin typeface="Roboto" charset="-52"/>
                <a:cs typeface="Arial" charset="0"/>
                <a:sym typeface="Roboto" charset="-52"/>
              </a:rPr>
              <a:t>3.Самоврядні органи формуються на виборній основі.</a:t>
            </a:r>
            <a:endParaRPr lang="ru-RU" smtClean="0">
              <a:solidFill>
                <a:srgbClr val="002060"/>
              </a:solidFill>
              <a:latin typeface="Roboto" charset="-52"/>
              <a:cs typeface="Arial" charset="0"/>
              <a:sym typeface="Roboto" charset="-52"/>
            </a:endParaRPr>
          </a:p>
          <a:p>
            <a:pPr marL="0" indent="0" eaLnBrk="1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rgbClr val="666666"/>
              </a:buClr>
              <a:buFont typeface="Roboto" charset="-52"/>
              <a:buNone/>
            </a:pPr>
            <a:r>
              <a:rPr lang="en-US" smtClean="0">
                <a:solidFill>
                  <a:srgbClr val="002060"/>
                </a:solidFill>
                <a:latin typeface="Roboto" charset="-52"/>
                <a:cs typeface="Arial" charset="0"/>
                <a:sym typeface="Roboto" charset="-52"/>
              </a:rPr>
              <a:t>4. Акти, ухвалені місцевим самоврядуванням, обов’язкові для виконання всіма установами, підприємствами, організаціями та громадянами, розташованими на його території.</a:t>
            </a:r>
            <a:endParaRPr lang="ru-RU" smtClean="0">
              <a:solidFill>
                <a:srgbClr val="002060"/>
              </a:solidFill>
              <a:latin typeface="Roboto" charset="-52"/>
              <a:cs typeface="Arial" charset="0"/>
              <a:sym typeface="Roboto" charset="-52"/>
            </a:endParaRPr>
          </a:p>
          <a:p>
            <a:pPr marL="0" indent="0" eaLnBrk="1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rgbClr val="666666"/>
              </a:buClr>
              <a:buFont typeface="Roboto" charset="-52"/>
              <a:buNone/>
            </a:pPr>
            <a:r>
              <a:rPr lang="en-US" smtClean="0">
                <a:solidFill>
                  <a:srgbClr val="002060"/>
                </a:solidFill>
                <a:latin typeface="Roboto" charset="-52"/>
                <a:cs typeface="Arial" charset="0"/>
                <a:sym typeface="Roboto" charset="-52"/>
              </a:rPr>
              <a:t>Населення має право брати участь у здійсненні місцевого самоврядування в будь-яких формах, що не суперечать Конституції та законодавству України</a:t>
            </a:r>
            <a:endParaRPr lang="ru-RU" smtClean="0">
              <a:solidFill>
                <a:srgbClr val="002060"/>
              </a:solidFill>
              <a:latin typeface="Roboto" charset="-52"/>
              <a:cs typeface="Arial" charset="0"/>
              <a:sym typeface="Roboto" charset="-52"/>
            </a:endParaRPr>
          </a:p>
          <a:p>
            <a:pPr marL="0" indent="0" eaLnBrk="1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rgbClr val="666666"/>
              </a:buClr>
              <a:buFont typeface="Roboto" charset="-52"/>
              <a:buNone/>
            </a:pPr>
            <a:endParaRPr lang="ru-RU" sz="800" smtClean="0">
              <a:solidFill>
                <a:srgbClr val="666666"/>
              </a:solidFill>
              <a:latin typeface="Roboto" charset="-52"/>
              <a:cs typeface="Arial" charset="0"/>
              <a:sym typeface="Roboto" charset="-52"/>
            </a:endParaRPr>
          </a:p>
          <a:p>
            <a:pPr marL="0" indent="0" eaLnBrk="1" hangingPunct="1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Clr>
                <a:srgbClr val="666666"/>
              </a:buClr>
              <a:buFont typeface="Roboto" charset="-52"/>
              <a:buNone/>
            </a:pPr>
            <a:endParaRPr lang="ru-RU" sz="800" smtClean="0">
              <a:solidFill>
                <a:srgbClr val="666666"/>
              </a:solidFill>
              <a:latin typeface="Roboto" charset="-52"/>
              <a:cs typeface="Arial" charset="0"/>
              <a:sym typeface="Roboto" charset="-52"/>
            </a:endParaRPr>
          </a:p>
        </p:txBody>
      </p:sp>
      <p:sp>
        <p:nvSpPr>
          <p:cNvPr id="30722" name="Google Shape;125;p23"/>
          <p:cNvSpPr txBox="1">
            <a:spLocks noGrp="1"/>
          </p:cNvSpPr>
          <p:nvPr>
            <p:ph type="title"/>
          </p:nvPr>
        </p:nvSpPr>
        <p:spPr>
          <a:xfrm>
            <a:off x="311150" y="501650"/>
            <a:ext cx="3705225" cy="2049463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Merriweather" charset="-52"/>
              <a:buNone/>
            </a:pPr>
            <a:r>
              <a:rPr lang="en-US" sz="2800" smtClean="0">
                <a:solidFill>
                  <a:srgbClr val="FFFFFF"/>
                </a:solidFill>
                <a:latin typeface="Merriweather" charset="-52"/>
                <a:cs typeface="Arial" charset="0"/>
                <a:sym typeface="Merriweather" charset="-52"/>
              </a:rPr>
              <a:t>Характерні риси місцевого самоврядування</a:t>
            </a:r>
            <a:endParaRPr lang="ru-RU" sz="2800" smtClean="0">
              <a:solidFill>
                <a:srgbClr val="FFFFFF"/>
              </a:solidFill>
              <a:latin typeface="Merriweather" charset="-52"/>
              <a:cs typeface="Arial" charset="0"/>
              <a:sym typeface="Merriweather" charset="-52"/>
            </a:endParaRPr>
          </a:p>
        </p:txBody>
      </p:sp>
      <p:pic>
        <p:nvPicPr>
          <p:cNvPr id="30723" name="Google Shape;126;p2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150" y="2012950"/>
            <a:ext cx="3979863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>
            <a:spLocks noGrp="1"/>
          </p:cNvSpPr>
          <p:nvPr>
            <p:ph type="body" idx="1"/>
          </p:nvPr>
        </p:nvSpPr>
        <p:spPr>
          <a:xfrm>
            <a:off x="50800" y="206375"/>
            <a:ext cx="2917825" cy="4875213"/>
          </a:xfrm>
        </p:spPr>
        <p:txBody>
          <a:bodyPr/>
          <a:lstStyle/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Roboto" charset="-52"/>
              <a:buNone/>
            </a:pPr>
            <a:r>
              <a:rPr lang="en-US" smtClean="0">
                <a:latin typeface="Roboto" charset="-52"/>
                <a:cs typeface="Arial" charset="0"/>
                <a:sym typeface="Roboto" charset="-52"/>
              </a:rPr>
              <a:t>Місцеве самоврядування в Україні здійснюється на принципах: народовладдя; законності; гласності; колегіальності; поєднання місцевих і державних інтересів; виборності; правової; організаційної та матеріально-фінансової самостійності в межах визначених повноважень; підзвітності; та відповідальності перед територіальними громадами їх органів та посадових осіб; державної підтримки та гарантії місцевого самоврядування; судового захисту прав. </a:t>
            </a:r>
            <a:endParaRPr lang="ru-RU" smtClean="0">
              <a:latin typeface="Roboto" charset="-52"/>
              <a:cs typeface="Arial" charset="0"/>
              <a:sym typeface="Roboto" charset="-52"/>
            </a:endParaRPr>
          </a:p>
          <a:p>
            <a:pPr marL="0" indent="0" eaLnBrk="1" hangingPunct="1">
              <a:lnSpc>
                <a:spcPct val="95000"/>
              </a:lnSpc>
              <a:spcBef>
                <a:spcPts val="1600"/>
              </a:spcBef>
              <a:spcAft>
                <a:spcPts val="1600"/>
              </a:spcAft>
              <a:buFont typeface="Roboto" charset="-52"/>
              <a:buNone/>
            </a:pPr>
            <a:endParaRPr lang="ru-RU" sz="1400" smtClean="0">
              <a:latin typeface="Roboto" charset="-52"/>
              <a:cs typeface="Arial" charset="0"/>
              <a:sym typeface="Roboto" charset="-52"/>
            </a:endParaRPr>
          </a:p>
        </p:txBody>
      </p:sp>
      <p:pic>
        <p:nvPicPr>
          <p:cNvPr id="32770" name="Google Shape;132;p2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3413" y="631825"/>
            <a:ext cx="5970587" cy="387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>
            <a:spLocks noGrp="1"/>
          </p:cNvSpPr>
          <p:nvPr>
            <p:ph type="body" idx="1"/>
          </p:nvPr>
        </p:nvSpPr>
        <p:spPr>
          <a:xfrm>
            <a:off x="6164263" y="319088"/>
            <a:ext cx="2895600" cy="4464050"/>
          </a:xfrm>
        </p:spPr>
        <p:txBody>
          <a:bodyPr/>
          <a:lstStyle/>
          <a:p>
            <a:pPr marL="0" indent="0" algn="just" eaLnBrk="1" hangingPunct="1">
              <a:lnSpc>
                <a:spcPct val="95000"/>
              </a:lnSpc>
              <a:spcBef>
                <a:spcPct val="0"/>
              </a:spcBef>
              <a:spcAft>
                <a:spcPts val="1600"/>
              </a:spcAft>
              <a:buFont typeface="Roboto" charset="-52"/>
              <a:buNone/>
            </a:pPr>
            <a:r>
              <a:rPr lang="en-US" sz="1700" smtClean="0">
                <a:latin typeface="Roboto" charset="-52"/>
                <a:cs typeface="Arial" charset="0"/>
                <a:sym typeface="Roboto" charset="-52"/>
              </a:rPr>
              <a:t>Завдяки громаді людина входить у життя суспільства й виконує в ньому певні соціальні ролі та функції, забезпечує реалізацію своїх інтересів. У громаді людина формує систему цінностей і ставлень до питань соціального життя, вчиться їх вирішувати разом з іншими членами громади. Саме у громаді людина формує громадську ідентичність і почуття відповідальності за спільну справу.</a:t>
            </a:r>
            <a:endParaRPr lang="ru-RU" sz="1700" smtClean="0">
              <a:latin typeface="Roboto" charset="-52"/>
              <a:cs typeface="Arial" charset="0"/>
              <a:sym typeface="Roboto" charset="-52"/>
            </a:endParaRPr>
          </a:p>
        </p:txBody>
      </p:sp>
      <p:pic>
        <p:nvPicPr>
          <p:cNvPr id="34818" name="Google Shape;138;p25"/>
          <p:cNvPicPr preferRelativeResize="0">
            <a:picLocks noChangeAspect="1" noChangeArrowheads="1"/>
          </p:cNvPicPr>
          <p:nvPr/>
        </p:nvPicPr>
        <p:blipFill>
          <a:blip r:embed="rId3"/>
          <a:srcRect r="12119"/>
          <a:stretch>
            <a:fillRect/>
          </a:stretch>
        </p:blipFill>
        <p:spPr bwMode="auto">
          <a:xfrm>
            <a:off x="0" y="0"/>
            <a:ext cx="61118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369</Words>
  <PresentationFormat>Экран (16:9)</PresentationFormat>
  <Paragraphs>17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15</vt:i4>
      </vt:variant>
      <vt:variant>
        <vt:lpstr>Заголовки слайдов</vt:lpstr>
      </vt:variant>
      <vt:variant>
        <vt:i4>11</vt:i4>
      </vt:variant>
    </vt:vector>
  </HeadingPairs>
  <TitlesOfParts>
    <vt:vector size="30" baseType="lpstr">
      <vt:lpstr>Arial</vt:lpstr>
      <vt:lpstr>Roboto</vt:lpstr>
      <vt:lpstr>Meiryo</vt:lpstr>
      <vt:lpstr>Merriweather</vt:lpstr>
      <vt:lpstr>Paradigm</vt:lpstr>
      <vt:lpstr>Paradigm</vt:lpstr>
      <vt:lpstr>Paradigm</vt:lpstr>
      <vt:lpstr>Paradigm</vt:lpstr>
      <vt:lpstr>Paradigm</vt:lpstr>
      <vt:lpstr>Paradigm</vt:lpstr>
      <vt:lpstr>Paradigm</vt:lpstr>
      <vt:lpstr>Paradigm</vt:lpstr>
      <vt:lpstr>Paradigm</vt:lpstr>
      <vt:lpstr>Paradigm</vt:lpstr>
      <vt:lpstr>Paradigm</vt:lpstr>
      <vt:lpstr>Paradigm</vt:lpstr>
      <vt:lpstr>Paradigm</vt:lpstr>
      <vt:lpstr>Paradigm</vt:lpstr>
      <vt:lpstr>Paradigm</vt:lpstr>
      <vt:lpstr>Громадянська освіта</vt:lpstr>
      <vt:lpstr>Слайд 2</vt:lpstr>
      <vt:lpstr>Слайд 3</vt:lpstr>
      <vt:lpstr>Слайд 4</vt:lpstr>
      <vt:lpstr>Слайд 5</vt:lpstr>
      <vt:lpstr>Слайд 6</vt:lpstr>
      <vt:lpstr>Характерні риси місцевого самоврядування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Громадянська освіта</dc:title>
  <cp:lastModifiedBy>Сергей</cp:lastModifiedBy>
  <cp:revision>1</cp:revision>
  <dcterms:modified xsi:type="dcterms:W3CDTF">2021-01-19T11:22:22Z</dcterms:modified>
</cp:coreProperties>
</file>