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78" r:id="rId3"/>
    <p:sldId id="291" r:id="rId4"/>
    <p:sldId id="380" r:id="rId5"/>
    <p:sldId id="261" r:id="rId6"/>
    <p:sldId id="262" r:id="rId7"/>
    <p:sldId id="322" r:id="rId8"/>
    <p:sldId id="263" r:id="rId9"/>
    <p:sldId id="290" r:id="rId10"/>
    <p:sldId id="265" r:id="rId11"/>
    <p:sldId id="271" r:id="rId12"/>
    <p:sldId id="267" r:id="rId13"/>
    <p:sldId id="294" r:id="rId14"/>
    <p:sldId id="295" r:id="rId15"/>
    <p:sldId id="297" r:id="rId16"/>
    <p:sldId id="372" r:id="rId17"/>
    <p:sldId id="355" r:id="rId18"/>
    <p:sldId id="300" r:id="rId19"/>
    <p:sldId id="278" r:id="rId20"/>
    <p:sldId id="281" r:id="rId21"/>
    <p:sldId id="375" r:id="rId22"/>
    <p:sldId id="370" r:id="rId23"/>
    <p:sldId id="374" r:id="rId24"/>
    <p:sldId id="311" r:id="rId25"/>
    <p:sldId id="313" r:id="rId26"/>
    <p:sldId id="315" r:id="rId27"/>
    <p:sldId id="316" r:id="rId28"/>
    <p:sldId id="314" r:id="rId29"/>
    <p:sldId id="359" r:id="rId30"/>
    <p:sldId id="318" r:id="rId31"/>
    <p:sldId id="365" r:id="rId32"/>
    <p:sldId id="364" r:id="rId33"/>
    <p:sldId id="376" r:id="rId34"/>
    <p:sldId id="36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1694" autoAdjust="0"/>
  </p:normalViewPr>
  <p:slideViewPr>
    <p:cSldViewPr>
      <p:cViewPr varScale="1">
        <p:scale>
          <a:sx n="98" d="100"/>
          <a:sy n="98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96E3B-EEB7-4484-9CE2-D202C36B6D05}" type="doc">
      <dgm:prSet loTypeId="urn:microsoft.com/office/officeart/2005/8/layout/radial1" loCatId="relationship" qsTypeId="urn:microsoft.com/office/officeart/2005/8/quickstyle/simple1#1" qsCatId="simple" csTypeId="urn:microsoft.com/office/officeart/2005/8/colors/colorful1" csCatId="colorful" phldr="1"/>
      <dgm:spPr/>
    </dgm:pt>
    <dgm:pt modelId="{497639E9-3E5D-43FE-BB40-DE02F1BD2257}">
      <dgm:prSet custT="1"/>
      <dgm:spPr/>
      <dgm:t>
        <a:bodyPr/>
        <a:lstStyle/>
        <a:p>
          <a:pPr marR="0" algn="ctr" rtl="0"/>
          <a:r>
            <a:rPr lang="uk-UA" sz="2400" b="1" i="0" u="none" strike="noStrike" baseline="0" dirty="0" smtClean="0">
              <a:latin typeface="Calibri" panose="020F0502020204030204" pitchFamily="34" charset="0"/>
            </a:rPr>
            <a:t>Чому виникла необхідність об’єднання литовських племен?</a:t>
          </a:r>
          <a:endParaRPr lang="ru-RU" sz="2400" dirty="0" smtClean="0"/>
        </a:p>
      </dgm:t>
    </dgm:pt>
    <dgm:pt modelId="{FDEDA300-FF8F-4DFC-B921-0D20F1255FC5}" type="parTrans" cxnId="{2D21EF49-D2E5-4B62-BBAC-BC3ACC9B5D69}">
      <dgm:prSet/>
      <dgm:spPr/>
      <dgm:t>
        <a:bodyPr/>
        <a:lstStyle/>
        <a:p>
          <a:endParaRPr lang="ru-RU"/>
        </a:p>
      </dgm:t>
    </dgm:pt>
    <dgm:pt modelId="{C148DC4D-3F53-463B-91E8-234266DE1B80}" type="sibTrans" cxnId="{2D21EF49-D2E5-4B62-BBAC-BC3ACC9B5D69}">
      <dgm:prSet/>
      <dgm:spPr/>
      <dgm:t>
        <a:bodyPr/>
        <a:lstStyle/>
        <a:p>
          <a:endParaRPr lang="ru-RU"/>
        </a:p>
      </dgm:t>
    </dgm:pt>
    <dgm:pt modelId="{F94C63C0-0CFC-4A05-AB7E-35A4C4F6ADC7}">
      <dgm:prSet custT="1"/>
      <dgm:spPr/>
      <dgm:t>
        <a:bodyPr/>
        <a:lstStyle/>
        <a:p>
          <a:pPr marR="0" algn="ctr" rtl="0"/>
          <a:endParaRPr lang="uk-UA" sz="1200" b="1" i="0" u="none" strike="noStrike" baseline="0" dirty="0" smtClean="0">
            <a:latin typeface="Times New Roman" panose="02020603050405020304" pitchFamily="18" charset="0"/>
          </a:endParaRPr>
        </a:p>
        <a:p>
          <a:pPr marR="0" algn="ctr" rtl="0"/>
          <a:r>
            <a:rPr lang="uk-UA" sz="1600" b="1" i="0" u="none" strike="noStrike" baseline="0" dirty="0" smtClean="0">
              <a:latin typeface="Calibri" panose="020F0502020204030204" pitchFamily="34" charset="0"/>
            </a:rPr>
            <a:t>Відокремленість п</a:t>
          </a:r>
          <a:r>
            <a:rPr lang="uk-UA" sz="1600" b="1" i="1" u="none" strike="noStrike" baseline="0" dirty="0" smtClean="0">
              <a:latin typeface="Calibri" panose="020F0502020204030204" pitchFamily="34" charset="0"/>
            </a:rPr>
            <a:t>лем</a:t>
          </a:r>
          <a:r>
            <a:rPr lang="uk-UA" sz="1600" b="1" i="0" u="none" strike="noStrike" baseline="0" dirty="0" smtClean="0">
              <a:latin typeface="Calibri" panose="020F0502020204030204" pitchFamily="34" charset="0"/>
            </a:rPr>
            <a:t>ен (язичники)</a:t>
          </a:r>
          <a:r>
            <a:rPr lang="uk-UA" sz="1600" b="1" i="0" u="none" strike="noStrike" baseline="0" dirty="0" smtClean="0">
              <a:latin typeface="Times New Roman" panose="02020603050405020304" pitchFamily="18" charset="0"/>
            </a:rPr>
            <a:t>.</a:t>
          </a:r>
          <a:endParaRPr lang="ru-RU" sz="1600" dirty="0" smtClean="0"/>
        </a:p>
      </dgm:t>
    </dgm:pt>
    <dgm:pt modelId="{D5EA2856-2D74-454C-8D31-78F719EA1AB7}" type="parTrans" cxnId="{9A5DB807-9746-497C-9D0B-8DC8C644DDDC}">
      <dgm:prSet/>
      <dgm:spPr/>
      <dgm:t>
        <a:bodyPr/>
        <a:lstStyle/>
        <a:p>
          <a:endParaRPr lang="ru-RU"/>
        </a:p>
      </dgm:t>
    </dgm:pt>
    <dgm:pt modelId="{93C6A260-633D-4BAB-A22D-5F9CC2DF3035}" type="sibTrans" cxnId="{9A5DB807-9746-497C-9D0B-8DC8C644DDDC}">
      <dgm:prSet/>
      <dgm:spPr/>
      <dgm:t>
        <a:bodyPr/>
        <a:lstStyle/>
        <a:p>
          <a:endParaRPr lang="ru-RU"/>
        </a:p>
      </dgm:t>
    </dgm:pt>
    <dgm:pt modelId="{48799D84-1E3D-4F99-A88F-5BC17F1B3902}">
      <dgm:prSet custT="1"/>
      <dgm:spPr/>
      <dgm:t>
        <a:bodyPr/>
        <a:lstStyle/>
        <a:p>
          <a:pPr marR="0" algn="ctr" rtl="0"/>
          <a:endParaRPr lang="uk-UA" sz="1200" b="1" i="0" u="none" strike="noStrike" baseline="0" dirty="0" smtClean="0">
            <a:latin typeface="Times New Roman" panose="02020603050405020304" pitchFamily="18" charset="0"/>
          </a:endParaRPr>
        </a:p>
        <a:p>
          <a:pPr marR="0" algn="ctr" rtl="0"/>
          <a:r>
            <a:rPr lang="uk-UA" sz="1600" b="1" i="0" u="none" strike="noStrike" baseline="0" dirty="0" smtClean="0">
              <a:latin typeface="Calibri" panose="020F0502020204030204" pitchFamily="34" charset="0"/>
            </a:rPr>
            <a:t>ХІІ ст. – наступ Тевтонського ордену</a:t>
          </a:r>
          <a:r>
            <a:rPr lang="uk-UA" sz="1600" b="1" i="0" u="none" strike="noStrike" baseline="0" dirty="0" smtClean="0">
              <a:latin typeface="Times New Roman" panose="02020603050405020304" pitchFamily="18" charset="0"/>
            </a:rPr>
            <a:t>.</a:t>
          </a:r>
          <a:endParaRPr lang="ru-RU" sz="1600" dirty="0" smtClean="0"/>
        </a:p>
      </dgm:t>
    </dgm:pt>
    <dgm:pt modelId="{AE44213F-AC49-4E7D-9F77-DC560A9FCAEC}" type="parTrans" cxnId="{3C46DBA6-C7BB-4F00-B864-6CBC3E55E317}">
      <dgm:prSet/>
      <dgm:spPr/>
      <dgm:t>
        <a:bodyPr/>
        <a:lstStyle/>
        <a:p>
          <a:endParaRPr lang="ru-RU"/>
        </a:p>
      </dgm:t>
    </dgm:pt>
    <dgm:pt modelId="{7EBB164B-2FBF-40FC-A457-8CBC4F0C65D2}" type="sibTrans" cxnId="{3C46DBA6-C7BB-4F00-B864-6CBC3E55E317}">
      <dgm:prSet/>
      <dgm:spPr/>
      <dgm:t>
        <a:bodyPr/>
        <a:lstStyle/>
        <a:p>
          <a:endParaRPr lang="ru-RU"/>
        </a:p>
      </dgm:t>
    </dgm:pt>
    <dgm:pt modelId="{4EB1CD76-1BDC-4010-8321-CFDBB5774DCA}">
      <dgm:prSet custT="1"/>
      <dgm:spPr/>
      <dgm:t>
        <a:bodyPr/>
        <a:lstStyle/>
        <a:p>
          <a:pPr marR="0" algn="ctr" rtl="0"/>
          <a:r>
            <a:rPr lang="uk-UA" sz="1600" b="1" i="0" u="none" strike="noStrike" baseline="0" dirty="0" smtClean="0">
              <a:latin typeface="Calibri" panose="020F0502020204030204" pitchFamily="34" charset="0"/>
            </a:rPr>
            <a:t>Загострення відносин з руськими князями внаслідок монгольських завоювань</a:t>
          </a:r>
          <a:r>
            <a:rPr lang="uk-UA" sz="1600" b="1" i="0" u="none" strike="noStrike" baseline="0" dirty="0" smtClean="0">
              <a:latin typeface="Times New Roman" panose="02020603050405020304" pitchFamily="18" charset="0"/>
            </a:rPr>
            <a:t>.</a:t>
          </a:r>
          <a:endParaRPr lang="ru-RU" sz="1600" dirty="0" smtClean="0"/>
        </a:p>
      </dgm:t>
    </dgm:pt>
    <dgm:pt modelId="{4AA13670-E3C8-4AD1-B431-FEC788BFE557}" type="parTrans" cxnId="{F7EFFD46-6E4A-4D11-B6BA-64CDE06E47AE}">
      <dgm:prSet/>
      <dgm:spPr/>
      <dgm:t>
        <a:bodyPr/>
        <a:lstStyle/>
        <a:p>
          <a:endParaRPr lang="ru-RU"/>
        </a:p>
      </dgm:t>
    </dgm:pt>
    <dgm:pt modelId="{4A9FC781-8B47-4016-8471-15F856D47DBC}" type="sibTrans" cxnId="{F7EFFD46-6E4A-4D11-B6BA-64CDE06E47AE}">
      <dgm:prSet/>
      <dgm:spPr/>
      <dgm:t>
        <a:bodyPr/>
        <a:lstStyle/>
        <a:p>
          <a:endParaRPr lang="ru-RU"/>
        </a:p>
      </dgm:t>
    </dgm:pt>
    <dgm:pt modelId="{F358B9AD-7391-4933-BBCC-6E6A80B93B6C}">
      <dgm:prSet custT="1"/>
      <dgm:spPr/>
      <dgm:t>
        <a:bodyPr/>
        <a:lstStyle/>
        <a:p>
          <a:pPr marR="0" algn="ctr" rtl="0"/>
          <a:endParaRPr lang="uk-UA" sz="1200" b="1" i="0" u="none" strike="noStrike" baseline="0" dirty="0" smtClean="0">
            <a:latin typeface="Times New Roman" panose="02020603050405020304" pitchFamily="18" charset="0"/>
          </a:endParaRPr>
        </a:p>
        <a:p>
          <a:pPr marR="0" algn="ctr" rtl="0"/>
          <a:r>
            <a:rPr lang="uk-UA" sz="1600" b="1" i="0" u="none" strike="noStrike" baseline="0" dirty="0" smtClean="0">
              <a:latin typeface="Calibri" panose="020F0502020204030204" pitchFamily="34" charset="0"/>
            </a:rPr>
            <a:t>Набіги половецьких ханів</a:t>
          </a:r>
          <a:r>
            <a:rPr lang="uk-UA" sz="1200" b="1" i="0" u="none" strike="noStrike" baseline="0" dirty="0" smtClean="0">
              <a:latin typeface="Calibri" panose="020F0502020204030204" pitchFamily="34" charset="0"/>
            </a:rPr>
            <a:t>.</a:t>
          </a:r>
          <a:endParaRPr lang="ru-RU" sz="1200" dirty="0" smtClean="0"/>
        </a:p>
      </dgm:t>
    </dgm:pt>
    <dgm:pt modelId="{65A1744B-4B75-45CA-A85E-777D23A75717}" type="parTrans" cxnId="{AD6385D1-612B-41FE-A4EC-6168B73C0E2F}">
      <dgm:prSet/>
      <dgm:spPr/>
      <dgm:t>
        <a:bodyPr/>
        <a:lstStyle/>
        <a:p>
          <a:endParaRPr lang="ru-RU"/>
        </a:p>
      </dgm:t>
    </dgm:pt>
    <dgm:pt modelId="{1AD87C91-EC8D-4760-81F0-901003931FB3}" type="sibTrans" cxnId="{AD6385D1-612B-41FE-A4EC-6168B73C0E2F}">
      <dgm:prSet/>
      <dgm:spPr/>
      <dgm:t>
        <a:bodyPr/>
        <a:lstStyle/>
        <a:p>
          <a:endParaRPr lang="ru-RU"/>
        </a:p>
      </dgm:t>
    </dgm:pt>
    <dgm:pt modelId="{132B1A1D-CEE9-4D90-87D1-177E257A87C8}">
      <dgm:prSet custT="1"/>
      <dgm:spPr/>
      <dgm:t>
        <a:bodyPr/>
        <a:lstStyle/>
        <a:p>
          <a:pPr marR="0" algn="ctr" rtl="0"/>
          <a:r>
            <a:rPr lang="uk-UA" sz="1600" b="1" i="0" u="none" strike="noStrike" baseline="0" dirty="0" smtClean="0">
              <a:latin typeface="Calibri" panose="020F0502020204030204" pitchFamily="34" charset="0"/>
            </a:rPr>
            <a:t>Європейські держави намагалися поширити християнство.</a:t>
          </a:r>
          <a:endParaRPr lang="ru-RU" sz="1600" dirty="0" smtClean="0"/>
        </a:p>
      </dgm:t>
    </dgm:pt>
    <dgm:pt modelId="{E9FBC9F5-E46A-4A8F-BE0A-95994B3BC768}" type="parTrans" cxnId="{61046EA8-D434-470F-B23D-FB28BBD33AD7}">
      <dgm:prSet/>
      <dgm:spPr/>
      <dgm:t>
        <a:bodyPr/>
        <a:lstStyle/>
        <a:p>
          <a:endParaRPr lang="ru-RU"/>
        </a:p>
      </dgm:t>
    </dgm:pt>
    <dgm:pt modelId="{D8E08BDB-3DFF-43C5-9C11-0B556DA5351C}" type="sibTrans" cxnId="{61046EA8-D434-470F-B23D-FB28BBD33AD7}">
      <dgm:prSet/>
      <dgm:spPr/>
      <dgm:t>
        <a:bodyPr/>
        <a:lstStyle/>
        <a:p>
          <a:endParaRPr lang="ru-RU"/>
        </a:p>
      </dgm:t>
    </dgm:pt>
    <dgm:pt modelId="{44A57FBF-FE4E-4401-9B4A-10AF122B4C7E}" type="pres">
      <dgm:prSet presAssocID="{89B96E3B-EEB7-4484-9CE2-D202C36B6D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353CAA-72F3-4C9A-8428-39108CDA8D85}" type="pres">
      <dgm:prSet presAssocID="{497639E9-3E5D-43FE-BB40-DE02F1BD2257}" presName="centerShape" presStyleLbl="node0" presStyleIdx="0" presStyleCnt="1" custScaleX="257655" custScaleY="149392" custLinFactNeighborX="-1264" custLinFactNeighborY="949"/>
      <dgm:spPr/>
      <dgm:t>
        <a:bodyPr/>
        <a:lstStyle/>
        <a:p>
          <a:endParaRPr lang="ru-RU"/>
        </a:p>
      </dgm:t>
    </dgm:pt>
    <dgm:pt modelId="{92058C82-B37F-4914-837A-FDCDC3B34CB8}" type="pres">
      <dgm:prSet presAssocID="{D5EA2856-2D74-454C-8D31-78F719EA1AB7}" presName="Name9" presStyleLbl="parChTrans1D2" presStyleIdx="0" presStyleCnt="5"/>
      <dgm:spPr/>
      <dgm:t>
        <a:bodyPr/>
        <a:lstStyle/>
        <a:p>
          <a:endParaRPr lang="ru-RU"/>
        </a:p>
      </dgm:t>
    </dgm:pt>
    <dgm:pt modelId="{49C88ECC-6B6E-416A-824A-00DF3153C95F}" type="pres">
      <dgm:prSet presAssocID="{D5EA2856-2D74-454C-8D31-78F719EA1AB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E663656-DFDF-41EC-A372-6935F22C7F8F}" type="pres">
      <dgm:prSet presAssocID="{F94C63C0-0CFC-4A05-AB7E-35A4C4F6ADC7}" presName="node" presStyleLbl="node1" presStyleIdx="0" presStyleCnt="5" custScaleX="188431" custScaleY="132638" custRadScaleRad="96342" custRadScaleInc="-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1EC1A-17F4-475C-B2D2-D0F48A65768A}" type="pres">
      <dgm:prSet presAssocID="{AE44213F-AC49-4E7D-9F77-DC560A9FCAE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54E5219-B73A-4B2D-938B-F7DA036EAB6E}" type="pres">
      <dgm:prSet presAssocID="{AE44213F-AC49-4E7D-9F77-DC560A9FCAE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52D8B09-F4CE-46D7-BDF8-762FF9B0D1A4}" type="pres">
      <dgm:prSet presAssocID="{48799D84-1E3D-4F99-A88F-5BC17F1B3902}" presName="node" presStyleLbl="node1" presStyleIdx="1" presStyleCnt="5" custScaleX="182988" custScaleY="149770" custRadScaleRad="139038" custRadScaleInc="-1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2405B-A312-4888-BD0E-641CF9E22AB8}" type="pres">
      <dgm:prSet presAssocID="{4AA13670-E3C8-4AD1-B431-FEC788BFE557}" presName="Name9" presStyleLbl="parChTrans1D2" presStyleIdx="2" presStyleCnt="5"/>
      <dgm:spPr/>
      <dgm:t>
        <a:bodyPr/>
        <a:lstStyle/>
        <a:p>
          <a:endParaRPr lang="ru-RU"/>
        </a:p>
      </dgm:t>
    </dgm:pt>
    <dgm:pt modelId="{BC5D20AF-361F-4D74-B25E-2D988E43D931}" type="pres">
      <dgm:prSet presAssocID="{4AA13670-E3C8-4AD1-B431-FEC788BFE55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8348D05-B128-4E38-95BA-06DDAE08A2AC}" type="pres">
      <dgm:prSet presAssocID="{4EB1CD76-1BDC-4010-8321-CFDBB5774DCA}" presName="node" presStyleLbl="node1" presStyleIdx="2" presStyleCnt="5" custScaleX="193124" custScaleY="144294" custRadScaleRad="164255" custRadScaleInc="-9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D3621-E5B9-4139-A052-442B47C17422}" type="pres">
      <dgm:prSet presAssocID="{65A1744B-4B75-45CA-A85E-777D23A75717}" presName="Name9" presStyleLbl="parChTrans1D2" presStyleIdx="3" presStyleCnt="5"/>
      <dgm:spPr/>
      <dgm:t>
        <a:bodyPr/>
        <a:lstStyle/>
        <a:p>
          <a:endParaRPr lang="ru-RU"/>
        </a:p>
      </dgm:t>
    </dgm:pt>
    <dgm:pt modelId="{32A5DA3F-55B8-4395-80C0-07A34A1257B2}" type="pres">
      <dgm:prSet presAssocID="{65A1744B-4B75-45CA-A85E-777D23A7571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B95266A-A589-446F-8B75-7318F6054C4D}" type="pres">
      <dgm:prSet presAssocID="{F358B9AD-7391-4933-BBCC-6E6A80B93B6C}" presName="node" presStyleLbl="node1" presStyleIdx="3" presStyleCnt="5" custScaleX="189976" custScaleY="131239" custRadScaleRad="145983" custRadScaleInc="7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684E6-055D-467E-8457-1B166BD5790B}" type="pres">
      <dgm:prSet presAssocID="{E9FBC9F5-E46A-4A8F-BE0A-95994B3BC768}" presName="Name9" presStyleLbl="parChTrans1D2" presStyleIdx="4" presStyleCnt="5"/>
      <dgm:spPr/>
      <dgm:t>
        <a:bodyPr/>
        <a:lstStyle/>
        <a:p>
          <a:endParaRPr lang="ru-RU"/>
        </a:p>
      </dgm:t>
    </dgm:pt>
    <dgm:pt modelId="{BB245962-F4D5-4D01-B672-9FF7A3E7C2BC}" type="pres">
      <dgm:prSet presAssocID="{E9FBC9F5-E46A-4A8F-BE0A-95994B3BC76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3C583D8-832B-4D75-91DA-7E487C6AC78A}" type="pres">
      <dgm:prSet presAssocID="{132B1A1D-CEE9-4D90-87D1-177E257A87C8}" presName="node" presStyleLbl="node1" presStyleIdx="4" presStyleCnt="5" custScaleX="191316" custScaleY="138883" custRadScaleRad="166539" custRadScaleInc="-4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3E677-EE04-4DCF-91A9-8021A1DA26A6}" type="presOf" srcId="{AE44213F-AC49-4E7D-9F77-DC560A9FCAEC}" destId="{154E5219-B73A-4B2D-938B-F7DA036EAB6E}" srcOrd="1" destOrd="0" presId="urn:microsoft.com/office/officeart/2005/8/layout/radial1"/>
    <dgm:cxn modelId="{8E748A2A-0063-47CD-A37C-4922C2E51F90}" type="presOf" srcId="{89B96E3B-EEB7-4484-9CE2-D202C36B6D05}" destId="{44A57FBF-FE4E-4401-9B4A-10AF122B4C7E}" srcOrd="0" destOrd="0" presId="urn:microsoft.com/office/officeart/2005/8/layout/radial1"/>
    <dgm:cxn modelId="{DAF2FF3E-1546-4642-8144-A57F70C525B5}" type="presOf" srcId="{E9FBC9F5-E46A-4A8F-BE0A-95994B3BC768}" destId="{BB245962-F4D5-4D01-B672-9FF7A3E7C2BC}" srcOrd="1" destOrd="0" presId="urn:microsoft.com/office/officeart/2005/8/layout/radial1"/>
    <dgm:cxn modelId="{C69AAA1E-D6ED-4E3C-97E4-005CAB92333C}" type="presOf" srcId="{497639E9-3E5D-43FE-BB40-DE02F1BD2257}" destId="{22353CAA-72F3-4C9A-8428-39108CDA8D85}" srcOrd="0" destOrd="0" presId="urn:microsoft.com/office/officeart/2005/8/layout/radial1"/>
    <dgm:cxn modelId="{C8FC12F6-E2CB-4FF3-BE00-33059A67A4A6}" type="presOf" srcId="{AE44213F-AC49-4E7D-9F77-DC560A9FCAEC}" destId="{B0C1EC1A-17F4-475C-B2D2-D0F48A65768A}" srcOrd="0" destOrd="0" presId="urn:microsoft.com/office/officeart/2005/8/layout/radial1"/>
    <dgm:cxn modelId="{2D21EF49-D2E5-4B62-BBAC-BC3ACC9B5D69}" srcId="{89B96E3B-EEB7-4484-9CE2-D202C36B6D05}" destId="{497639E9-3E5D-43FE-BB40-DE02F1BD2257}" srcOrd="0" destOrd="0" parTransId="{FDEDA300-FF8F-4DFC-B921-0D20F1255FC5}" sibTransId="{C148DC4D-3F53-463B-91E8-234266DE1B80}"/>
    <dgm:cxn modelId="{5DDA8197-DB43-469C-9F14-FF9686D7152A}" type="presOf" srcId="{4EB1CD76-1BDC-4010-8321-CFDBB5774DCA}" destId="{28348D05-B128-4E38-95BA-06DDAE08A2AC}" srcOrd="0" destOrd="0" presId="urn:microsoft.com/office/officeart/2005/8/layout/radial1"/>
    <dgm:cxn modelId="{027EC0D7-CF07-4A6C-B03B-D90D0497A98A}" type="presOf" srcId="{65A1744B-4B75-45CA-A85E-777D23A75717}" destId="{32A5DA3F-55B8-4395-80C0-07A34A1257B2}" srcOrd="1" destOrd="0" presId="urn:microsoft.com/office/officeart/2005/8/layout/radial1"/>
    <dgm:cxn modelId="{360D4B5A-3EFA-439C-B332-F174E0E8E4B4}" type="presOf" srcId="{D5EA2856-2D74-454C-8D31-78F719EA1AB7}" destId="{92058C82-B37F-4914-837A-FDCDC3B34CB8}" srcOrd="0" destOrd="0" presId="urn:microsoft.com/office/officeart/2005/8/layout/radial1"/>
    <dgm:cxn modelId="{56D9BD3A-B5B8-4C7E-84C3-1E6204E58FAB}" type="presOf" srcId="{D5EA2856-2D74-454C-8D31-78F719EA1AB7}" destId="{49C88ECC-6B6E-416A-824A-00DF3153C95F}" srcOrd="1" destOrd="0" presId="urn:microsoft.com/office/officeart/2005/8/layout/radial1"/>
    <dgm:cxn modelId="{6AF7C41E-83BB-4D08-8398-E242404B3861}" type="presOf" srcId="{132B1A1D-CEE9-4D90-87D1-177E257A87C8}" destId="{03C583D8-832B-4D75-91DA-7E487C6AC78A}" srcOrd="0" destOrd="0" presId="urn:microsoft.com/office/officeart/2005/8/layout/radial1"/>
    <dgm:cxn modelId="{1F5D6B60-C13F-44FF-A5C7-32252D2FCE0A}" type="presOf" srcId="{4AA13670-E3C8-4AD1-B431-FEC788BFE557}" destId="{6962405B-A312-4888-BD0E-641CF9E22AB8}" srcOrd="0" destOrd="0" presId="urn:microsoft.com/office/officeart/2005/8/layout/radial1"/>
    <dgm:cxn modelId="{EA4D3111-B8DB-4A22-A0E9-D333B29136AA}" type="presOf" srcId="{F358B9AD-7391-4933-BBCC-6E6A80B93B6C}" destId="{9B95266A-A589-446F-8B75-7318F6054C4D}" srcOrd="0" destOrd="0" presId="urn:microsoft.com/office/officeart/2005/8/layout/radial1"/>
    <dgm:cxn modelId="{AD6385D1-612B-41FE-A4EC-6168B73C0E2F}" srcId="{497639E9-3E5D-43FE-BB40-DE02F1BD2257}" destId="{F358B9AD-7391-4933-BBCC-6E6A80B93B6C}" srcOrd="3" destOrd="0" parTransId="{65A1744B-4B75-45CA-A85E-777D23A75717}" sibTransId="{1AD87C91-EC8D-4760-81F0-901003931FB3}"/>
    <dgm:cxn modelId="{61046EA8-D434-470F-B23D-FB28BBD33AD7}" srcId="{497639E9-3E5D-43FE-BB40-DE02F1BD2257}" destId="{132B1A1D-CEE9-4D90-87D1-177E257A87C8}" srcOrd="4" destOrd="0" parTransId="{E9FBC9F5-E46A-4A8F-BE0A-95994B3BC768}" sibTransId="{D8E08BDB-3DFF-43C5-9C11-0B556DA5351C}"/>
    <dgm:cxn modelId="{A8878349-1D4A-427D-A69D-BC1421B3FF5D}" type="presOf" srcId="{48799D84-1E3D-4F99-A88F-5BC17F1B3902}" destId="{852D8B09-F4CE-46D7-BDF8-762FF9B0D1A4}" srcOrd="0" destOrd="0" presId="urn:microsoft.com/office/officeart/2005/8/layout/radial1"/>
    <dgm:cxn modelId="{87C8A924-2897-4045-84C8-306146310DD3}" type="presOf" srcId="{4AA13670-E3C8-4AD1-B431-FEC788BFE557}" destId="{BC5D20AF-361F-4D74-B25E-2D988E43D931}" srcOrd="1" destOrd="0" presId="urn:microsoft.com/office/officeart/2005/8/layout/radial1"/>
    <dgm:cxn modelId="{3C46DBA6-C7BB-4F00-B864-6CBC3E55E317}" srcId="{497639E9-3E5D-43FE-BB40-DE02F1BD2257}" destId="{48799D84-1E3D-4F99-A88F-5BC17F1B3902}" srcOrd="1" destOrd="0" parTransId="{AE44213F-AC49-4E7D-9F77-DC560A9FCAEC}" sibTransId="{7EBB164B-2FBF-40FC-A457-8CBC4F0C65D2}"/>
    <dgm:cxn modelId="{29678313-28E8-42A0-A7BF-1855C96B3EE5}" type="presOf" srcId="{65A1744B-4B75-45CA-A85E-777D23A75717}" destId="{E3FD3621-E5B9-4139-A052-442B47C17422}" srcOrd="0" destOrd="0" presId="urn:microsoft.com/office/officeart/2005/8/layout/radial1"/>
    <dgm:cxn modelId="{AB39424D-DAB7-4874-994D-1E75DFF5CFA7}" type="presOf" srcId="{E9FBC9F5-E46A-4A8F-BE0A-95994B3BC768}" destId="{015684E6-055D-467E-8457-1B166BD5790B}" srcOrd="0" destOrd="0" presId="urn:microsoft.com/office/officeart/2005/8/layout/radial1"/>
    <dgm:cxn modelId="{F7EFFD46-6E4A-4D11-B6BA-64CDE06E47AE}" srcId="{497639E9-3E5D-43FE-BB40-DE02F1BD2257}" destId="{4EB1CD76-1BDC-4010-8321-CFDBB5774DCA}" srcOrd="2" destOrd="0" parTransId="{4AA13670-E3C8-4AD1-B431-FEC788BFE557}" sibTransId="{4A9FC781-8B47-4016-8471-15F856D47DBC}"/>
    <dgm:cxn modelId="{E05B5C01-CB90-41DF-8E81-BB34C5ECDD87}" type="presOf" srcId="{F94C63C0-0CFC-4A05-AB7E-35A4C4F6ADC7}" destId="{CE663656-DFDF-41EC-A372-6935F22C7F8F}" srcOrd="0" destOrd="0" presId="urn:microsoft.com/office/officeart/2005/8/layout/radial1"/>
    <dgm:cxn modelId="{9A5DB807-9746-497C-9D0B-8DC8C644DDDC}" srcId="{497639E9-3E5D-43FE-BB40-DE02F1BD2257}" destId="{F94C63C0-0CFC-4A05-AB7E-35A4C4F6ADC7}" srcOrd="0" destOrd="0" parTransId="{D5EA2856-2D74-454C-8D31-78F719EA1AB7}" sibTransId="{93C6A260-633D-4BAB-A22D-5F9CC2DF3035}"/>
    <dgm:cxn modelId="{AE2278A2-2AA3-46F4-BC14-BC98A8069278}" type="presParOf" srcId="{44A57FBF-FE4E-4401-9B4A-10AF122B4C7E}" destId="{22353CAA-72F3-4C9A-8428-39108CDA8D85}" srcOrd="0" destOrd="0" presId="urn:microsoft.com/office/officeart/2005/8/layout/radial1"/>
    <dgm:cxn modelId="{A88EA435-ED6F-4BA4-8C81-606869334263}" type="presParOf" srcId="{44A57FBF-FE4E-4401-9B4A-10AF122B4C7E}" destId="{92058C82-B37F-4914-837A-FDCDC3B34CB8}" srcOrd="1" destOrd="0" presId="urn:microsoft.com/office/officeart/2005/8/layout/radial1"/>
    <dgm:cxn modelId="{2EF2DC54-419A-4CBE-9A64-4CD7FC3CB453}" type="presParOf" srcId="{92058C82-B37F-4914-837A-FDCDC3B34CB8}" destId="{49C88ECC-6B6E-416A-824A-00DF3153C95F}" srcOrd="0" destOrd="0" presId="urn:microsoft.com/office/officeart/2005/8/layout/radial1"/>
    <dgm:cxn modelId="{C00F7AA9-FCE1-4105-A3F3-50C787784383}" type="presParOf" srcId="{44A57FBF-FE4E-4401-9B4A-10AF122B4C7E}" destId="{CE663656-DFDF-41EC-A372-6935F22C7F8F}" srcOrd="2" destOrd="0" presId="urn:microsoft.com/office/officeart/2005/8/layout/radial1"/>
    <dgm:cxn modelId="{A701D7A9-FC46-4D9D-B522-0F02C7272834}" type="presParOf" srcId="{44A57FBF-FE4E-4401-9B4A-10AF122B4C7E}" destId="{B0C1EC1A-17F4-475C-B2D2-D0F48A65768A}" srcOrd="3" destOrd="0" presId="urn:microsoft.com/office/officeart/2005/8/layout/radial1"/>
    <dgm:cxn modelId="{4669B86A-E5FB-4DF3-B08F-B22552501AFC}" type="presParOf" srcId="{B0C1EC1A-17F4-475C-B2D2-D0F48A65768A}" destId="{154E5219-B73A-4B2D-938B-F7DA036EAB6E}" srcOrd="0" destOrd="0" presId="urn:microsoft.com/office/officeart/2005/8/layout/radial1"/>
    <dgm:cxn modelId="{FAF7E8CD-56F3-46F8-82DF-0999F312F9EF}" type="presParOf" srcId="{44A57FBF-FE4E-4401-9B4A-10AF122B4C7E}" destId="{852D8B09-F4CE-46D7-BDF8-762FF9B0D1A4}" srcOrd="4" destOrd="0" presId="urn:microsoft.com/office/officeart/2005/8/layout/radial1"/>
    <dgm:cxn modelId="{D36E430D-ADE2-44CA-84FC-6066EA9F1F0E}" type="presParOf" srcId="{44A57FBF-FE4E-4401-9B4A-10AF122B4C7E}" destId="{6962405B-A312-4888-BD0E-641CF9E22AB8}" srcOrd="5" destOrd="0" presId="urn:microsoft.com/office/officeart/2005/8/layout/radial1"/>
    <dgm:cxn modelId="{56A1F8C9-0F18-4FD8-AA68-3CDC0C95DD90}" type="presParOf" srcId="{6962405B-A312-4888-BD0E-641CF9E22AB8}" destId="{BC5D20AF-361F-4D74-B25E-2D988E43D931}" srcOrd="0" destOrd="0" presId="urn:microsoft.com/office/officeart/2005/8/layout/radial1"/>
    <dgm:cxn modelId="{B03FF5CB-3DA5-449E-958A-ACA4CEBDF4B7}" type="presParOf" srcId="{44A57FBF-FE4E-4401-9B4A-10AF122B4C7E}" destId="{28348D05-B128-4E38-95BA-06DDAE08A2AC}" srcOrd="6" destOrd="0" presId="urn:microsoft.com/office/officeart/2005/8/layout/radial1"/>
    <dgm:cxn modelId="{FE4F7BFB-8B11-4016-9EE1-E9BF9459829E}" type="presParOf" srcId="{44A57FBF-FE4E-4401-9B4A-10AF122B4C7E}" destId="{E3FD3621-E5B9-4139-A052-442B47C17422}" srcOrd="7" destOrd="0" presId="urn:microsoft.com/office/officeart/2005/8/layout/radial1"/>
    <dgm:cxn modelId="{D214FEAD-A842-4C8F-B60D-6912027F50F1}" type="presParOf" srcId="{E3FD3621-E5B9-4139-A052-442B47C17422}" destId="{32A5DA3F-55B8-4395-80C0-07A34A1257B2}" srcOrd="0" destOrd="0" presId="urn:microsoft.com/office/officeart/2005/8/layout/radial1"/>
    <dgm:cxn modelId="{D718480C-E7C0-4936-9336-F1F0635B17D3}" type="presParOf" srcId="{44A57FBF-FE4E-4401-9B4A-10AF122B4C7E}" destId="{9B95266A-A589-446F-8B75-7318F6054C4D}" srcOrd="8" destOrd="0" presId="urn:microsoft.com/office/officeart/2005/8/layout/radial1"/>
    <dgm:cxn modelId="{323D58B3-B3F4-4FD6-8EAE-203C6487E030}" type="presParOf" srcId="{44A57FBF-FE4E-4401-9B4A-10AF122B4C7E}" destId="{015684E6-055D-467E-8457-1B166BD5790B}" srcOrd="9" destOrd="0" presId="urn:microsoft.com/office/officeart/2005/8/layout/radial1"/>
    <dgm:cxn modelId="{BCD08CD9-1D84-44BA-BFD7-9425BD16B39D}" type="presParOf" srcId="{015684E6-055D-467E-8457-1B166BD5790B}" destId="{BB245962-F4D5-4D01-B672-9FF7A3E7C2BC}" srcOrd="0" destOrd="0" presId="urn:microsoft.com/office/officeart/2005/8/layout/radial1"/>
    <dgm:cxn modelId="{A796BAE4-2E13-43A6-B818-884D81165921}" type="presParOf" srcId="{44A57FBF-FE4E-4401-9B4A-10AF122B4C7E}" destId="{03C583D8-832B-4D75-91DA-7E487C6AC78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7C06D-FEEE-4077-A51C-4F2B01B9905D}" type="doc">
      <dgm:prSet loTypeId="urn:microsoft.com/office/officeart/2005/8/layout/radial1" loCatId="cycle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75D37D8-7BF5-44FF-85C4-64B5844D34F9}">
      <dgm:prSet phldrT="[Текст]" custT="1"/>
      <dgm:spPr/>
      <dgm:t>
        <a:bodyPr/>
        <a:lstStyle/>
        <a:p>
          <a:r>
            <a:rPr lang="uk-UA" sz="2000" b="1" smtClean="0"/>
            <a:t>Литовці перейняли з Руської держави</a:t>
          </a:r>
          <a:endParaRPr lang="uk-UA" sz="2000" b="1" dirty="0"/>
        </a:p>
      </dgm:t>
    </dgm:pt>
    <dgm:pt modelId="{37C083A4-6043-4DA4-AA72-C1F1A1504C1C}" type="parTrans" cxnId="{717B90E6-8497-4F96-BF8D-379012B69EB2}">
      <dgm:prSet/>
      <dgm:spPr/>
      <dgm:t>
        <a:bodyPr/>
        <a:lstStyle/>
        <a:p>
          <a:endParaRPr lang="uk-UA"/>
        </a:p>
      </dgm:t>
    </dgm:pt>
    <dgm:pt modelId="{8E46864C-997D-46AE-BE8C-B8F0520E2CF0}" type="sibTrans" cxnId="{717B90E6-8497-4F96-BF8D-379012B69EB2}">
      <dgm:prSet/>
      <dgm:spPr/>
      <dgm:t>
        <a:bodyPr/>
        <a:lstStyle/>
        <a:p>
          <a:endParaRPr lang="uk-UA"/>
        </a:p>
      </dgm:t>
    </dgm:pt>
    <dgm:pt modelId="{101D3DA9-F0C1-4C51-A4CE-6412E342E345}">
      <dgm:prSet phldrT="[Текст]" custT="1"/>
      <dgm:spPr/>
      <dgm:t>
        <a:bodyPr/>
        <a:lstStyle/>
        <a:p>
          <a:r>
            <a:rPr lang="uk-UA" sz="2000" b="1" smtClean="0"/>
            <a:t>Військову організацію</a:t>
          </a:r>
          <a:endParaRPr lang="uk-UA" sz="2000" b="1" dirty="0"/>
        </a:p>
      </dgm:t>
    </dgm:pt>
    <dgm:pt modelId="{8D33F4CF-25EF-4789-B88E-849D06BD72E6}" type="parTrans" cxnId="{C557BEB5-F653-4B42-A30B-6116418682EC}">
      <dgm:prSet/>
      <dgm:spPr/>
      <dgm:t>
        <a:bodyPr/>
        <a:lstStyle/>
        <a:p>
          <a:endParaRPr lang="uk-UA"/>
        </a:p>
      </dgm:t>
    </dgm:pt>
    <dgm:pt modelId="{3F422C6D-77F6-49C6-AE37-DEE7560193A6}" type="sibTrans" cxnId="{C557BEB5-F653-4B42-A30B-6116418682EC}">
      <dgm:prSet/>
      <dgm:spPr/>
      <dgm:t>
        <a:bodyPr/>
        <a:lstStyle/>
        <a:p>
          <a:endParaRPr lang="uk-UA"/>
        </a:p>
      </dgm:t>
    </dgm:pt>
    <dgm:pt modelId="{693D17F4-C31D-4843-9D20-3DE94A372D61}">
      <dgm:prSet phldrT="[Текст]" custT="1"/>
      <dgm:spPr/>
      <dgm:t>
        <a:bodyPr/>
        <a:lstStyle/>
        <a:p>
          <a:r>
            <a:rPr lang="uk-UA" sz="2000" b="1" smtClean="0"/>
            <a:t>Традиції господарювання і володарювання </a:t>
          </a:r>
          <a:endParaRPr lang="uk-UA" sz="2000" b="1" dirty="0"/>
        </a:p>
      </dgm:t>
    </dgm:pt>
    <dgm:pt modelId="{9845E802-7DCF-424D-9C67-68EF27ECA432}" type="parTrans" cxnId="{4DCB15FC-5D9B-4649-B562-AABFBE29D348}">
      <dgm:prSet/>
      <dgm:spPr/>
      <dgm:t>
        <a:bodyPr/>
        <a:lstStyle/>
        <a:p>
          <a:endParaRPr lang="uk-UA"/>
        </a:p>
      </dgm:t>
    </dgm:pt>
    <dgm:pt modelId="{4326F25E-BD42-4FAE-8383-FBAD772DF428}" type="sibTrans" cxnId="{4DCB15FC-5D9B-4649-B562-AABFBE29D348}">
      <dgm:prSet/>
      <dgm:spPr/>
      <dgm:t>
        <a:bodyPr/>
        <a:lstStyle/>
        <a:p>
          <a:endParaRPr lang="uk-UA"/>
        </a:p>
      </dgm:t>
    </dgm:pt>
    <dgm:pt modelId="{74F7D424-EB42-4B88-90BB-DE3EEC2570F4}">
      <dgm:prSet phldrT="[Текст]" custT="1"/>
      <dgm:spPr/>
      <dgm:t>
        <a:bodyPr/>
        <a:lstStyle/>
        <a:p>
          <a:r>
            <a:rPr lang="uk-UA" sz="2000" b="1" smtClean="0"/>
            <a:t>Осоливості зведення фортець</a:t>
          </a:r>
          <a:endParaRPr lang="uk-UA" sz="2000" b="1" dirty="0"/>
        </a:p>
      </dgm:t>
    </dgm:pt>
    <dgm:pt modelId="{A659440D-275B-46BA-8080-7EE0AA910C77}" type="parTrans" cxnId="{D1BAB4BA-8543-43B5-B806-1F9D3EF87AD5}">
      <dgm:prSet/>
      <dgm:spPr/>
      <dgm:t>
        <a:bodyPr/>
        <a:lstStyle/>
        <a:p>
          <a:endParaRPr lang="uk-UA"/>
        </a:p>
      </dgm:t>
    </dgm:pt>
    <dgm:pt modelId="{751E19F3-9003-41BF-82DF-245231C09CDA}" type="sibTrans" cxnId="{D1BAB4BA-8543-43B5-B806-1F9D3EF87AD5}">
      <dgm:prSet/>
      <dgm:spPr/>
      <dgm:t>
        <a:bodyPr/>
        <a:lstStyle/>
        <a:p>
          <a:endParaRPr lang="uk-UA"/>
        </a:p>
      </dgm:t>
    </dgm:pt>
    <dgm:pt modelId="{B42C98F4-F3EA-4D1B-9745-C9041FE48B0B}">
      <dgm:prSet phldrT="[Текст]" custT="1"/>
      <dgm:spPr/>
      <dgm:t>
        <a:bodyPr/>
        <a:lstStyle/>
        <a:p>
          <a:r>
            <a:rPr lang="uk-UA" sz="2000" b="1" smtClean="0"/>
            <a:t>Правослана віру</a:t>
          </a:r>
          <a:endParaRPr lang="uk-UA" sz="2000" b="1" dirty="0"/>
        </a:p>
      </dgm:t>
    </dgm:pt>
    <dgm:pt modelId="{5CF9B93C-F528-4341-8076-5AA90D1A6670}" type="parTrans" cxnId="{7B9DB7CA-ECBA-4A25-A18A-D225B8575103}">
      <dgm:prSet/>
      <dgm:spPr/>
      <dgm:t>
        <a:bodyPr/>
        <a:lstStyle/>
        <a:p>
          <a:endParaRPr lang="uk-UA"/>
        </a:p>
      </dgm:t>
    </dgm:pt>
    <dgm:pt modelId="{7CEEA972-3EB6-44EE-A3B3-8D3EEDF97D5A}" type="sibTrans" cxnId="{7B9DB7CA-ECBA-4A25-A18A-D225B8575103}">
      <dgm:prSet/>
      <dgm:spPr/>
      <dgm:t>
        <a:bodyPr/>
        <a:lstStyle/>
        <a:p>
          <a:endParaRPr lang="uk-UA"/>
        </a:p>
      </dgm:t>
    </dgm:pt>
    <dgm:pt modelId="{F2E7422E-8409-4753-891B-4953CCC0DD14}">
      <dgm:prSet phldrT="[Текст]" custT="1"/>
      <dgm:spPr/>
      <dgm:t>
        <a:bodyPr/>
        <a:lstStyle/>
        <a:p>
          <a:r>
            <a:rPr lang="uk-UA" sz="2000" b="1" smtClean="0"/>
            <a:t>Ведення канцелярії руською мовою</a:t>
          </a:r>
          <a:endParaRPr lang="uk-UA" sz="2000" b="1" dirty="0"/>
        </a:p>
      </dgm:t>
    </dgm:pt>
    <dgm:pt modelId="{9207E253-CE65-464F-9409-CF7CA75E0BF4}" type="parTrans" cxnId="{C430F6D5-E0C7-4B66-9364-4C6A08EF985B}">
      <dgm:prSet/>
      <dgm:spPr/>
      <dgm:t>
        <a:bodyPr/>
        <a:lstStyle/>
        <a:p>
          <a:endParaRPr lang="uk-UA"/>
        </a:p>
      </dgm:t>
    </dgm:pt>
    <dgm:pt modelId="{ABDFC37B-D881-4FE5-BC9C-139097C8A58B}" type="sibTrans" cxnId="{C430F6D5-E0C7-4B66-9364-4C6A08EF985B}">
      <dgm:prSet/>
      <dgm:spPr/>
      <dgm:t>
        <a:bodyPr/>
        <a:lstStyle/>
        <a:p>
          <a:endParaRPr lang="uk-UA"/>
        </a:p>
      </dgm:t>
    </dgm:pt>
    <dgm:pt modelId="{D54FD681-B5D9-4CBE-A1B0-C33A0831D28C}" type="pres">
      <dgm:prSet presAssocID="{CA77C06D-FEEE-4077-A51C-4F2B01B990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26A95-279D-40CD-891F-714EC3470C4C}" type="pres">
      <dgm:prSet presAssocID="{A75D37D8-7BF5-44FF-85C4-64B5844D34F9}" presName="centerShape" presStyleLbl="node0" presStyleIdx="0" presStyleCnt="1" custScaleX="213474" custScaleY="180935" custLinFactNeighborX="4040" custLinFactNeighborY="28903"/>
      <dgm:spPr/>
      <dgm:t>
        <a:bodyPr/>
        <a:lstStyle/>
        <a:p>
          <a:endParaRPr lang="uk-UA"/>
        </a:p>
      </dgm:t>
    </dgm:pt>
    <dgm:pt modelId="{31F24EAE-E8CF-4B53-A0A4-B1177DD0C0F4}" type="pres">
      <dgm:prSet presAssocID="{8D33F4CF-25EF-4789-B88E-849D06BD72E6}" presName="Name9" presStyleLbl="parChTrans1D2" presStyleIdx="0" presStyleCnt="5"/>
      <dgm:spPr/>
      <dgm:t>
        <a:bodyPr/>
        <a:lstStyle/>
        <a:p>
          <a:endParaRPr lang="ru-RU"/>
        </a:p>
      </dgm:t>
    </dgm:pt>
    <dgm:pt modelId="{066BEFB1-3D2E-4527-95A0-322B7DF0305F}" type="pres">
      <dgm:prSet presAssocID="{8D33F4CF-25EF-4789-B88E-849D06BD72E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CF89314-6780-4B8F-87CC-F8B7A722EBC2}" type="pres">
      <dgm:prSet presAssocID="{101D3DA9-F0C1-4C51-A4CE-6412E342E345}" presName="node" presStyleLbl="node1" presStyleIdx="0" presStyleCnt="5" custScaleX="199739" custScaleY="126897" custRadScaleRad="79385" custRadScaleInc="-22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2DC4D0-7B40-42C1-8764-9100F7A6AD60}" type="pres">
      <dgm:prSet presAssocID="{9845E802-7DCF-424D-9C67-68EF27ECA432}" presName="Name9" presStyleLbl="parChTrans1D2" presStyleIdx="1" presStyleCnt="5"/>
      <dgm:spPr/>
      <dgm:t>
        <a:bodyPr/>
        <a:lstStyle/>
        <a:p>
          <a:endParaRPr lang="ru-RU"/>
        </a:p>
      </dgm:t>
    </dgm:pt>
    <dgm:pt modelId="{A4DBBA85-031F-42ED-B6AC-02A01FBD1774}" type="pres">
      <dgm:prSet presAssocID="{9845E802-7DCF-424D-9C67-68EF27ECA43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0BF4A49-8B27-423F-B52A-AC3DD4B935C4}" type="pres">
      <dgm:prSet presAssocID="{693D17F4-C31D-4843-9D20-3DE94A372D61}" presName="node" presStyleLbl="node1" presStyleIdx="1" presStyleCnt="5" custScaleX="187035" custScaleY="119842" custRadScaleRad="190463" custRadScaleInc="19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6623A-5506-40ED-9EEB-88418D15E4D7}" type="pres">
      <dgm:prSet presAssocID="{A659440D-275B-46BA-8080-7EE0AA910C77}" presName="Name9" presStyleLbl="parChTrans1D2" presStyleIdx="2" presStyleCnt="5"/>
      <dgm:spPr/>
      <dgm:t>
        <a:bodyPr/>
        <a:lstStyle/>
        <a:p>
          <a:endParaRPr lang="ru-RU"/>
        </a:p>
      </dgm:t>
    </dgm:pt>
    <dgm:pt modelId="{356F245D-8F37-4E47-9888-FEB098692B73}" type="pres">
      <dgm:prSet presAssocID="{A659440D-275B-46BA-8080-7EE0AA910C7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94181C3-5D2A-4BAE-A4E3-25D078D5D397}" type="pres">
      <dgm:prSet presAssocID="{74F7D424-EB42-4B88-90BB-DE3EEC2570F4}" presName="node" presStyleLbl="node1" presStyleIdx="2" presStyleCnt="5" custScaleX="189974" custScaleY="119648" custRadScaleRad="208202" custRadScaleInc="-72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8AC7A-825E-485C-ABD0-B94691048CF0}" type="pres">
      <dgm:prSet presAssocID="{5CF9B93C-F528-4341-8076-5AA90D1A6670}" presName="Name9" presStyleLbl="parChTrans1D2" presStyleIdx="3" presStyleCnt="5"/>
      <dgm:spPr/>
      <dgm:t>
        <a:bodyPr/>
        <a:lstStyle/>
        <a:p>
          <a:endParaRPr lang="ru-RU"/>
        </a:p>
      </dgm:t>
    </dgm:pt>
    <dgm:pt modelId="{E6D06438-58EC-4C2D-A234-5B92087D29C4}" type="pres">
      <dgm:prSet presAssocID="{5CF9B93C-F528-4341-8076-5AA90D1A667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5372A5C-6BA5-4845-8CD6-1E46D911A238}" type="pres">
      <dgm:prSet presAssocID="{B42C98F4-F3EA-4D1B-9745-C9041FE48B0B}" presName="node" presStyleLbl="node1" presStyleIdx="3" presStyleCnt="5" custScaleX="194678" custScaleY="126898" custRadScaleRad="201611" custRadScaleInc="696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34FF96-D513-4777-9448-46B15049347D}" type="pres">
      <dgm:prSet presAssocID="{9207E253-CE65-464F-9409-CF7CA75E0BF4}" presName="Name9" presStyleLbl="parChTrans1D2" presStyleIdx="4" presStyleCnt="5"/>
      <dgm:spPr/>
      <dgm:t>
        <a:bodyPr/>
        <a:lstStyle/>
        <a:p>
          <a:endParaRPr lang="ru-RU"/>
        </a:p>
      </dgm:t>
    </dgm:pt>
    <dgm:pt modelId="{A78E1E43-88F2-4135-9A16-6ECD122201F0}" type="pres">
      <dgm:prSet presAssocID="{9207E253-CE65-464F-9409-CF7CA75E0BF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2E5D4A9-06B1-40F5-9282-5343DF160740}" type="pres">
      <dgm:prSet presAssocID="{F2E7422E-8409-4753-891B-4953CCC0DD14}" presName="node" presStyleLbl="node1" presStyleIdx="4" presStyleCnt="5" custScaleX="192911" custScaleY="119841" custRadScaleRad="191389" custRadScaleInc="-155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FF8A0F-46AD-46C9-BE3C-02F04843E75A}" type="presOf" srcId="{5CF9B93C-F528-4341-8076-5AA90D1A6670}" destId="{C7A8AC7A-825E-485C-ABD0-B94691048CF0}" srcOrd="0" destOrd="0" presId="urn:microsoft.com/office/officeart/2005/8/layout/radial1"/>
    <dgm:cxn modelId="{0D18A933-A7A8-4649-BAF1-16D73FFD29AA}" type="presOf" srcId="{A659440D-275B-46BA-8080-7EE0AA910C77}" destId="{10E6623A-5506-40ED-9EEB-88418D15E4D7}" srcOrd="0" destOrd="0" presId="urn:microsoft.com/office/officeart/2005/8/layout/radial1"/>
    <dgm:cxn modelId="{88B35FB1-8D4F-41DC-8266-11A45B346A25}" type="presOf" srcId="{101D3DA9-F0C1-4C51-A4CE-6412E342E345}" destId="{4CF89314-6780-4B8F-87CC-F8B7A722EBC2}" srcOrd="0" destOrd="0" presId="urn:microsoft.com/office/officeart/2005/8/layout/radial1"/>
    <dgm:cxn modelId="{14AB1CBE-BFD2-41CF-B623-D359F95932F1}" type="presOf" srcId="{74F7D424-EB42-4B88-90BB-DE3EEC2570F4}" destId="{994181C3-5D2A-4BAE-A4E3-25D078D5D397}" srcOrd="0" destOrd="0" presId="urn:microsoft.com/office/officeart/2005/8/layout/radial1"/>
    <dgm:cxn modelId="{2A4DADF7-9EF7-4FD5-A09D-4077BBB74795}" type="presOf" srcId="{CA77C06D-FEEE-4077-A51C-4F2B01B9905D}" destId="{D54FD681-B5D9-4CBE-A1B0-C33A0831D28C}" srcOrd="0" destOrd="0" presId="urn:microsoft.com/office/officeart/2005/8/layout/radial1"/>
    <dgm:cxn modelId="{4DCB15FC-5D9B-4649-B562-AABFBE29D348}" srcId="{A75D37D8-7BF5-44FF-85C4-64B5844D34F9}" destId="{693D17F4-C31D-4843-9D20-3DE94A372D61}" srcOrd="1" destOrd="0" parTransId="{9845E802-7DCF-424D-9C67-68EF27ECA432}" sibTransId="{4326F25E-BD42-4FAE-8383-FBAD772DF428}"/>
    <dgm:cxn modelId="{7B9DB7CA-ECBA-4A25-A18A-D225B8575103}" srcId="{A75D37D8-7BF5-44FF-85C4-64B5844D34F9}" destId="{B42C98F4-F3EA-4D1B-9745-C9041FE48B0B}" srcOrd="3" destOrd="0" parTransId="{5CF9B93C-F528-4341-8076-5AA90D1A6670}" sibTransId="{7CEEA972-3EB6-44EE-A3B3-8D3EEDF97D5A}"/>
    <dgm:cxn modelId="{514230FF-8400-4303-9A50-A605F960C846}" type="presOf" srcId="{693D17F4-C31D-4843-9D20-3DE94A372D61}" destId="{90BF4A49-8B27-423F-B52A-AC3DD4B935C4}" srcOrd="0" destOrd="0" presId="urn:microsoft.com/office/officeart/2005/8/layout/radial1"/>
    <dgm:cxn modelId="{900F31EE-5952-4593-BC6D-5575DA79F6DE}" type="presOf" srcId="{9207E253-CE65-464F-9409-CF7CA75E0BF4}" destId="{A78E1E43-88F2-4135-9A16-6ECD122201F0}" srcOrd="1" destOrd="0" presId="urn:microsoft.com/office/officeart/2005/8/layout/radial1"/>
    <dgm:cxn modelId="{BCB7C1F0-D455-4877-AAE9-5EF3784E1BC0}" type="presOf" srcId="{9845E802-7DCF-424D-9C67-68EF27ECA432}" destId="{A4DBBA85-031F-42ED-B6AC-02A01FBD1774}" srcOrd="1" destOrd="0" presId="urn:microsoft.com/office/officeart/2005/8/layout/radial1"/>
    <dgm:cxn modelId="{D1BAB4BA-8543-43B5-B806-1F9D3EF87AD5}" srcId="{A75D37D8-7BF5-44FF-85C4-64B5844D34F9}" destId="{74F7D424-EB42-4B88-90BB-DE3EEC2570F4}" srcOrd="2" destOrd="0" parTransId="{A659440D-275B-46BA-8080-7EE0AA910C77}" sibTransId="{751E19F3-9003-41BF-82DF-245231C09CDA}"/>
    <dgm:cxn modelId="{406E5999-88E5-4F0D-8F05-6D6250848167}" type="presOf" srcId="{9845E802-7DCF-424D-9C67-68EF27ECA432}" destId="{CA2DC4D0-7B40-42C1-8764-9100F7A6AD60}" srcOrd="0" destOrd="0" presId="urn:microsoft.com/office/officeart/2005/8/layout/radial1"/>
    <dgm:cxn modelId="{94FD2CAA-231B-4C8A-AEB5-7FA0F4FA311A}" type="presOf" srcId="{A659440D-275B-46BA-8080-7EE0AA910C77}" destId="{356F245D-8F37-4E47-9888-FEB098692B73}" srcOrd="1" destOrd="0" presId="urn:microsoft.com/office/officeart/2005/8/layout/radial1"/>
    <dgm:cxn modelId="{C430F6D5-E0C7-4B66-9364-4C6A08EF985B}" srcId="{A75D37D8-7BF5-44FF-85C4-64B5844D34F9}" destId="{F2E7422E-8409-4753-891B-4953CCC0DD14}" srcOrd="4" destOrd="0" parTransId="{9207E253-CE65-464F-9409-CF7CA75E0BF4}" sibTransId="{ABDFC37B-D881-4FE5-BC9C-139097C8A58B}"/>
    <dgm:cxn modelId="{20836907-E8BB-4A3E-81A3-6D1AF2F65251}" type="presOf" srcId="{A75D37D8-7BF5-44FF-85C4-64B5844D34F9}" destId="{4B626A95-279D-40CD-891F-714EC3470C4C}" srcOrd="0" destOrd="0" presId="urn:microsoft.com/office/officeart/2005/8/layout/radial1"/>
    <dgm:cxn modelId="{1AFBA108-E1E5-4F09-A3F7-6F70AEBEBC49}" type="presOf" srcId="{8D33F4CF-25EF-4789-B88E-849D06BD72E6}" destId="{066BEFB1-3D2E-4527-95A0-322B7DF0305F}" srcOrd="1" destOrd="0" presId="urn:microsoft.com/office/officeart/2005/8/layout/radial1"/>
    <dgm:cxn modelId="{014CA454-DA2F-4B05-8D94-DE3B59CC8DA1}" type="presOf" srcId="{B42C98F4-F3EA-4D1B-9745-C9041FE48B0B}" destId="{75372A5C-6BA5-4845-8CD6-1E46D911A238}" srcOrd="0" destOrd="0" presId="urn:microsoft.com/office/officeart/2005/8/layout/radial1"/>
    <dgm:cxn modelId="{717B90E6-8497-4F96-BF8D-379012B69EB2}" srcId="{CA77C06D-FEEE-4077-A51C-4F2B01B9905D}" destId="{A75D37D8-7BF5-44FF-85C4-64B5844D34F9}" srcOrd="0" destOrd="0" parTransId="{37C083A4-6043-4DA4-AA72-C1F1A1504C1C}" sibTransId="{8E46864C-997D-46AE-BE8C-B8F0520E2CF0}"/>
    <dgm:cxn modelId="{C557BEB5-F653-4B42-A30B-6116418682EC}" srcId="{A75D37D8-7BF5-44FF-85C4-64B5844D34F9}" destId="{101D3DA9-F0C1-4C51-A4CE-6412E342E345}" srcOrd="0" destOrd="0" parTransId="{8D33F4CF-25EF-4789-B88E-849D06BD72E6}" sibTransId="{3F422C6D-77F6-49C6-AE37-DEE7560193A6}"/>
    <dgm:cxn modelId="{37CAC024-DD85-45EE-908E-1CFBA8F64ABD}" type="presOf" srcId="{F2E7422E-8409-4753-891B-4953CCC0DD14}" destId="{12E5D4A9-06B1-40F5-9282-5343DF160740}" srcOrd="0" destOrd="0" presId="urn:microsoft.com/office/officeart/2005/8/layout/radial1"/>
    <dgm:cxn modelId="{0653EC94-DE84-4F0E-B68B-495266838A39}" type="presOf" srcId="{5CF9B93C-F528-4341-8076-5AA90D1A6670}" destId="{E6D06438-58EC-4C2D-A234-5B92087D29C4}" srcOrd="1" destOrd="0" presId="urn:microsoft.com/office/officeart/2005/8/layout/radial1"/>
    <dgm:cxn modelId="{C8AF7591-E1EE-4747-9A24-9D0AC4EC26DD}" type="presOf" srcId="{9207E253-CE65-464F-9409-CF7CA75E0BF4}" destId="{B434FF96-D513-4777-9448-46B15049347D}" srcOrd="0" destOrd="0" presId="urn:microsoft.com/office/officeart/2005/8/layout/radial1"/>
    <dgm:cxn modelId="{D854FD7F-E147-4024-918A-5443CAFD922C}" type="presOf" srcId="{8D33F4CF-25EF-4789-B88E-849D06BD72E6}" destId="{31F24EAE-E8CF-4B53-A0A4-B1177DD0C0F4}" srcOrd="0" destOrd="0" presId="urn:microsoft.com/office/officeart/2005/8/layout/radial1"/>
    <dgm:cxn modelId="{0FCD741E-5072-48FB-9E88-A6A6115E6BB5}" type="presParOf" srcId="{D54FD681-B5D9-4CBE-A1B0-C33A0831D28C}" destId="{4B626A95-279D-40CD-891F-714EC3470C4C}" srcOrd="0" destOrd="0" presId="urn:microsoft.com/office/officeart/2005/8/layout/radial1"/>
    <dgm:cxn modelId="{87356614-D1C6-431E-AD16-DB9FDD738B0F}" type="presParOf" srcId="{D54FD681-B5D9-4CBE-A1B0-C33A0831D28C}" destId="{31F24EAE-E8CF-4B53-A0A4-B1177DD0C0F4}" srcOrd="1" destOrd="0" presId="urn:microsoft.com/office/officeart/2005/8/layout/radial1"/>
    <dgm:cxn modelId="{E3987468-2619-49FD-9A94-E3F9305FA6FD}" type="presParOf" srcId="{31F24EAE-E8CF-4B53-A0A4-B1177DD0C0F4}" destId="{066BEFB1-3D2E-4527-95A0-322B7DF0305F}" srcOrd="0" destOrd="0" presId="urn:microsoft.com/office/officeart/2005/8/layout/radial1"/>
    <dgm:cxn modelId="{10D454E5-748A-4AAF-A54E-926140C33238}" type="presParOf" srcId="{D54FD681-B5D9-4CBE-A1B0-C33A0831D28C}" destId="{4CF89314-6780-4B8F-87CC-F8B7A722EBC2}" srcOrd="2" destOrd="0" presId="urn:microsoft.com/office/officeart/2005/8/layout/radial1"/>
    <dgm:cxn modelId="{1B41E1EA-CB04-4D91-AB53-7EB5A3A4D3C3}" type="presParOf" srcId="{D54FD681-B5D9-4CBE-A1B0-C33A0831D28C}" destId="{CA2DC4D0-7B40-42C1-8764-9100F7A6AD60}" srcOrd="3" destOrd="0" presId="urn:microsoft.com/office/officeart/2005/8/layout/radial1"/>
    <dgm:cxn modelId="{F4C73060-055D-44C0-8508-0F39B6C663DE}" type="presParOf" srcId="{CA2DC4D0-7B40-42C1-8764-9100F7A6AD60}" destId="{A4DBBA85-031F-42ED-B6AC-02A01FBD1774}" srcOrd="0" destOrd="0" presId="urn:microsoft.com/office/officeart/2005/8/layout/radial1"/>
    <dgm:cxn modelId="{0F4136BF-8E09-4F08-89AE-2B6A284A45E8}" type="presParOf" srcId="{D54FD681-B5D9-4CBE-A1B0-C33A0831D28C}" destId="{90BF4A49-8B27-423F-B52A-AC3DD4B935C4}" srcOrd="4" destOrd="0" presId="urn:microsoft.com/office/officeart/2005/8/layout/radial1"/>
    <dgm:cxn modelId="{9A6AB1C1-1C18-41CC-9B3C-C302FAD54F92}" type="presParOf" srcId="{D54FD681-B5D9-4CBE-A1B0-C33A0831D28C}" destId="{10E6623A-5506-40ED-9EEB-88418D15E4D7}" srcOrd="5" destOrd="0" presId="urn:microsoft.com/office/officeart/2005/8/layout/radial1"/>
    <dgm:cxn modelId="{F06FE03A-3352-4195-9A4B-090999333870}" type="presParOf" srcId="{10E6623A-5506-40ED-9EEB-88418D15E4D7}" destId="{356F245D-8F37-4E47-9888-FEB098692B73}" srcOrd="0" destOrd="0" presId="urn:microsoft.com/office/officeart/2005/8/layout/radial1"/>
    <dgm:cxn modelId="{E676F9D4-03BA-42C7-A8E7-AE7D025618D3}" type="presParOf" srcId="{D54FD681-B5D9-4CBE-A1B0-C33A0831D28C}" destId="{994181C3-5D2A-4BAE-A4E3-25D078D5D397}" srcOrd="6" destOrd="0" presId="urn:microsoft.com/office/officeart/2005/8/layout/radial1"/>
    <dgm:cxn modelId="{D677DB4E-4083-4286-9AB1-0400587678F9}" type="presParOf" srcId="{D54FD681-B5D9-4CBE-A1B0-C33A0831D28C}" destId="{C7A8AC7A-825E-485C-ABD0-B94691048CF0}" srcOrd="7" destOrd="0" presId="urn:microsoft.com/office/officeart/2005/8/layout/radial1"/>
    <dgm:cxn modelId="{128D889A-15C6-46DF-8C89-7A2AE74183EB}" type="presParOf" srcId="{C7A8AC7A-825E-485C-ABD0-B94691048CF0}" destId="{E6D06438-58EC-4C2D-A234-5B92087D29C4}" srcOrd="0" destOrd="0" presId="urn:microsoft.com/office/officeart/2005/8/layout/radial1"/>
    <dgm:cxn modelId="{7156E4EC-5321-44FB-AF15-3150D5C76AB8}" type="presParOf" srcId="{D54FD681-B5D9-4CBE-A1B0-C33A0831D28C}" destId="{75372A5C-6BA5-4845-8CD6-1E46D911A238}" srcOrd="8" destOrd="0" presId="urn:microsoft.com/office/officeart/2005/8/layout/radial1"/>
    <dgm:cxn modelId="{E443C1CD-1DC4-4898-9BE8-57342E76095E}" type="presParOf" srcId="{D54FD681-B5D9-4CBE-A1B0-C33A0831D28C}" destId="{B434FF96-D513-4777-9448-46B15049347D}" srcOrd="9" destOrd="0" presId="urn:microsoft.com/office/officeart/2005/8/layout/radial1"/>
    <dgm:cxn modelId="{EE492D97-A34B-4AE5-B7E7-EF762F3E5E79}" type="presParOf" srcId="{B434FF96-D513-4777-9448-46B15049347D}" destId="{A78E1E43-88F2-4135-9A16-6ECD122201F0}" srcOrd="0" destOrd="0" presId="urn:microsoft.com/office/officeart/2005/8/layout/radial1"/>
    <dgm:cxn modelId="{50F35124-04B2-44C4-B697-F302C01394DC}" type="presParOf" srcId="{D54FD681-B5D9-4CBE-A1B0-C33A0831D28C}" destId="{12E5D4A9-06B1-40F5-9282-5343DF16074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BB58-1FAB-46B0-BAAE-06C55D427640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481B-2BB2-4604-8810-59257E416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8253-20DD-45A7-AFFB-8C73062E453F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5108-5E6B-4965-ABA4-DD4FE6B5E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8C0F-3C5D-440A-9877-174FD7315EB9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FAC0-861C-4108-B89A-2D12535F0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A6C6-F7CD-45CA-84E2-5C8EF09ACECE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841F-0F34-4429-A3C6-75E07D189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1493-061F-441D-A9A7-37611A8338DE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F60FB-CCA8-4DBE-ABBF-F29ED5AA2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12891-6439-40DE-92B9-52312C4FE7EE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708F-E110-43F8-ACF3-499655BE0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E81A-4EFD-4656-AF7A-B85F946B12CF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26F7-FB99-4BCB-955F-5481AE7E5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4ED2-7AA1-4F93-92D1-4A923B7238E1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ED02-57B4-4D74-92D6-0EE3AE788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70EB-2512-49D7-9AC6-614531F302F2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D2F6-369D-4666-9A56-AEA95315F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B106-3813-4E1A-9DAE-00DBBC3156B4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2D41-6797-48C6-AC4F-56CE3D78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8CD4-8ABB-40FC-A6BE-815F0F187B5C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8AD65-5965-4F56-8755-9E61114E0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6B94-85C4-4FB7-9AAB-014CC98D6E43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243F-29E4-4CEB-A747-A31ED91DA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5CC8-5A7A-4555-9156-209B6EF4B6A3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21FA-D7BA-4BE0-9B6E-C27C3B821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1FCB2-EF8C-40F8-BD0F-970D48D48586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8ADF4E-83B6-427D-A069-0B5F86D57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E%D1%81%D1%82%D1%80%D0%BE%D0%B7%D1%8C%D0%BA%D0%B8%D0%B9_%D0%9A%D0%BE%D1%81%D1%82%D1%8F%D0%BD%D1%82%D0%B8%D0%BD-%D0%92%D0%B0%D1%81%D0%B8%D0%BB%D1%8C" TargetMode="External"/><Relationship Id="rId2" Type="http://schemas.openxmlformats.org/officeDocument/2006/relationships/hyperlink" Target="http://uk.wikipedia.org/wiki/%D0%92%D0%B5%D0%BB%D0%B8%D0%BA%D0%B8%D0%B9_%D0%B3%D0%B5%D1%82%D1%8C%D0%BC%D0%B0%D0%BD_%D0%BB%D0%B8%D1%82%D0%BE%D0%B2%D1%81%D1%8C%D0%BA%D0%B8%D0%B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fotoramochki.com/fon/fon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3606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4787900" y="40052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716463" y="3141663"/>
            <a:ext cx="403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11188" y="49180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/>
          </a:p>
        </p:txBody>
      </p:sp>
      <p:graphicFrame>
        <p:nvGraphicFramePr>
          <p:cNvPr id="285713" name="Group 17"/>
          <p:cNvGraphicFramePr>
            <a:graphicFrameLocks noGrp="1"/>
          </p:cNvGraphicFramePr>
          <p:nvPr/>
        </p:nvGraphicFramePr>
        <p:xfrm>
          <a:off x="4427538" y="3644900"/>
          <a:ext cx="3967162" cy="2447925"/>
        </p:xfrm>
        <a:graphic>
          <a:graphicData uri="http://schemas.openxmlformats.org/drawingml/2006/table">
            <a:tbl>
              <a:tblPr/>
              <a:tblGrid>
                <a:gridCol w="208280"/>
                <a:gridCol w="3759200"/>
              </a:tblGrid>
              <a:tr h="244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611188" y="4149725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539750" y="4868863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/>
          </a:p>
        </p:txBody>
      </p:sp>
      <p:sp>
        <p:nvSpPr>
          <p:cNvPr id="285715" name="Rectangle 19"/>
          <p:cNvSpPr>
            <a:spLocks noChangeArrowheads="1"/>
          </p:cNvSpPr>
          <p:nvPr/>
        </p:nvSpPr>
        <p:spPr bwMode="auto">
          <a:xfrm>
            <a:off x="611188" y="404813"/>
            <a:ext cx="40322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1362 р.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битва на р.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Сині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Води;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1385 р.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укладення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Кревської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унії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1449 р.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Кримського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ханства;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1471 р.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остаточна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ліквідація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1489 р.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- перша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згадка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писемних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716" name="Rectangle 20"/>
          <p:cNvSpPr>
            <a:spLocks noChangeArrowheads="1"/>
          </p:cNvSpPr>
          <p:nvPr/>
        </p:nvSpPr>
        <p:spPr bwMode="auto">
          <a:xfrm>
            <a:off x="4859338" y="765175"/>
            <a:ext cx="38163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Персоналії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Хаджі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Гірей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Костянтин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Острозький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Юрій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Дрогобич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Поняття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 та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терміни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: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 «шляхта»,«цехи»,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«панщина», «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магдебурзьке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 право», «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магістрат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cs typeface="+mn-cs"/>
              </a:rPr>
              <a:t>»,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353425" cy="1371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uk-UA" b="1" smtClean="0"/>
              <a:t>Битва на Синіх Водах 1362 р.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00063" y="1981200"/>
            <a:ext cx="8186737" cy="376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uk-UA" sz="18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8587" y="1844824"/>
          <a:ext cx="8331498" cy="470348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77166">
                  <a:extLst>
                    <a:ext uri="{9D8B030D-6E8A-4147-A177-3AD203B41FA5}"/>
                  </a:extLst>
                </a:gridCol>
                <a:gridCol w="2777166">
                  <a:extLst>
                    <a:ext uri="{9D8B030D-6E8A-4147-A177-3AD203B41FA5}"/>
                  </a:extLst>
                </a:gridCol>
                <a:gridCol w="2777166">
                  <a:extLst>
                    <a:ext uri="{9D8B030D-6E8A-4147-A177-3AD203B41FA5}"/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Учасники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Наслідки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283707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об’еднані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литовсько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білорусько</a:t>
                      </a:r>
                      <a:r>
                        <a:rPr lang="ru-RU" dirty="0" smtClean="0"/>
                        <a:t> - </a:t>
                      </a:r>
                      <a:r>
                        <a:rPr lang="ru-RU" dirty="0" err="1" smtClean="0"/>
                        <a:t>руські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війська</a:t>
                      </a:r>
                      <a:r>
                        <a:rPr lang="ru-RU" dirty="0" smtClean="0"/>
                        <a:t>  на </a:t>
                      </a:r>
                      <a:r>
                        <a:rPr lang="ru-RU" dirty="0" err="1" smtClean="0"/>
                        <a:t>чолі</a:t>
                      </a:r>
                      <a:r>
                        <a:rPr lang="ru-RU" dirty="0" smtClean="0"/>
                        <a:t> з Ольгердом </a:t>
                      </a:r>
                      <a:r>
                        <a:rPr lang="ru-RU" dirty="0" err="1" smtClean="0"/>
                        <a:t>Гедиміновичем</a:t>
                      </a:r>
                      <a:endParaRPr lang="ru-RU" dirty="0"/>
                    </a:p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err="1" smtClean="0"/>
                        <a:t>Залежність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Руських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удільних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князівств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Золотоординського</a:t>
                      </a:r>
                      <a:r>
                        <a:rPr lang="ru-RU" baseline="0" dirty="0" smtClean="0"/>
                        <a:t> ярма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err="1" smtClean="0"/>
                        <a:t>Бажання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литовських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князів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поширити</a:t>
                      </a:r>
                      <a:r>
                        <a:rPr lang="ru-RU" baseline="0" dirty="0" smtClean="0"/>
                        <a:t> свою </a:t>
                      </a:r>
                      <a:r>
                        <a:rPr lang="ru-RU" baseline="0" dirty="0" err="1" smtClean="0"/>
                        <a:t>владу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ru-RU" baseline="0" dirty="0" err="1" smtClean="0"/>
                        <a:t>руські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землі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 smtClean="0">
                          <a:effectLst/>
                        </a:rPr>
                        <a:t>1. Ольгерд </a:t>
                      </a:r>
                      <a:r>
                        <a:rPr lang="ru-RU" sz="1800" kern="1200" dirty="0" err="1" smtClean="0">
                          <a:effectLst/>
                        </a:rPr>
                        <a:t>відвоював</a:t>
                      </a:r>
                      <a:r>
                        <a:rPr lang="ru-RU" sz="1800" kern="1200" dirty="0" smtClean="0">
                          <a:effectLst/>
                        </a:rPr>
                        <a:t> у татар </a:t>
                      </a:r>
                      <a:r>
                        <a:rPr lang="ru-RU" sz="1800" u="none" strike="noStrike" kern="1200" dirty="0" err="1" smtClean="0">
                          <a:effectLst/>
                        </a:rPr>
                        <a:t>Київ</a:t>
                      </a:r>
                      <a:r>
                        <a:rPr lang="ru-RU" sz="1800" kern="1200" dirty="0" smtClean="0">
                          <a:effectLst/>
                        </a:rPr>
                        <a:t> i </a:t>
                      </a:r>
                      <a:r>
                        <a:rPr lang="ru-RU" sz="1800" u="sng" kern="1200" dirty="0" err="1" smtClean="0">
                          <a:effectLst/>
                        </a:rPr>
                        <a:t>Поділля</a:t>
                      </a:r>
                      <a:endParaRPr lang="ru-RU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kern="1200" dirty="0" smtClean="0">
                          <a:effectLst/>
                        </a:rPr>
                        <a:t>2. </a:t>
                      </a:r>
                      <a:r>
                        <a:rPr lang="ru-RU" sz="1800" kern="1200" dirty="0" err="1" smtClean="0">
                          <a:effectLst/>
                        </a:rPr>
                        <a:t>Розширив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свої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володіння</a:t>
                      </a:r>
                      <a:r>
                        <a:rPr lang="ru-RU" sz="1800" kern="1200" dirty="0" smtClean="0">
                          <a:effectLst/>
                        </a:rPr>
                        <a:t> далеко на </a:t>
                      </a:r>
                      <a:r>
                        <a:rPr lang="ru-RU" sz="1800" u="none" strike="noStrike" kern="1200" dirty="0" err="1" smtClean="0">
                          <a:effectLst/>
                        </a:rPr>
                        <a:t>Південь</a:t>
                      </a:r>
                      <a:r>
                        <a:rPr lang="ru-RU" sz="18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</a:rPr>
                        <a:t>у </a:t>
                      </a:r>
                      <a:r>
                        <a:rPr lang="ru-RU" sz="1800" kern="1200" dirty="0" err="1" smtClean="0">
                          <a:effectLst/>
                        </a:rPr>
                        <a:t>напрямку</a:t>
                      </a:r>
                      <a:r>
                        <a:rPr lang="ru-RU" sz="1800" kern="1200" dirty="0" smtClean="0">
                          <a:effectLst/>
                        </a:rPr>
                        <a:t> до </a:t>
                      </a:r>
                      <a:r>
                        <a:rPr lang="ru-RU" sz="1800" u="none" strike="noStrike" kern="1200" dirty="0" err="1" smtClean="0">
                          <a:effectLst/>
                        </a:rPr>
                        <a:t>Чорного</a:t>
                      </a:r>
                      <a:r>
                        <a:rPr lang="ru-RU" sz="1800" u="none" strike="noStrike" kern="1200" dirty="0" smtClean="0">
                          <a:effectLst/>
                        </a:rPr>
                        <a:t> моря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 smtClean="0"/>
                        <a:t>3. На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новоутвореному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baseline="0" dirty="0" err="1" smtClean="0"/>
                        <a:t>Подільському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воєводстві</a:t>
                      </a:r>
                      <a:r>
                        <a:rPr lang="ru-RU" baseline="0" dirty="0" smtClean="0"/>
                        <a:t> Ольгерд посадив князями </a:t>
                      </a:r>
                      <a:r>
                        <a:rPr lang="ru-RU" baseline="0" dirty="0" err="1" smtClean="0"/>
                        <a:t>своїх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племінників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50065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eaLnBrk="1" hangingPunct="1"/>
            <a:r>
              <a:rPr lang="uk-UA" sz="3200" b="1" smtClean="0"/>
              <a:t>Суспільно-політичний устрій Великого князівства Литовського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12771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 bwMode="auto">
          <a:xfrm>
            <a:off x="179388" y="1495425"/>
            <a:ext cx="82438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uk-UA" i="1" kern="0" dirty="0" smtClean="0">
                <a:solidFill>
                  <a:srgbClr val="C00000"/>
                </a:solidFill>
                <a:effectLst/>
              </a:rPr>
              <a:t>90% населення держави становили білоруси та українці</a:t>
            </a:r>
            <a:endParaRPr lang="uk-UA" i="1" kern="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управління</a:t>
            </a:r>
            <a:b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Великим князівством Литовським</a:t>
            </a:r>
            <a:endParaRPr lang="ru-RU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6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68313" y="1628775"/>
            <a:ext cx="3662362" cy="941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latin typeface="Tahoma" panose="020B0604030504040204" pitchFamily="34" charset="0"/>
              </a:rPr>
              <a:t>Великий князь литовський</a:t>
            </a: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68313" y="3141663"/>
            <a:ext cx="3586162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latin typeface="Tahoma" panose="020B0604030504040204" pitchFamily="34" charset="0"/>
              </a:rPr>
              <a:t>Великокнязівська рада</a:t>
            </a: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195513" y="25654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95288" y="4724400"/>
            <a:ext cx="3586162" cy="9350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>
                <a:latin typeface="Tahoma" panose="020B0604030504040204" pitchFamily="34" charset="0"/>
              </a:rPr>
              <a:t>Удільні князі</a:t>
            </a:r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195513" y="4149725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9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3502025"/>
          </a:xfrm>
        </p:spPr>
        <p:txBody>
          <a:bodyPr>
            <a:spAutoFit/>
          </a:bodyPr>
          <a:lstStyle/>
          <a:p>
            <a:pPr eaLnBrk="1" hangingPunct="1"/>
            <a:r>
              <a:rPr lang="uk-UA" sz="2000" i="1" u="sng" smtClean="0">
                <a:latin typeface="Tahoma" pitchFamily="34" charset="0"/>
              </a:rPr>
              <a:t>Принцип васалітету-</a:t>
            </a:r>
            <a:r>
              <a:rPr lang="ru-RU" sz="2000" i="1" smtClean="0">
                <a:latin typeface="Tahoma" pitchFamily="34" charset="0"/>
              </a:rPr>
              <a:t> </a:t>
            </a:r>
            <a:r>
              <a:rPr lang="ru-RU" sz="2000" smtClean="0">
                <a:latin typeface="Tahoma" pitchFamily="34" charset="0"/>
              </a:rPr>
              <a:t>взаємовідносини всередині панівного класу феодального суспільства. </a:t>
            </a:r>
          </a:p>
          <a:p>
            <a:pPr eaLnBrk="1" hangingPunct="1"/>
            <a:endParaRPr lang="ru-RU" sz="2000" smtClean="0">
              <a:latin typeface="Tahoma" pitchFamily="34" charset="0"/>
            </a:endParaRPr>
          </a:p>
          <a:p>
            <a:pPr eaLnBrk="1" hangingPunct="1"/>
            <a:r>
              <a:rPr lang="ru-RU" sz="2000" smtClean="0">
                <a:latin typeface="Tahoma" pitchFamily="34" charset="0"/>
              </a:rPr>
              <a:t>Один феодал (васал) визнавав над собою зверхність могутнішого феодала в обмін на захист.</a:t>
            </a:r>
          </a:p>
          <a:p>
            <a:pPr eaLnBrk="1" hangingPunct="1"/>
            <a:endParaRPr lang="ru-RU" b="1" smtClean="0"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 </a:t>
            </a:r>
            <a:r>
              <a:rPr lang="ru-RU" sz="2400" b="1" dirty="0" err="1" smtClean="0">
                <a:solidFill>
                  <a:srgbClr val="C00000"/>
                </a:solidFill>
              </a:rPr>
              <a:t>заповітом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Ольгерда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влада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відійшла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його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сину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Ягайлу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Між</a:t>
            </a:r>
            <a:r>
              <a:rPr lang="ru-RU" sz="2400" b="1" dirty="0" smtClean="0">
                <a:solidFill>
                  <a:srgbClr val="C00000"/>
                </a:solidFill>
              </a:rPr>
              <a:t> ним та </a:t>
            </a:r>
            <a:r>
              <a:rPr lang="ru-RU" sz="2400" b="1" dirty="0" err="1" smtClean="0">
                <a:solidFill>
                  <a:srgbClr val="C00000"/>
                </a:solidFill>
              </a:rPr>
              <a:t>його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дядьком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Кейсмутом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розпочалася</a:t>
            </a:r>
            <a:r>
              <a:rPr lang="ru-RU" sz="2400" b="1" dirty="0" smtClean="0">
                <a:solidFill>
                  <a:srgbClr val="C00000"/>
                </a:solidFill>
              </a:rPr>
              <a:t> кровопролитна </a:t>
            </a:r>
            <a:r>
              <a:rPr lang="ru-RU" sz="2400" b="1" dirty="0" err="1" smtClean="0">
                <a:solidFill>
                  <a:srgbClr val="C00000"/>
                </a:solidFill>
              </a:rPr>
              <a:t>боротьбаза</a:t>
            </a:r>
            <a:r>
              <a:rPr lang="ru-RU" sz="2400" b="1" dirty="0" smtClean="0">
                <a:solidFill>
                  <a:srgbClr val="C00000"/>
                </a:solidFill>
              </a:rPr>
              <a:t> престол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У </a:t>
            </a:r>
            <a:r>
              <a:rPr lang="ru-RU" sz="2400" b="1" dirty="0" err="1" smtClean="0">
                <a:solidFill>
                  <a:srgbClr val="C00000"/>
                </a:solidFill>
              </a:rPr>
              <a:t>ході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неї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було</a:t>
            </a:r>
            <a:r>
              <a:rPr lang="ru-RU" sz="2400" b="1" dirty="0" smtClean="0">
                <a:solidFill>
                  <a:srgbClr val="C00000"/>
                </a:solidFill>
              </a:rPr>
              <a:t> вбито </a:t>
            </a:r>
            <a:r>
              <a:rPr lang="ru-RU" sz="2400" b="1" dirty="0" err="1" smtClean="0">
                <a:solidFill>
                  <a:srgbClr val="C00000"/>
                </a:solidFill>
              </a:rPr>
              <a:t>Кейстута</a:t>
            </a:r>
            <a:r>
              <a:rPr lang="ru-RU" sz="2400" b="1" dirty="0" smtClean="0">
                <a:solidFill>
                  <a:srgbClr val="C00000"/>
                </a:solidFill>
              </a:rPr>
              <a:t>, а </a:t>
            </a:r>
            <a:r>
              <a:rPr lang="ru-RU" sz="2400" b="1" dirty="0" err="1" smtClean="0">
                <a:solidFill>
                  <a:srgbClr val="C00000"/>
                </a:solidFill>
              </a:rPr>
              <a:t>його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син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Вітовт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продовж</a:t>
            </a:r>
            <a:r>
              <a:rPr lang="uk-UA" sz="2400" b="1" dirty="0" err="1" smtClean="0">
                <a:solidFill>
                  <a:srgbClr val="C00000"/>
                </a:solidFill>
              </a:rPr>
              <a:t>ив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подальшу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боротьбу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проти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Ягайла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7650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Кейсмут Гедемінович</a:t>
            </a:r>
            <a:endParaRPr lang="ru-RU" smtClean="0"/>
          </a:p>
        </p:txBody>
      </p:sp>
      <p:sp>
        <p:nvSpPr>
          <p:cNvPr id="27651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Ягайло Ольгердович</a:t>
            </a:r>
            <a:endParaRPr lang="ru-RU" smtClean="0"/>
          </a:p>
        </p:txBody>
      </p:sp>
      <p:pic>
        <p:nvPicPr>
          <p:cNvPr id="3074" name="Picture 2" descr="Кейстут Гедиминович (1297 - 1382) - Genea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3743325" cy="449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11\Desktop\702067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133600"/>
            <a:ext cx="3429000" cy="456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/>
              <a:t>Утвердження польської влади на Галичині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4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По смерті Юрія ІІ Болеслава </a:t>
            </a:r>
            <a:r>
              <a:rPr lang="uk-UA" dirty="0" smtClean="0"/>
              <a:t>у </a:t>
            </a:r>
            <a:r>
              <a:rPr lang="ru-RU" dirty="0" smtClean="0"/>
              <a:t>1340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smtClean="0"/>
              <a:t>Казимир </a:t>
            </a:r>
            <a:r>
              <a:rPr lang="ru-RU" dirty="0"/>
              <a:t>ІІІ Великий </a:t>
            </a:r>
            <a:r>
              <a:rPr lang="ru-RU" dirty="0" err="1"/>
              <a:t>вторгається</a:t>
            </a:r>
            <a:r>
              <a:rPr lang="ru-RU" dirty="0"/>
              <a:t> на </a:t>
            </a:r>
            <a:r>
              <a:rPr lang="ru-RU" dirty="0" err="1"/>
              <a:t>Галичину</a:t>
            </a:r>
            <a:r>
              <a:rPr lang="ru-RU" dirty="0"/>
              <a:t>, </a:t>
            </a:r>
            <a:r>
              <a:rPr lang="ru-RU" dirty="0" err="1"/>
              <a:t>захоплює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не </a:t>
            </a:r>
            <a:r>
              <a:rPr lang="ru-RU" dirty="0" err="1"/>
              <a:t>втримує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Бояри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Дмитром</a:t>
            </a:r>
            <a:r>
              <a:rPr lang="ru-RU" dirty="0"/>
              <a:t> </a:t>
            </a:r>
            <a:r>
              <a:rPr lang="ru-RU" dirty="0" err="1"/>
              <a:t>Дедьком</a:t>
            </a:r>
            <a:r>
              <a:rPr lang="ru-RU" dirty="0"/>
              <a:t> </a:t>
            </a:r>
            <a:r>
              <a:rPr lang="ru-RU" dirty="0" err="1" smtClean="0"/>
              <a:t>зосередили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своїх</a:t>
            </a:r>
            <a:r>
              <a:rPr lang="ru-RU" dirty="0"/>
              <a:t> руках </a:t>
            </a:r>
            <a:r>
              <a:rPr lang="ru-RU" dirty="0" err="1" smtClean="0"/>
              <a:t>владу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</a:t>
            </a:r>
            <a:r>
              <a:rPr lang="ru-RU" dirty="0" err="1"/>
              <a:t>Волині</a:t>
            </a:r>
            <a:r>
              <a:rPr lang="ru-RU" dirty="0"/>
              <a:t> 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/>
              <a:t>правити</a:t>
            </a:r>
            <a:r>
              <a:rPr lang="ru-RU" dirty="0"/>
              <a:t> </a:t>
            </a:r>
            <a:r>
              <a:rPr lang="ru-RU" dirty="0" err="1"/>
              <a:t>литовський</a:t>
            </a:r>
            <a:r>
              <a:rPr lang="ru-RU" dirty="0"/>
              <a:t> князь </a:t>
            </a:r>
            <a:r>
              <a:rPr lang="ru-RU" dirty="0" err="1" smtClean="0"/>
              <a:t>Любарт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1352 </a:t>
            </a:r>
            <a:r>
              <a:rPr lang="ru-RU" b="1" dirty="0"/>
              <a:t>року</a:t>
            </a:r>
            <a:r>
              <a:rPr lang="ru-RU" dirty="0"/>
              <a:t> </a:t>
            </a:r>
            <a:r>
              <a:rPr lang="ru-RU" dirty="0" err="1" smtClean="0"/>
              <a:t>Галичина</a:t>
            </a:r>
            <a:r>
              <a:rPr lang="ru-RU" dirty="0" smtClean="0"/>
              <a:t> </a:t>
            </a:r>
            <a:r>
              <a:rPr lang="ru-RU" dirty="0" err="1"/>
              <a:t>відійшла</a:t>
            </a:r>
            <a:r>
              <a:rPr lang="ru-RU" dirty="0"/>
              <a:t> до </a:t>
            </a:r>
            <a:r>
              <a:rPr lang="ru-RU" dirty="0" err="1"/>
              <a:t>Польщі</a:t>
            </a:r>
            <a:r>
              <a:rPr lang="ru-RU" dirty="0"/>
              <a:t>, а </a:t>
            </a:r>
            <a:r>
              <a:rPr lang="ru-RU" dirty="0" err="1"/>
              <a:t>Волинь</a:t>
            </a:r>
            <a:r>
              <a:rPr lang="ru-RU" dirty="0"/>
              <a:t> </a:t>
            </a:r>
            <a:r>
              <a:rPr lang="ru-RU" dirty="0" err="1"/>
              <a:t>закріпилася</a:t>
            </a:r>
            <a:r>
              <a:rPr lang="ru-RU" dirty="0"/>
              <a:t> за Литвою.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Кревська унія</a:t>
            </a:r>
            <a:endParaRPr lang="ru-RU" b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28775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</a:rPr>
              <a:t>14 </a:t>
            </a:r>
            <a:r>
              <a:rPr lang="ru-RU" dirty="0" err="1">
                <a:solidFill>
                  <a:srgbClr val="C00000"/>
                </a:solidFill>
              </a:rPr>
              <a:t>серпня</a:t>
            </a:r>
            <a:r>
              <a:rPr lang="ru-RU" dirty="0">
                <a:solidFill>
                  <a:srgbClr val="C00000"/>
                </a:solidFill>
              </a:rPr>
              <a:t> 1385 </a:t>
            </a:r>
            <a:r>
              <a:rPr lang="ru-RU" dirty="0" smtClean="0">
                <a:solidFill>
                  <a:srgbClr val="C00000"/>
                </a:solidFill>
              </a:rPr>
              <a:t>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/>
              <a:t>укладена</a:t>
            </a:r>
            <a:r>
              <a:rPr lang="ru-RU" dirty="0"/>
              <a:t> </a:t>
            </a:r>
            <a:r>
              <a:rPr lang="ru-RU" dirty="0" err="1" smtClean="0"/>
              <a:t>унія</a:t>
            </a:r>
            <a:r>
              <a:rPr lang="ru-RU" dirty="0" smtClean="0"/>
              <a:t>— </a:t>
            </a:r>
            <a:r>
              <a:rPr lang="ru-RU" dirty="0"/>
              <a:t>угода про </a:t>
            </a:r>
            <a:r>
              <a:rPr lang="ru-RU" dirty="0" err="1"/>
              <a:t>династичний</a:t>
            </a:r>
            <a:r>
              <a:rPr lang="ru-RU" dirty="0"/>
              <a:t> союз </a:t>
            </a:r>
            <a:r>
              <a:rPr lang="ru-RU" dirty="0" err="1"/>
              <a:t>між</a:t>
            </a:r>
            <a:r>
              <a:rPr lang="ru-RU" dirty="0"/>
              <a:t> Великим </a:t>
            </a:r>
            <a:r>
              <a:rPr lang="ru-RU" dirty="0" err="1"/>
              <a:t>князівством</a:t>
            </a:r>
            <a:r>
              <a:rPr lang="ru-RU" dirty="0"/>
              <a:t> </a:t>
            </a:r>
            <a:r>
              <a:rPr lang="ru-RU" dirty="0" err="1"/>
              <a:t>Литовським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Польщею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великий князь </a:t>
            </a:r>
            <a:r>
              <a:rPr lang="ru-RU" dirty="0" err="1"/>
              <a:t>литовський</a:t>
            </a:r>
            <a:r>
              <a:rPr lang="ru-RU" dirty="0"/>
              <a:t> Ягайло, </a:t>
            </a:r>
            <a:r>
              <a:rPr lang="ru-RU" dirty="0" err="1"/>
              <a:t>одружившись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польською</a:t>
            </a:r>
            <a:r>
              <a:rPr lang="ru-RU" dirty="0"/>
              <a:t> королевою </a:t>
            </a:r>
            <a:r>
              <a:rPr lang="ru-RU" dirty="0" err="1"/>
              <a:t>Ядвігою</a:t>
            </a:r>
            <a:r>
              <a:rPr lang="ru-RU" dirty="0"/>
              <a:t>, </a:t>
            </a:r>
            <a:r>
              <a:rPr lang="ru-RU" dirty="0" err="1"/>
              <a:t>проголошувався</a:t>
            </a:r>
            <a:r>
              <a:rPr lang="ru-RU" dirty="0"/>
              <a:t> </a:t>
            </a:r>
            <a:r>
              <a:rPr lang="ru-RU" dirty="0" err="1"/>
              <a:t>польським</a:t>
            </a:r>
            <a:r>
              <a:rPr lang="ru-RU" dirty="0"/>
              <a:t> </a:t>
            </a:r>
            <a:r>
              <a:rPr lang="ru-RU" dirty="0" smtClean="0"/>
              <a:t>королем.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23850" y="14288"/>
            <a:ext cx="8229600" cy="1371600"/>
          </a:xfrm>
        </p:spPr>
        <p:txBody>
          <a:bodyPr/>
          <a:lstStyle/>
          <a:p>
            <a:pPr eaLnBrk="1" hangingPunct="1"/>
            <a:r>
              <a:rPr lang="uk-UA" sz="3200" b="1" smtClean="0"/>
              <a:t>Кревська унія 1385р. у м. Крево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268413"/>
          <a:ext cx="8802687" cy="4022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013">
                  <a:extLst>
                    <a:ext uri="{9D8B030D-6E8A-4147-A177-3AD203B41FA5}"/>
                  </a:extLst>
                </a:gridCol>
                <a:gridCol w="2934013">
                  <a:extLst>
                    <a:ext uri="{9D8B030D-6E8A-4147-A177-3AD203B41FA5}"/>
                  </a:extLst>
                </a:gridCol>
                <a:gridCol w="2934013">
                  <a:extLst>
                    <a:ext uri="{9D8B030D-6E8A-4147-A177-3AD203B41FA5}"/>
                  </a:extLst>
                </a:gridCol>
              </a:tblGrid>
              <a:tr h="546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Умови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Наслідки</a:t>
                      </a:r>
                      <a:r>
                        <a:rPr lang="ru-RU" dirty="0" smtClean="0"/>
                        <a:t> для </a:t>
                      </a:r>
                      <a:r>
                        <a:rPr lang="ru-RU" dirty="0" err="1" smtClean="0"/>
                        <a:t>Руських</a:t>
                      </a:r>
                      <a:r>
                        <a:rPr lang="ru-RU" dirty="0" smtClean="0"/>
                        <a:t> земель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2300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Загроза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Польському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королівству</a:t>
                      </a:r>
                      <a:r>
                        <a:rPr lang="ru-RU" dirty="0" smtClean="0"/>
                        <a:t> та Великому </a:t>
                      </a:r>
                      <a:r>
                        <a:rPr lang="ru-RU" dirty="0" err="1" smtClean="0"/>
                        <a:t>князівству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Литовському</a:t>
                      </a:r>
                      <a:r>
                        <a:rPr lang="ru-RU" baseline="0" dirty="0" smtClean="0"/>
                        <a:t> з боку </a:t>
                      </a:r>
                      <a:r>
                        <a:rPr lang="ru-RU" baseline="0" dirty="0" err="1" smtClean="0"/>
                        <a:t>Тевтонського</a:t>
                      </a:r>
                      <a:r>
                        <a:rPr lang="ru-RU" baseline="0" dirty="0" smtClean="0"/>
                        <a:t> ордену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dirty="0" err="1" smtClean="0">
                          <a:effectLst/>
                        </a:rPr>
                        <a:t>перехід</a:t>
                      </a:r>
                      <a:r>
                        <a:rPr lang="ru-RU" altLang="ru-RU" sz="1800" dirty="0" smtClean="0">
                          <a:effectLst/>
                        </a:rPr>
                        <a:t> у </a:t>
                      </a:r>
                      <a:r>
                        <a:rPr lang="ru-RU" altLang="ru-RU" sz="1800" dirty="0" err="1" smtClean="0">
                          <a:effectLst/>
                        </a:rPr>
                        <a:t>католицтво</a:t>
                      </a:r>
                      <a:r>
                        <a:rPr lang="ru-RU" altLang="ru-RU" sz="1800" dirty="0" smtClean="0">
                          <a:effectLst/>
                        </a:rPr>
                        <a:t> </a:t>
                      </a:r>
                      <a:r>
                        <a:rPr lang="ru-RU" altLang="ru-RU" sz="1800" dirty="0" err="1" smtClean="0">
                          <a:effectLst/>
                        </a:rPr>
                        <a:t>Ягайла</a:t>
                      </a:r>
                      <a:r>
                        <a:rPr lang="ru-RU" altLang="ru-RU" sz="1800" dirty="0" smtClean="0">
                          <a:effectLst/>
                        </a:rPr>
                        <a:t>, </a:t>
                      </a:r>
                      <a:r>
                        <a:rPr lang="ru-RU" altLang="ru-RU" sz="1800" dirty="0" err="1" smtClean="0">
                          <a:effectLst/>
                        </a:rPr>
                        <a:t>його</a:t>
                      </a:r>
                      <a:r>
                        <a:rPr lang="ru-RU" altLang="ru-RU" sz="1800" dirty="0" smtClean="0">
                          <a:effectLst/>
                        </a:rPr>
                        <a:t> </a:t>
                      </a:r>
                      <a:r>
                        <a:rPr lang="ru-RU" altLang="ru-RU" sz="1800" dirty="0" err="1" smtClean="0">
                          <a:effectLst/>
                        </a:rPr>
                        <a:t>родичів</a:t>
                      </a:r>
                      <a:r>
                        <a:rPr lang="ru-RU" altLang="ru-RU" sz="1800" dirty="0" smtClean="0">
                          <a:effectLst/>
                        </a:rPr>
                        <a:t> і </a:t>
                      </a:r>
                      <a:r>
                        <a:rPr lang="ru-RU" altLang="ru-RU" sz="1800" dirty="0" err="1" smtClean="0">
                          <a:effectLst/>
                        </a:rPr>
                        <a:t>всіх</a:t>
                      </a:r>
                      <a:r>
                        <a:rPr lang="ru-RU" altLang="ru-RU" sz="1800" dirty="0" smtClean="0">
                          <a:effectLst/>
                        </a:rPr>
                        <a:t> </a:t>
                      </a:r>
                      <a:r>
                        <a:rPr lang="ru-RU" altLang="ru-RU" sz="1800" dirty="0" err="1" smtClean="0">
                          <a:effectLst/>
                        </a:rPr>
                        <a:t>литовців</a:t>
                      </a:r>
                      <a:endParaRPr lang="ru-RU" altLang="ru-RU" sz="18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dirty="0" err="1" smtClean="0">
                          <a:effectLst/>
                        </a:rPr>
                        <a:t>шлюб</a:t>
                      </a:r>
                      <a:r>
                        <a:rPr lang="ru-RU" altLang="ru-RU" sz="1800" dirty="0" smtClean="0">
                          <a:effectLst/>
                        </a:rPr>
                        <a:t> </a:t>
                      </a:r>
                      <a:r>
                        <a:rPr lang="ru-RU" altLang="ru-RU" sz="1800" dirty="0" err="1" smtClean="0">
                          <a:effectLst/>
                        </a:rPr>
                        <a:t>Ягайла</a:t>
                      </a:r>
                      <a:r>
                        <a:rPr lang="ru-RU" altLang="ru-RU" sz="1800" dirty="0" smtClean="0">
                          <a:effectLst/>
                        </a:rPr>
                        <a:t> з Ядвигою, </a:t>
                      </a:r>
                      <a:r>
                        <a:rPr lang="ru-RU" altLang="ru-RU" sz="1800" dirty="0" err="1" smtClean="0">
                          <a:effectLst/>
                        </a:rPr>
                        <a:t>приєднання</a:t>
                      </a:r>
                      <a:r>
                        <a:rPr lang="ru-RU" altLang="ru-RU" sz="1800" dirty="0" smtClean="0">
                          <a:effectLst/>
                        </a:rPr>
                        <a:t> ВКЛ до складу </a:t>
                      </a:r>
                      <a:r>
                        <a:rPr lang="ru-RU" altLang="ru-RU" sz="1800" dirty="0" err="1" smtClean="0">
                          <a:effectLst/>
                        </a:rPr>
                        <a:t>Польської</a:t>
                      </a:r>
                      <a:r>
                        <a:rPr lang="ru-RU" altLang="ru-RU" sz="1800" dirty="0" smtClean="0">
                          <a:effectLst/>
                        </a:rPr>
                        <a:t> </a:t>
                      </a:r>
                      <a:r>
                        <a:rPr lang="ru-RU" altLang="ru-RU" sz="1800" dirty="0" err="1" smtClean="0">
                          <a:effectLst/>
                        </a:rPr>
                        <a:t>держави</a:t>
                      </a:r>
                      <a:endParaRPr lang="ru-RU" altLang="ru-RU" sz="1800" dirty="0" smtClean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effectLst/>
                        </a:rPr>
                        <a:t>Приєднання</a:t>
                      </a:r>
                      <a:r>
                        <a:rPr lang="ru-RU" sz="1800" dirty="0" smtClean="0">
                          <a:effectLst/>
                        </a:rPr>
                        <a:t> Великого </a:t>
                      </a:r>
                      <a:r>
                        <a:rPr lang="ru-RU" sz="1800" dirty="0" err="1" smtClean="0">
                          <a:effectLst/>
                        </a:rPr>
                        <a:t>князівства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Литовського</a:t>
                      </a:r>
                      <a:r>
                        <a:rPr lang="ru-RU" sz="1800" dirty="0" smtClean="0">
                          <a:effectLst/>
                        </a:rPr>
                        <a:t> до </a:t>
                      </a:r>
                      <a:r>
                        <a:rPr lang="ru-RU" sz="1800" dirty="0" err="1" smtClean="0">
                          <a:effectLst/>
                        </a:rPr>
                        <a:t>Польської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</a:rPr>
                        <a:t>держави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Ягайло </a:t>
                      </a:r>
                      <a:r>
                        <a:rPr lang="ru-RU" dirty="0" err="1" smtClean="0"/>
                        <a:t>прийняв</a:t>
                      </a:r>
                      <a:r>
                        <a:rPr lang="ru-RU" dirty="0" smtClean="0"/>
                        <a:t> католицизм і </a:t>
                      </a:r>
                      <a:r>
                        <a:rPr lang="ru-RU" dirty="0" err="1" smtClean="0"/>
                        <a:t>одружившись</a:t>
                      </a:r>
                      <a:r>
                        <a:rPr lang="ru-RU" baseline="0" dirty="0" smtClean="0"/>
                        <a:t> став </a:t>
                      </a:r>
                      <a:r>
                        <a:rPr lang="ru-RU" baseline="0" dirty="0" err="1" smtClean="0"/>
                        <a:t>польським</a:t>
                      </a:r>
                      <a:r>
                        <a:rPr lang="ru-RU" baseline="0" dirty="0" smtClean="0"/>
                        <a:t> королем Владиславом ІІ.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Литва почала </a:t>
                      </a:r>
                      <a:r>
                        <a:rPr lang="ru-RU" baseline="0" dirty="0" err="1" smtClean="0"/>
                        <a:t>долучатись</a:t>
                      </a:r>
                      <a:r>
                        <a:rPr lang="ru-RU" baseline="0" dirty="0" smtClean="0"/>
                        <a:t> до католицизму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err="1" smtClean="0"/>
                        <a:t>Литовських</a:t>
                      </a:r>
                      <a:r>
                        <a:rPr lang="ru-RU" baseline="0" dirty="0" smtClean="0"/>
                        <a:t> бояр-</a:t>
                      </a:r>
                      <a:r>
                        <a:rPr lang="ru-RU" baseline="0" dirty="0" err="1" smtClean="0"/>
                        <a:t>католиків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прирівнювали</a:t>
                      </a:r>
                      <a:r>
                        <a:rPr lang="ru-RU" baseline="0" dirty="0" smtClean="0"/>
                        <a:t> в правах </a:t>
                      </a:r>
                      <a:r>
                        <a:rPr lang="ru-RU" baseline="0" dirty="0" err="1" smtClean="0"/>
                        <a:t>із</a:t>
                      </a:r>
                      <a:r>
                        <a:rPr lang="ru-RU" baseline="0" dirty="0" smtClean="0"/>
                        <a:t> поляками.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0736" name="Picture 2" descr="ÐÐ°ÑÑÐ¸Ð½ÐºÐ¸ Ð¿Ð¾ Ð·Ð°Ð¿ÑÐ¾ÑÑ"/>
          <p:cNvPicPr>
            <a:picLocks noChangeAspect="1" noChangeArrowheads="1"/>
          </p:cNvPicPr>
          <p:nvPr/>
        </p:nvPicPr>
        <p:blipFill>
          <a:blip r:embed="rId2"/>
          <a:srcRect l="2" t="17361" r="-3819"/>
          <a:stretch>
            <a:fillRect/>
          </a:stretch>
        </p:blipFill>
        <p:spPr bwMode="auto">
          <a:xfrm>
            <a:off x="179388" y="4221163"/>
            <a:ext cx="28082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Прямоугольник 7"/>
          <p:cNvSpPr>
            <a:spLocks noChangeArrowheads="1"/>
          </p:cNvSpPr>
          <p:nvPr/>
        </p:nvSpPr>
        <p:spPr bwMode="auto">
          <a:xfrm>
            <a:off x="3492500" y="58356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Унія — союз, спілка, об’єднання, єдність.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33375"/>
            <a:ext cx="8964613" cy="12954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Кревська унія </a:t>
            </a:r>
            <a:r>
              <a:rPr lang="ru-RU" sz="3600" b="1" smtClean="0"/>
              <a:t>– </a:t>
            </a:r>
            <a:r>
              <a:rPr lang="ru-RU" sz="3600" smtClean="0"/>
              <a:t>укладена </a:t>
            </a:r>
            <a:r>
              <a:rPr lang="ru-RU" sz="3600" b="1" smtClean="0">
                <a:solidFill>
                  <a:srgbClr val="C00000"/>
                </a:solidFill>
              </a:rPr>
              <a:t>14 серпня 1385 р</a:t>
            </a:r>
            <a:r>
              <a:rPr lang="ru-RU" sz="3600" smtClean="0"/>
              <a:t>. 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31746" name="Picture 3" descr="Krolowa Jadwig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989138"/>
            <a:ext cx="2551112" cy="3455987"/>
          </a:xfrm>
        </p:spPr>
      </p:pic>
      <p:pic>
        <p:nvPicPr>
          <p:cNvPr id="31747" name="Picture 4" descr="wladyslaw jagiell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060575"/>
            <a:ext cx="2638425" cy="3313113"/>
          </a:xfrm>
        </p:spPr>
      </p:pic>
      <p:sp>
        <p:nvSpPr>
          <p:cNvPr id="31748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0" y="5516563"/>
            <a:ext cx="4500563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1800" b="1" smtClean="0"/>
              <a:t>Владислав II Ягайло</a:t>
            </a:r>
            <a:r>
              <a:rPr lang="uk-UA" sz="1800" smtClean="0"/>
              <a:t> Великий князь Литовський і польський король (1386-1434 рр.) </a:t>
            </a:r>
            <a:endParaRPr lang="ru-RU" sz="1800" smtClean="0"/>
          </a:p>
          <a:p>
            <a:pPr eaLnBrk="1" hangingPunct="1"/>
            <a:endParaRPr lang="ru-RU" sz="1800" smtClean="0"/>
          </a:p>
        </p:txBody>
      </p:sp>
      <p:sp>
        <p:nvSpPr>
          <p:cNvPr id="31749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859338" y="5589588"/>
            <a:ext cx="4495800" cy="1079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1800" b="1" smtClean="0"/>
              <a:t>Ядвіга</a:t>
            </a:r>
            <a:r>
              <a:rPr lang="uk-UA" sz="1800" smtClean="0"/>
              <a:t> I королева Польщі з 1386 р. 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11\Desktop\Krewo_U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54726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2770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uk-UA" b="1" smtClean="0"/>
              <a:t>Насліди Кревської унії</a:t>
            </a:r>
            <a:endParaRPr lang="ru-RU" b="1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257014"/>
            <a:ext cx="3672408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Позитивні</a:t>
            </a:r>
            <a:r>
              <a:rPr lang="ru-RU" sz="2400" b="1" i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об'єднання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зусиль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двох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держав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допомогло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розгромити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Тевтонський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орден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зупинити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просування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німців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у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слов'янські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землі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(битва при </a:t>
            </a:r>
            <a:r>
              <a:rPr lang="ru-RU" sz="2400" b="1" dirty="0" err="1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Грюнвальді</a:t>
            </a:r>
            <a:r>
              <a:rPr lang="ru-RU" sz="2400" b="1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1410р.).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dirty="0">
                <a:ln w="952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endParaRPr lang="ru-RU" dirty="0">
              <a:ln w="9525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825" y="4179888"/>
            <a:ext cx="406717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Негативні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 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посилювався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вплив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поляків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Україні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почалося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насильницьке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насадження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католицтва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Польща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прагнула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повністю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підкорити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Велике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князівство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Литовське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err="1" smtClean="0"/>
              <a:t>Вітовт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(1350-1430 рр.) </a:t>
            </a:r>
            <a:endParaRPr lang="uk-UA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1398 </a:t>
            </a:r>
            <a:r>
              <a:rPr lang="ru-RU" b="1" dirty="0" smtClean="0"/>
              <a:t>р.</a:t>
            </a:r>
            <a:r>
              <a:rPr lang="ru-RU" dirty="0" smtClean="0"/>
              <a:t> </a:t>
            </a:r>
            <a:r>
              <a:rPr lang="ru-RU" dirty="0" err="1"/>
              <a:t>литовсько-руські</a:t>
            </a:r>
            <a:r>
              <a:rPr lang="ru-RU" dirty="0"/>
              <a:t> </a:t>
            </a:r>
            <a:r>
              <a:rPr lang="ru-RU" dirty="0" err="1"/>
              <a:t>князі</a:t>
            </a:r>
            <a:r>
              <a:rPr lang="ru-RU" dirty="0"/>
              <a:t> та </a:t>
            </a:r>
            <a:r>
              <a:rPr lang="ru-RU" dirty="0" err="1"/>
              <a:t>бояри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</a:t>
            </a:r>
            <a:r>
              <a:rPr lang="ru-RU" dirty="0" err="1"/>
              <a:t>Вітовта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Виступав</a:t>
            </a:r>
            <a:r>
              <a:rPr lang="ru-RU" dirty="0" smtClean="0"/>
              <a:t> </a:t>
            </a:r>
            <a:r>
              <a:rPr lang="ru-RU" dirty="0" err="1"/>
              <a:t>проти</a:t>
            </a:r>
            <a:r>
              <a:rPr lang="ru-RU" dirty="0"/>
              <a:t> умов </a:t>
            </a:r>
            <a:r>
              <a:rPr lang="ru-RU" dirty="0" err="1"/>
              <a:t>Кревської</a:t>
            </a:r>
            <a:r>
              <a:rPr lang="ru-RU" dirty="0"/>
              <a:t> </a:t>
            </a:r>
            <a:r>
              <a:rPr lang="ru-RU" dirty="0" err="1"/>
              <a:t>унії</a:t>
            </a:r>
            <a:r>
              <a:rPr lang="ru-RU" dirty="0"/>
              <a:t>, </a:t>
            </a:r>
            <a:r>
              <a:rPr lang="ru-RU" dirty="0" err="1"/>
              <a:t>боровся</a:t>
            </a:r>
            <a:r>
              <a:rPr lang="ru-RU" dirty="0"/>
              <a:t> за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За угодою, </a:t>
            </a:r>
            <a:r>
              <a:rPr lang="ru-RU" dirty="0" err="1"/>
              <a:t>укладеною</a:t>
            </a:r>
            <a:r>
              <a:rPr lang="ru-RU" dirty="0"/>
              <a:t> 1392 р. в </a:t>
            </a:r>
            <a:r>
              <a:rPr lang="ru-RU" dirty="0" err="1" smtClean="0"/>
              <a:t>Острозі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довічним</a:t>
            </a:r>
            <a:r>
              <a:rPr lang="ru-RU" dirty="0" smtClean="0"/>
              <a:t> </a:t>
            </a:r>
            <a:r>
              <a:rPr lang="ru-RU" dirty="0"/>
              <a:t>правителем </a:t>
            </a:r>
            <a:r>
              <a:rPr lang="ru-RU" dirty="0" err="1"/>
              <a:t>Литовського</a:t>
            </a:r>
            <a:r>
              <a:rPr lang="ru-RU" dirty="0"/>
              <a:t> </a:t>
            </a:r>
            <a:r>
              <a:rPr lang="ru-RU" dirty="0" err="1"/>
              <a:t>князівства</a:t>
            </a:r>
            <a:r>
              <a:rPr lang="ru-RU" dirty="0"/>
              <a:t>.</a:t>
            </a:r>
          </a:p>
        </p:txBody>
      </p:sp>
      <p:pic>
        <p:nvPicPr>
          <p:cNvPr id="18433" name="Picture 1" descr="C:\Users\111\Desktop\12fabd0868a35de2189fa893cc11e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75" y="1600200"/>
            <a:ext cx="3397250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611188" y="1916113"/>
            <a:ext cx="8064500" cy="46672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/>
              <a:t>	</a:t>
            </a:r>
            <a:endParaRPr lang="ru-RU" sz="900" smtClean="0"/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		Під владою </a:t>
            </a:r>
            <a:r>
              <a:rPr lang="ru-RU" sz="2400" u="sng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Великого князівства Литовського</a:t>
            </a:r>
            <a:r>
              <a:rPr lang="ru-RU" sz="240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перебувала більшість українських земель – Київщина, Волинь, Східне Поділля,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Чернігово-Сіверщина).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Під владою </a:t>
            </a:r>
            <a:r>
              <a:rPr lang="ru-RU" sz="2400" u="sng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перебували Галичина з Холмщиною та Белжчиною (від 1387 р.) та Західне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Поділля (від 1430 р.).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Буковина від середини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XIV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ст. належала </a:t>
            </a:r>
            <a:r>
              <a:rPr lang="ru-RU" sz="240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Молдові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Закарпаттям від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ст. володіла </a:t>
            </a:r>
            <a:r>
              <a:rPr lang="ru-RU" sz="240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Угорщина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Крим,  Причорномор’я та Приазов’я  були під        впливом Золотої Орди, а з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ст. - </a:t>
            </a:r>
            <a:r>
              <a:rPr lang="ru-RU" sz="2400" smtClean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Кримського  ханства</a:t>
            </a:r>
            <a:endParaRPr lang="uk-UA" sz="2400" smtClean="0">
              <a:solidFill>
                <a:srgbClr val="D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6567" y="275926"/>
            <a:ext cx="4406641" cy="1989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Друга половина </a:t>
            </a:r>
            <a:r>
              <a:rPr lang="en-US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XIV-XV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за-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непаду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розпаду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сусідніми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державами.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100" b="1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u="sng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литовсько-польською</a:t>
            </a:r>
            <a:r>
              <a:rPr lang="ru-RU" sz="2500" b="1" u="sng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u="sng" dirty="0" err="1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добою</a:t>
            </a:r>
            <a:r>
              <a:rPr lang="ru-RU" sz="2500" b="1" u="sng" dirty="0">
                <a:ln w="3175">
                  <a:noFill/>
                  <a:prstDash val="sysDot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rgbClr val="FFFF66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Правління Свидригайла</a:t>
            </a:r>
            <a:r>
              <a:rPr lang="ru-RU" sz="3200" smtClean="0">
                <a:solidFill>
                  <a:srgbClr val="222222"/>
                </a:solidFill>
                <a:latin typeface="Arial" charset="0"/>
              </a:rPr>
              <a:t> (1430-1432)</a:t>
            </a:r>
            <a:r>
              <a:rPr lang="ru-RU" sz="3200" b="1" smtClean="0"/>
              <a:t>. «Велике князівство Руське»</a:t>
            </a:r>
            <a:endParaRPr lang="ru-RU" sz="3200" smtClean="0"/>
          </a:p>
        </p:txBody>
      </p:sp>
      <p:sp>
        <p:nvSpPr>
          <p:cNvPr id="34818" name="Содержимое 11"/>
          <p:cNvSpPr>
            <a:spLocks noGrp="1"/>
          </p:cNvSpPr>
          <p:nvPr>
            <p:ph sz="half" idx="2"/>
          </p:nvPr>
        </p:nvSpPr>
        <p:spPr>
          <a:xfrm>
            <a:off x="457200" y="1557338"/>
            <a:ext cx="4040188" cy="4568825"/>
          </a:xfrm>
        </p:spPr>
        <p:txBody>
          <a:bodyPr/>
          <a:lstStyle/>
          <a:p>
            <a:pPr eaLnBrk="1" hangingPunct="1"/>
            <a:r>
              <a:rPr lang="ru-RU" smtClean="0"/>
              <a:t>Син Ольгерда, прагнув розриву унії та здобуттям Литвою незалежності.</a:t>
            </a:r>
          </a:p>
          <a:p>
            <a:pPr eaLnBrk="1" hangingPunct="1"/>
            <a:r>
              <a:rPr lang="ru-RU" smtClean="0"/>
              <a:t>Польща розпочала військові дії проти Свидригайла</a:t>
            </a:r>
          </a:p>
          <a:p>
            <a:pPr eaLnBrk="1" hangingPunct="1"/>
            <a:r>
              <a:rPr lang="ru-RU" smtClean="0"/>
              <a:t>Поразка литовського володаря під Луцьком влітку </a:t>
            </a:r>
            <a:r>
              <a:rPr lang="ru-RU" b="1" smtClean="0"/>
              <a:t>1431 р.</a:t>
            </a:r>
            <a:r>
              <a:rPr lang="ru-RU" smtClean="0"/>
              <a:t> значно послабила його позиції</a:t>
            </a:r>
            <a:r>
              <a:rPr lang="uk-UA" smtClean="0"/>
              <a:t>. </a:t>
            </a:r>
            <a:endParaRPr lang="ru-RU" smtClean="0"/>
          </a:p>
        </p:txBody>
      </p:sp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-3636963" y="3573463"/>
            <a:ext cx="2808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haroni" pitchFamily="2" charset="-79"/>
              </a:rPr>
              <a:t>Сигизмунд Кейстутович </a:t>
            </a:r>
          </a:p>
          <a:p>
            <a:r>
              <a:rPr lang="ru-RU" b="1">
                <a:cs typeface="Aharoni" pitchFamily="2" charset="-79"/>
              </a:rPr>
              <a:t>(1432- 1440)</a:t>
            </a:r>
            <a:endParaRPr lang="ru-RU" b="1"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34820" name="Picture 6" descr="Commons-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Users\111\Desktop\4-_-vitrigaila-e5ee264b77e53966d88cfe2f2072e43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557338"/>
            <a:ext cx="3784600" cy="4691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Казимир </a:t>
            </a:r>
            <a:r>
              <a:rPr lang="ru-RU" sz="3100" b="1" dirty="0"/>
              <a:t>IV </a:t>
            </a:r>
            <a:r>
              <a:rPr lang="ru-RU" sz="3100" b="1" dirty="0" err="1"/>
              <a:t>Ягайлович</a:t>
            </a:r>
            <a:r>
              <a:rPr lang="ru-RU" sz="3100" b="1" dirty="0"/>
              <a:t>. </a:t>
            </a:r>
            <a:r>
              <a:rPr lang="ru-RU" sz="3100" b="1" dirty="0" err="1"/>
              <a:t>Відновлення</a:t>
            </a:r>
            <a:r>
              <a:rPr lang="ru-RU" sz="3100" b="1" dirty="0"/>
              <a:t> </a:t>
            </a:r>
            <a:r>
              <a:rPr lang="ru-RU" sz="3100" b="1" dirty="0" err="1"/>
              <a:t>й</a:t>
            </a:r>
            <a:r>
              <a:rPr lang="ru-RU" sz="3100" b="1" dirty="0"/>
              <a:t> </a:t>
            </a:r>
            <a:r>
              <a:rPr lang="ru-RU" sz="3100" b="1" dirty="0" err="1"/>
              <a:t>остаточна</a:t>
            </a:r>
            <a:r>
              <a:rPr lang="ru-RU" sz="3100" b="1" dirty="0"/>
              <a:t> </a:t>
            </a:r>
            <a:r>
              <a:rPr lang="ru-RU" sz="3100" b="1" dirty="0" err="1"/>
              <a:t>ліквідація</a:t>
            </a:r>
            <a:r>
              <a:rPr lang="ru-RU" sz="3100" b="1" dirty="0"/>
              <a:t> </a:t>
            </a:r>
            <a:r>
              <a:rPr lang="ru-RU" sz="3100" b="1" dirty="0" err="1"/>
              <a:t>Київського</a:t>
            </a:r>
            <a:r>
              <a:rPr lang="ru-RU" sz="3100" b="1" dirty="0"/>
              <a:t> та </a:t>
            </a:r>
            <a:r>
              <a:rPr lang="ru-RU" sz="3100" b="1" dirty="0" err="1"/>
              <a:t>Волинського</a:t>
            </a:r>
            <a:r>
              <a:rPr lang="ru-RU" sz="3100" b="1" dirty="0"/>
              <a:t> </a:t>
            </a:r>
            <a:r>
              <a:rPr lang="ru-RU" sz="3100" b="1" dirty="0" err="1"/>
              <a:t>удільних</a:t>
            </a:r>
            <a:r>
              <a:rPr lang="ru-RU" sz="3100" b="1" dirty="0"/>
              <a:t> </a:t>
            </a:r>
            <a:r>
              <a:rPr lang="ru-RU" sz="3100" b="1" dirty="0" err="1"/>
              <a:t>князівст</a:t>
            </a:r>
            <a:r>
              <a:rPr lang="uk-UA" sz="3100" b="1" dirty="0"/>
              <a:t>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9154" name="Picture 2" descr="C:\Users\111\Desktop\Kazemir_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6588" y="1600200"/>
            <a:ext cx="367982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Литовські</a:t>
            </a:r>
            <a:r>
              <a:rPr lang="ru-RU" dirty="0" smtClean="0"/>
              <a:t> </a:t>
            </a:r>
            <a:r>
              <a:rPr lang="ru-RU" dirty="0" err="1"/>
              <a:t>можновладці</a:t>
            </a:r>
            <a:r>
              <a:rPr lang="ru-RU" dirty="0"/>
              <a:t> </a:t>
            </a:r>
            <a:r>
              <a:rPr lang="ru-RU" dirty="0" err="1"/>
              <a:t>відновили</a:t>
            </a:r>
            <a:r>
              <a:rPr lang="ru-RU" dirty="0"/>
              <a:t> </a:t>
            </a:r>
            <a:r>
              <a:rPr lang="ru-RU" dirty="0" err="1"/>
              <a:t>удільні</a:t>
            </a:r>
            <a:r>
              <a:rPr lang="ru-RU" dirty="0"/>
              <a:t> </a:t>
            </a:r>
            <a:r>
              <a:rPr lang="ru-RU" b="1" dirty="0" err="1"/>
              <a:t>Київське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Волинське</a:t>
            </a:r>
            <a:r>
              <a:rPr lang="ru-RU" b="1" dirty="0"/>
              <a:t> </a:t>
            </a:r>
            <a:r>
              <a:rPr lang="ru-RU" b="1" dirty="0" err="1"/>
              <a:t>князівства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dirty="0" err="1"/>
              <a:t>Київським</a:t>
            </a:r>
            <a:r>
              <a:rPr lang="ru-RU" dirty="0"/>
              <a:t> князем став </a:t>
            </a:r>
            <a:r>
              <a:rPr lang="ru-RU" dirty="0" err="1"/>
              <a:t>Олелько</a:t>
            </a:r>
            <a:r>
              <a:rPr lang="ru-RU" dirty="0"/>
              <a:t>, </a:t>
            </a:r>
            <a:r>
              <a:rPr lang="ru-RU" dirty="0" err="1"/>
              <a:t>Волинським</a:t>
            </a:r>
            <a:r>
              <a:rPr lang="ru-RU" dirty="0"/>
              <a:t> – </a:t>
            </a:r>
            <a:r>
              <a:rPr lang="ru-RU" dirty="0" err="1"/>
              <a:t>Свидригайло</a:t>
            </a:r>
            <a:r>
              <a:rPr lang="ru-RU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князівств</a:t>
            </a:r>
            <a:r>
              <a:rPr lang="ru-RU" dirty="0"/>
              <a:t> </a:t>
            </a:r>
            <a:r>
              <a:rPr lang="ru-RU" dirty="0" err="1"/>
              <a:t>суперечило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, тому </a:t>
            </a:r>
            <a:r>
              <a:rPr lang="ru-RU" dirty="0" err="1"/>
              <a:t>відновлені</a:t>
            </a:r>
            <a:r>
              <a:rPr lang="ru-RU" dirty="0"/>
              <a:t> </a:t>
            </a:r>
            <a:r>
              <a:rPr lang="ru-RU" dirty="0" err="1"/>
              <a:t>князівства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ліквідовані</a:t>
            </a:r>
            <a:r>
              <a:rPr lang="ru-RU" dirty="0"/>
              <a:t>: </a:t>
            </a:r>
            <a:r>
              <a:rPr lang="ru-RU" b="1" dirty="0" err="1"/>
              <a:t>Волинське</a:t>
            </a:r>
            <a:r>
              <a:rPr lang="ru-RU" b="1" dirty="0"/>
              <a:t> 1452 р.,</a:t>
            </a:r>
            <a:r>
              <a:rPr lang="ru-RU" dirty="0"/>
              <a:t> </a:t>
            </a:r>
            <a:r>
              <a:rPr lang="ru-RU" b="1" dirty="0" err="1"/>
              <a:t>Київське</a:t>
            </a:r>
            <a:r>
              <a:rPr lang="ru-RU" dirty="0"/>
              <a:t> - </a:t>
            </a:r>
            <a:r>
              <a:rPr lang="ru-RU" b="1" dirty="0"/>
              <a:t>1471 р.</a:t>
            </a:r>
            <a:r>
              <a:rPr lang="ru-RU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/>
              <a:t>князівств</a:t>
            </a:r>
            <a:r>
              <a:rPr lang="ru-RU" dirty="0"/>
              <a:t> передано </a:t>
            </a:r>
            <a:r>
              <a:rPr lang="ru-RU" dirty="0" err="1"/>
              <a:t>литовським</a:t>
            </a:r>
            <a:r>
              <a:rPr lang="ru-RU" dirty="0"/>
              <a:t> </a:t>
            </a:r>
            <a:r>
              <a:rPr lang="ru-RU" dirty="0" err="1"/>
              <a:t>намісникам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Становище українських земель</a:t>
            </a:r>
            <a:endParaRPr lang="ru-RU" b="1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Велике князівство Литовське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литовці</a:t>
            </a:r>
            <a:r>
              <a:rPr lang="ru-RU" dirty="0" smtClean="0"/>
              <a:t>, </a:t>
            </a:r>
            <a:r>
              <a:rPr lang="ru-RU" dirty="0" err="1" smtClean="0"/>
              <a:t>керувалися</a:t>
            </a:r>
            <a:r>
              <a:rPr lang="ru-RU" dirty="0" smtClean="0"/>
              <a:t> принципом </a:t>
            </a:r>
            <a:r>
              <a:rPr lang="ru-RU" b="1" dirty="0" smtClean="0"/>
              <a:t>«старого не </a:t>
            </a:r>
            <a:r>
              <a:rPr lang="ru-RU" b="1" dirty="0" err="1" smtClean="0"/>
              <a:t>порушуємо</a:t>
            </a:r>
            <a:r>
              <a:rPr lang="ru-RU" b="1" dirty="0" smtClean="0"/>
              <a:t>, а нового не </a:t>
            </a:r>
            <a:r>
              <a:rPr lang="ru-RU" b="1" dirty="0" err="1" smtClean="0"/>
              <a:t>впроваджуємо</a:t>
            </a:r>
            <a:r>
              <a:rPr lang="ru-RU" b="1" dirty="0" smtClean="0"/>
              <a:t>»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Незмінною</a:t>
            </a:r>
            <a:r>
              <a:rPr lang="ru-RU" dirty="0" smtClean="0"/>
              <a:t> </a:t>
            </a:r>
            <a:r>
              <a:rPr lang="ru-RU" dirty="0" err="1" smtClean="0"/>
              <a:t>залишилася</a:t>
            </a:r>
            <a:r>
              <a:rPr lang="ru-RU" dirty="0" smtClean="0"/>
              <a:t> </a:t>
            </a:r>
            <a:r>
              <a:rPr lang="ru-RU" dirty="0" err="1" smtClean="0"/>
              <a:t>руська</a:t>
            </a:r>
            <a:r>
              <a:rPr lang="ru-RU" dirty="0" smtClean="0"/>
              <a:t> система </a:t>
            </a:r>
            <a:r>
              <a:rPr lang="ru-RU" dirty="0" err="1" smtClean="0"/>
              <a:t>управління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 err="1" smtClean="0"/>
              <a:t>руське</a:t>
            </a:r>
            <a:r>
              <a:rPr lang="ru-RU" dirty="0" smtClean="0"/>
              <a:t> </a:t>
            </a:r>
            <a:r>
              <a:rPr lang="ru-RU" dirty="0" err="1" smtClean="0"/>
              <a:t>судочинство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err="1" smtClean="0"/>
              <a:t>Руська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Православна </a:t>
            </a:r>
            <a:r>
              <a:rPr lang="ru-RU" dirty="0" err="1" smtClean="0"/>
              <a:t>віра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Під владою поляків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Поширення</a:t>
            </a:r>
            <a:r>
              <a:rPr lang="ru-RU" dirty="0"/>
              <a:t> норм </a:t>
            </a:r>
            <a:r>
              <a:rPr lang="ru-RU" dirty="0" err="1"/>
              <a:t>польського</a:t>
            </a:r>
            <a:r>
              <a:rPr lang="ru-RU" dirty="0"/>
              <a:t> права, систем </a:t>
            </a:r>
            <a:r>
              <a:rPr lang="ru-RU" dirty="0" err="1"/>
              <a:t>судочинства</a:t>
            </a:r>
            <a:r>
              <a:rPr lang="ru-RU" dirty="0"/>
              <a:t>.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Передача земельних володінь польській шляхті.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Заборона торгівлі на українських землях іноземним купцям. 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Витіснення</a:t>
            </a:r>
            <a:r>
              <a:rPr lang="ru-RU" dirty="0"/>
              <a:t> </a:t>
            </a:r>
            <a:r>
              <a:rPr lang="ru-RU" dirty="0" err="1"/>
              <a:t>православ’я</a:t>
            </a:r>
            <a:r>
              <a:rPr lang="ru-RU" dirty="0"/>
              <a:t>, </a:t>
            </a:r>
            <a:r>
              <a:rPr lang="ru-RU" dirty="0" err="1"/>
              <a:t>утвердження</a:t>
            </a:r>
            <a:r>
              <a:rPr lang="ru-RU" dirty="0"/>
              <a:t> католицизму,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– </a:t>
            </a:r>
            <a:r>
              <a:rPr lang="ru-RU" dirty="0" err="1"/>
              <a:t>латинська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111\Desktop\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1434 року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b="1" dirty="0" err="1" smtClean="0"/>
              <a:t>Руське</a:t>
            </a:r>
            <a:r>
              <a:rPr lang="ru-RU" b="1" dirty="0" smtClean="0"/>
              <a:t> </a:t>
            </a:r>
            <a:r>
              <a:rPr lang="ru-RU" b="1" dirty="0" err="1" smtClean="0"/>
              <a:t>воєводство</a:t>
            </a:r>
            <a:r>
              <a:rPr lang="ru-RU" dirty="0" smtClean="0"/>
              <a:t> в </a:t>
            </a:r>
            <a:r>
              <a:rPr lang="ru-RU" dirty="0" err="1" smtClean="0"/>
              <a:t>Галичині</a:t>
            </a:r>
            <a:endParaRPr lang="ru-RU" dirty="0"/>
          </a:p>
        </p:txBody>
      </p:sp>
      <p:pic>
        <p:nvPicPr>
          <p:cNvPr id="38914" name="Содержимое 7" descr="https://gblobscdn.gitbook.com/assets%2F-LWNQxQlH0qhZcL1yTKL%2F-LWNQzR_YIQjyKRThRsT%2F-LWNR4GvTZKmQTMK_aDv%2F5_2.6.png?generation=1547671992865833&amp;alt=medi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36738"/>
            <a:ext cx="4038600" cy="4052887"/>
          </a:xfrm>
        </p:spPr>
      </p:pic>
      <p:sp>
        <p:nvSpPr>
          <p:cNvPr id="38915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</a:t>
            </a:r>
            <a:r>
              <a:rPr lang="ru-RU" smtClean="0"/>
              <a:t>центром у місті Львів, та </a:t>
            </a:r>
            <a:r>
              <a:rPr lang="ru-RU" b="1" smtClean="0"/>
              <a:t>Подільське</a:t>
            </a:r>
            <a:r>
              <a:rPr lang="ru-RU" smtClean="0"/>
              <a:t> в Західному Поділлі з головним містом – Кам’янцем</a:t>
            </a:r>
          </a:p>
          <a:p>
            <a:pPr eaLnBrk="1" hangingPunct="1"/>
            <a:r>
              <a:rPr lang="ru-RU" smtClean="0"/>
              <a:t>Адміністрацію воєводств очолював воєвода. </a:t>
            </a:r>
            <a:r>
              <a:rPr lang="uk-UA" smtClean="0"/>
              <a:t>Т</a:t>
            </a:r>
            <a:r>
              <a:rPr lang="ru-RU" smtClean="0"/>
              <a:t>ериторія воєводств поділялася на землі та повіти.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/>
              <a:t>Закарпаття</a:t>
            </a:r>
            <a:r>
              <a:rPr lang="ru-RU" b="1" dirty="0" smtClean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владою</a:t>
            </a:r>
            <a:r>
              <a:rPr lang="ru-RU" b="1" dirty="0"/>
              <a:t> </a:t>
            </a:r>
            <a:r>
              <a:rPr lang="ru-RU" b="1" dirty="0" err="1"/>
              <a:t>Угорщини</a:t>
            </a:r>
            <a:endParaRPr lang="ru-RU" dirty="0"/>
          </a:p>
        </p:txBody>
      </p:sp>
      <p:pic>
        <p:nvPicPr>
          <p:cNvPr id="39938" name="Содержимое 6" descr="https://gblobscdn.gitbook.com/assets%2F-LWNQxQlH0qhZcL1yTKL%2F-LWNQzR_YIQjyKRThRsT%2F-LWNR7ZrHrSFactKfGIb%2F5_3_4.jpg?generation=1547672006884536&amp;alt=medi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1175"/>
            <a:ext cx="4038600" cy="4164013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/>
              <a:t>здійснено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земель на </a:t>
            </a:r>
            <a:r>
              <a:rPr lang="ru-RU" i="1" dirty="0" err="1" smtClean="0"/>
              <a:t>комітати</a:t>
            </a:r>
            <a:r>
              <a:rPr lang="ru-RU" dirty="0"/>
              <a:t>, </a:t>
            </a:r>
            <a:r>
              <a:rPr lang="ru-RU" dirty="0" err="1"/>
              <a:t>очільниками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королівські</a:t>
            </a:r>
            <a:r>
              <a:rPr lang="ru-RU" dirty="0"/>
              <a:t> </a:t>
            </a:r>
            <a:r>
              <a:rPr lang="ru-RU" dirty="0" err="1"/>
              <a:t>намісники</a:t>
            </a:r>
            <a:r>
              <a:rPr lang="ru-RU" dirty="0"/>
              <a:t>, – </a:t>
            </a:r>
            <a:r>
              <a:rPr lang="ru-RU" b="1" dirty="0" err="1"/>
              <a:t>ішпани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жупани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Розпочалися</a:t>
            </a:r>
            <a:r>
              <a:rPr lang="ru-RU" dirty="0" smtClean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мадяризації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зросли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 та панщина,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smtClean="0"/>
              <a:t>католицизм.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/>
              <a:t>Буковина</a:t>
            </a:r>
            <a:r>
              <a:rPr lang="ru-RU" b="1" dirty="0"/>
              <a:t> у </a:t>
            </a:r>
            <a:r>
              <a:rPr lang="ru-RU" b="1" dirty="0" err="1"/>
              <a:t>складі</a:t>
            </a:r>
            <a:r>
              <a:rPr lang="ru-RU" b="1" dirty="0"/>
              <a:t> </a:t>
            </a:r>
            <a:r>
              <a:rPr lang="ru-RU" b="1" dirty="0" err="1"/>
              <a:t>Молдавського</a:t>
            </a:r>
            <a:r>
              <a:rPr lang="ru-RU" b="1" dirty="0"/>
              <a:t> </a:t>
            </a:r>
            <a:r>
              <a:rPr lang="ru-RU" b="1" dirty="0" err="1"/>
              <a:t>князівства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XIV ст. </a:t>
            </a:r>
            <a:r>
              <a:rPr lang="ru-RU" dirty="0" err="1"/>
              <a:t>північна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Буковини</a:t>
            </a:r>
            <a:r>
              <a:rPr lang="ru-RU" dirty="0"/>
              <a:t> </a:t>
            </a:r>
            <a:r>
              <a:rPr lang="ru-RU" dirty="0" err="1"/>
              <a:t>перейшла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Орди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цьго</a:t>
            </a:r>
            <a:r>
              <a:rPr lang="ru-RU" dirty="0"/>
              <a:t>, на </a:t>
            </a:r>
            <a:r>
              <a:rPr lang="ru-RU" dirty="0" err="1"/>
              <a:t>територї</a:t>
            </a:r>
            <a:r>
              <a:rPr lang="ru-RU" dirty="0"/>
              <a:t> </a:t>
            </a:r>
            <a:r>
              <a:rPr lang="ru-RU" dirty="0" err="1"/>
              <a:t>Буковини</a:t>
            </a:r>
            <a:r>
              <a:rPr lang="ru-RU" dirty="0"/>
              <a:t> </a:t>
            </a:r>
            <a:r>
              <a:rPr lang="ru-RU" dirty="0" err="1"/>
              <a:t>відокремилася</a:t>
            </a:r>
            <a:r>
              <a:rPr lang="ru-RU" dirty="0"/>
              <a:t> </a:t>
            </a:r>
            <a:r>
              <a:rPr lang="ru-RU" i="1" dirty="0" err="1"/>
              <a:t>Шипинська</a:t>
            </a:r>
            <a:r>
              <a:rPr lang="ru-RU" i="1" dirty="0"/>
              <a:t> </a:t>
            </a:r>
            <a:r>
              <a:rPr lang="ru-RU" i="1" dirty="0" smtClean="0"/>
              <a:t>земля</a:t>
            </a:r>
            <a:r>
              <a:rPr lang="ru-RU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</a:t>
            </a:r>
            <a:r>
              <a:rPr lang="ru-RU" dirty="0"/>
              <a:t>землях же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Буковини</a:t>
            </a:r>
            <a:r>
              <a:rPr lang="ru-RU" dirty="0"/>
              <a:t> активно </a:t>
            </a:r>
            <a:r>
              <a:rPr lang="ru-RU" dirty="0" err="1"/>
              <a:t>розселилися</a:t>
            </a:r>
            <a:r>
              <a:rPr lang="ru-RU" dirty="0"/>
              <a:t> волохи (</a:t>
            </a:r>
            <a:r>
              <a:rPr lang="ru-RU" dirty="0" err="1"/>
              <a:t>румуни</a:t>
            </a:r>
            <a:r>
              <a:rPr lang="ru-RU" dirty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0963" name="Содержимое 4" descr="https://gblobscdn.gitbook.com/assets%2F-LWNQxQlH0qhZcL1yTKL%2F-LWNQzR_YIQjyKRThRsT%2F-LWNR7ZrHrSFactKfGIb%2F5_3_4.jpg?generation=1547672006884536&amp;alt=medi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1175"/>
            <a:ext cx="4038600" cy="416401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/>
              <a:t>Князівство</a:t>
            </a:r>
            <a:r>
              <a:rPr lang="ru-RU" b="1" dirty="0"/>
              <a:t> </a:t>
            </a:r>
            <a:r>
              <a:rPr lang="ru-RU" b="1" dirty="0" err="1"/>
              <a:t>Феодоро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 </a:t>
            </a:r>
            <a:r>
              <a:rPr lang="ru-RU" dirty="0" err="1" smtClean="0"/>
              <a:t>південно-західній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Кримського</a:t>
            </a:r>
            <a:r>
              <a:rPr lang="ru-RU" dirty="0" smtClean="0"/>
              <a:t> </a:t>
            </a:r>
            <a:r>
              <a:rPr lang="ru-RU" dirty="0" err="1" smtClean="0"/>
              <a:t>півострову</a:t>
            </a:r>
            <a:r>
              <a:rPr lang="ru-RU" dirty="0" smtClean="0"/>
              <a:t> </a:t>
            </a:r>
            <a:r>
              <a:rPr lang="ru-RU" dirty="0" err="1" smtClean="0"/>
              <a:t>утворилося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Феодоро</a:t>
            </a:r>
            <a:r>
              <a:rPr lang="ru-RU" dirty="0" smtClean="0"/>
              <a:t>, </a:t>
            </a:r>
            <a:r>
              <a:rPr lang="uk-UA" dirty="0" smtClean="0"/>
              <a:t>зі </a:t>
            </a:r>
            <a:r>
              <a:rPr lang="ru-RU" dirty="0" smtClean="0"/>
              <a:t>столицею </a:t>
            </a:r>
            <a:r>
              <a:rPr lang="ru-RU" b="1" dirty="0" err="1" smtClean="0"/>
              <a:t>Мангуп</a:t>
            </a:r>
            <a:r>
              <a:rPr lang="ru-RU" dirty="0" smtClean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Феодоро</a:t>
            </a:r>
            <a:r>
              <a:rPr lang="ru-RU" i="1" dirty="0" smtClean="0"/>
              <a:t>)</a:t>
            </a:r>
            <a:r>
              <a:rPr lang="ru-RU" dirty="0" smtClean="0"/>
              <a:t>. </a:t>
            </a:r>
            <a:r>
              <a:rPr lang="ru-RU" dirty="0" err="1" smtClean="0"/>
              <a:t>Князівство</a:t>
            </a:r>
            <a:r>
              <a:rPr lang="ru-RU" dirty="0" smtClean="0"/>
              <a:t> </a:t>
            </a:r>
            <a:r>
              <a:rPr lang="ru-RU" dirty="0" err="1" smtClean="0"/>
              <a:t>перебувало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Золотої</a:t>
            </a:r>
            <a:r>
              <a:rPr lang="ru-RU" dirty="0" smtClean="0"/>
              <a:t> </a:t>
            </a:r>
            <a:r>
              <a:rPr lang="ru-RU" dirty="0" err="1" smtClean="0"/>
              <a:t>Орди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заняттям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землеробство</a:t>
            </a:r>
            <a:r>
              <a:rPr lang="ru-RU" dirty="0" smtClean="0"/>
              <a:t>, </a:t>
            </a:r>
            <a:r>
              <a:rPr lang="ru-RU" dirty="0" err="1" smtClean="0"/>
              <a:t>тваринництво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ремесло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торгівля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1987" name="Содержимое 4" descr="https://gblobscdn.gitbook.com/assets%2F-LWNQxQlH0qhZcL1yTKL%2F-LWNQzR_YIQjyKRThRsT%2F-LWNRCxfPMEL5sFpPzBd%2F5_3_7.jpg?generation=1547672026107416&amp;alt=medi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25738"/>
            <a:ext cx="4038600" cy="22748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/>
              <a:t>Утворення</a:t>
            </a:r>
            <a:r>
              <a:rPr lang="ru-RU" b="1" dirty="0"/>
              <a:t> </a:t>
            </a:r>
            <a:r>
              <a:rPr lang="ru-RU" b="1" dirty="0" err="1"/>
              <a:t>Кримського</a:t>
            </a:r>
            <a:r>
              <a:rPr lang="ru-RU" b="1" dirty="0"/>
              <a:t> ханства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 </a:t>
            </a:r>
            <a:r>
              <a:rPr lang="ru-RU" b="1" dirty="0"/>
              <a:t>1449 р. </a:t>
            </a:r>
            <a:r>
              <a:rPr lang="ru-RU" b="1" dirty="0" err="1"/>
              <a:t>Хаджі-Гірей</a:t>
            </a:r>
            <a:r>
              <a:rPr lang="ru-RU" dirty="0"/>
              <a:t> проголосив себе </a:t>
            </a:r>
            <a:r>
              <a:rPr lang="ru-RU" dirty="0" err="1"/>
              <a:t>незалежним</a:t>
            </a:r>
            <a:r>
              <a:rPr lang="ru-RU" dirty="0"/>
              <a:t> правителем </a:t>
            </a:r>
            <a:r>
              <a:rPr lang="ru-RU" dirty="0" err="1"/>
              <a:t>Криму</a:t>
            </a:r>
            <a:r>
              <a:rPr lang="ru-RU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 </a:t>
            </a:r>
            <a:r>
              <a:rPr lang="ru-RU" b="1" dirty="0"/>
              <a:t>1475 р.</a:t>
            </a:r>
            <a:r>
              <a:rPr lang="ru-RU" dirty="0"/>
              <a:t> султан </a:t>
            </a:r>
            <a:r>
              <a:rPr lang="ru-RU" dirty="0" err="1"/>
              <a:t>Османської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b="1" dirty="0" err="1"/>
              <a:t>Мегмед</a:t>
            </a:r>
            <a:r>
              <a:rPr lang="ru-RU" b="1" dirty="0"/>
              <a:t> ІІ</a:t>
            </a:r>
            <a:r>
              <a:rPr lang="ru-RU" dirty="0"/>
              <a:t> </a:t>
            </a:r>
            <a:r>
              <a:rPr lang="ru-RU" dirty="0" err="1"/>
              <a:t>захопив</a:t>
            </a:r>
            <a:r>
              <a:rPr lang="ru-RU" dirty="0"/>
              <a:t> </a:t>
            </a:r>
            <a:r>
              <a:rPr lang="ru-RU" dirty="0" err="1"/>
              <a:t>портові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утворив</a:t>
            </a:r>
            <a:r>
              <a:rPr lang="ru-RU" dirty="0"/>
              <a:t> на </a:t>
            </a:r>
            <a:r>
              <a:rPr lang="ru-RU" dirty="0" err="1"/>
              <a:t>узбережжі</a:t>
            </a:r>
            <a:r>
              <a:rPr lang="ru-RU" dirty="0"/>
              <a:t> Чорного моря свою </a:t>
            </a:r>
            <a:r>
              <a:rPr lang="ru-RU" dirty="0" err="1"/>
              <a:t>провінцію</a:t>
            </a:r>
            <a:r>
              <a:rPr lang="ru-RU" dirty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</a:t>
            </a:r>
            <a:r>
              <a:rPr lang="ru-RU" b="1" dirty="0"/>
              <a:t> 1478 р. </a:t>
            </a:r>
            <a:r>
              <a:rPr lang="ru-RU" dirty="0" err="1"/>
              <a:t>кримський</a:t>
            </a:r>
            <a:r>
              <a:rPr lang="ru-RU" dirty="0"/>
              <a:t> хан </a:t>
            </a:r>
            <a:r>
              <a:rPr lang="ru-RU" b="1" dirty="0" err="1"/>
              <a:t>Менглі-Гірей</a:t>
            </a:r>
            <a:r>
              <a:rPr lang="ru-RU" dirty="0"/>
              <a:t> </a:t>
            </a:r>
            <a:r>
              <a:rPr lang="ru-RU" b="1" dirty="0" err="1"/>
              <a:t>визнає</a:t>
            </a:r>
            <a:r>
              <a:rPr lang="ru-RU" b="1" dirty="0"/>
              <a:t> </a:t>
            </a:r>
            <a:r>
              <a:rPr lang="ru-RU" b="1" dirty="0" err="1"/>
              <a:t>васальну</a:t>
            </a:r>
            <a:r>
              <a:rPr lang="ru-RU" b="1" dirty="0"/>
              <a:t> </a:t>
            </a:r>
            <a:r>
              <a:rPr lang="ru-RU" b="1" dirty="0" err="1"/>
              <a:t>залежність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Османської</a:t>
            </a:r>
            <a:r>
              <a:rPr lang="ru-RU" b="1" dirty="0"/>
              <a:t> </a:t>
            </a:r>
            <a:r>
              <a:rPr lang="ru-RU" b="1" dirty="0" err="1"/>
              <a:t>імперії</a:t>
            </a:r>
            <a:r>
              <a:rPr lang="ru-RU" b="1" dirty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3011" name="Picture 7" descr="image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62213"/>
            <a:ext cx="4038600" cy="28019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http://fotoramochki.com/fon/fon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3606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4"/>
          <p:cNvSpPr>
            <a:spLocks noChangeArrowheads="1"/>
          </p:cNvSpPr>
          <p:nvPr/>
        </p:nvSpPr>
        <p:spPr bwMode="auto">
          <a:xfrm>
            <a:off x="4787900" y="40052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716463" y="3141663"/>
            <a:ext cx="403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11188" y="49180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/>
          </a:p>
        </p:txBody>
      </p:sp>
      <p:graphicFrame>
        <p:nvGraphicFramePr>
          <p:cNvPr id="292889" name="Group 25"/>
          <p:cNvGraphicFramePr>
            <a:graphicFrameLocks noGrp="1"/>
          </p:cNvGraphicFramePr>
          <p:nvPr/>
        </p:nvGraphicFramePr>
        <p:xfrm>
          <a:off x="5219700" y="5157788"/>
          <a:ext cx="746125" cy="517525"/>
        </p:xfrm>
        <a:graphic>
          <a:graphicData uri="http://schemas.openxmlformats.org/drawingml/2006/table">
            <a:tbl>
              <a:tblPr/>
              <a:tblGrid>
                <a:gridCol w="208280"/>
                <a:gridCol w="53816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0" name="Rectangle 14"/>
          <p:cNvSpPr>
            <a:spLocks noChangeArrowheads="1"/>
          </p:cNvSpPr>
          <p:nvPr/>
        </p:nvSpPr>
        <p:spPr bwMode="auto">
          <a:xfrm>
            <a:off x="539750" y="4868863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/>
          </a:p>
        </p:txBody>
      </p:sp>
      <p:pic>
        <p:nvPicPr>
          <p:cNvPr id="44041" name="Picture 26" descr="Орда повертається з ясиром. Гравюра з угорської хроніки XV ст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052513"/>
            <a:ext cx="38877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91" name="Rectangle 27"/>
          <p:cNvSpPr>
            <a:spLocks noChangeArrowheads="1"/>
          </p:cNvSpPr>
          <p:nvPr/>
        </p:nvSpPr>
        <p:spPr bwMode="auto">
          <a:xfrm>
            <a:off x="4643438" y="4365625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Орда повертається з ясиром. Гравюра з угорської хроніки XV ст.</a:t>
            </a:r>
          </a:p>
        </p:txBody>
      </p:sp>
      <p:sp>
        <p:nvSpPr>
          <p:cNvPr id="44043" name="Rectangle 28"/>
          <p:cNvSpPr>
            <a:spLocks noChangeArrowheads="1"/>
          </p:cNvSpPr>
          <p:nvPr/>
        </p:nvSpPr>
        <p:spPr bwMode="auto">
          <a:xfrm>
            <a:off x="755650" y="523875"/>
            <a:ext cx="36004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400" b="1" u="sng">
                <a:latin typeface="Calibri" pitchFamily="34" charset="0"/>
              </a:rPr>
              <a:t>Ясир</a:t>
            </a:r>
            <a:r>
              <a:rPr lang="ru-RU" sz="2400" b="1">
                <a:latin typeface="Calibri" pitchFamily="34" charset="0"/>
              </a:rPr>
              <a:t> – бранці, яких захоплювали татари </a:t>
            </a:r>
            <a:r>
              <a:rPr lang="uk-UA" sz="2400" b="1">
                <a:latin typeface="Calibri" pitchFamily="34" charset="0"/>
              </a:rPr>
              <a:t>і</a:t>
            </a:r>
            <a:r>
              <a:rPr lang="ru-RU" sz="2400" b="1">
                <a:latin typeface="Calibri" pitchFamily="34" charset="0"/>
              </a:rPr>
              <a:t> турки під час походів на українські землі.</a:t>
            </a:r>
          </a:p>
          <a:p>
            <a:pPr>
              <a:buFontTx/>
              <a:buChar char="•"/>
            </a:pPr>
            <a:r>
              <a:rPr lang="ru-RU" sz="2400" b="1" u="sng">
                <a:latin typeface="Calibri" pitchFamily="34" charset="0"/>
              </a:rPr>
              <a:t>Яничари</a:t>
            </a:r>
            <a:r>
              <a:rPr lang="ru-RU" sz="2400" b="1">
                <a:latin typeface="Calibri" pitchFamily="34" charset="0"/>
              </a:rPr>
              <a:t> – турецька регулярна піхота,  створена в 14 ст. султаном Мурадом І.</a:t>
            </a:r>
          </a:p>
          <a:p>
            <a:pPr>
              <a:buFontTx/>
              <a:buChar char="•"/>
            </a:pPr>
            <a:endParaRPr lang="ru-RU" sz="2400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sz="2000" b="1">
                <a:latin typeface="Calibri" pitchFamily="34" charset="0"/>
              </a:rPr>
              <a:t>Упродовж 1450-1556 рр. татари грабували українські землі 86 разів.</a:t>
            </a:r>
          </a:p>
          <a:p>
            <a:pPr>
              <a:buFontTx/>
              <a:buChar char="•"/>
            </a:pPr>
            <a:r>
              <a:rPr lang="ru-RU" sz="2000" b="1">
                <a:latin typeface="Calibri" pitchFamily="34" charset="0"/>
              </a:rPr>
              <a:t>  За підрахунками втрати становили від 2 до 2,5 млн осіб.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836712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Битва під Оршою</a:t>
            </a:r>
            <a:endParaRPr lang="ru-RU" b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МОСКОВСЬКО-ЛИТОВСЬКІ ВІЙНИ</a:t>
            </a:r>
            <a:endParaRPr lang="ru-RU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b="1" dirty="0" err="1"/>
              <a:t>війни</a:t>
            </a:r>
            <a:r>
              <a:rPr lang="ru-RU" b="1" dirty="0"/>
              <a:t> 1500–1503 </a:t>
            </a:r>
            <a:r>
              <a:rPr lang="ru-RU" b="1" dirty="0" err="1"/>
              <a:t>рр</a:t>
            </a:r>
            <a:r>
              <a:rPr lang="ru-RU" b="1" dirty="0"/>
              <a:t>.</a:t>
            </a:r>
            <a:r>
              <a:rPr lang="ru-RU" dirty="0"/>
              <a:t> до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b="1" dirty="0" err="1"/>
              <a:t>Івана</a:t>
            </a:r>
            <a:r>
              <a:rPr lang="ru-RU" b="1" dirty="0"/>
              <a:t> ІІІ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</a:t>
            </a:r>
            <a:r>
              <a:rPr lang="ru-RU" dirty="0" err="1"/>
              <a:t>Чернігів</a:t>
            </a:r>
            <a:r>
              <a:rPr lang="ru-RU" dirty="0"/>
              <a:t>, Стародуб, </a:t>
            </a:r>
            <a:r>
              <a:rPr lang="ru-RU" dirty="0" err="1"/>
              <a:t>Новгород-Сіверський</a:t>
            </a:r>
            <a:r>
              <a:rPr lang="ru-RU" dirty="0"/>
              <a:t>, </a:t>
            </a:r>
            <a:r>
              <a:rPr lang="ru-RU" dirty="0" err="1"/>
              <a:t>Любеч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У </a:t>
            </a:r>
            <a:r>
              <a:rPr lang="ru-RU" b="1" dirty="0"/>
              <a:t>1514 р</a:t>
            </a:r>
            <a:r>
              <a:rPr lang="ru-RU" dirty="0"/>
              <a:t>. - битва </a:t>
            </a:r>
            <a:r>
              <a:rPr lang="ru-RU" dirty="0" err="1"/>
              <a:t>під</a:t>
            </a:r>
            <a:r>
              <a:rPr lang="ru-RU" dirty="0"/>
              <a:t> Оршею </a:t>
            </a:r>
            <a:r>
              <a:rPr lang="ru-RU" dirty="0" err="1"/>
              <a:t>закінчилася</a:t>
            </a:r>
            <a:r>
              <a:rPr lang="ru-RU" dirty="0"/>
              <a:t> </a:t>
            </a:r>
            <a:r>
              <a:rPr lang="ru-RU" dirty="0" err="1"/>
              <a:t>перемогою</a:t>
            </a:r>
            <a:r>
              <a:rPr lang="ru-RU" dirty="0"/>
              <a:t> </a:t>
            </a:r>
            <a:r>
              <a:rPr lang="ru-RU" b="1" dirty="0"/>
              <a:t>ВКЛ.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До 1537 р.</a:t>
            </a:r>
            <a:r>
              <a:rPr lang="ru-RU" dirty="0"/>
              <a:t> </a:t>
            </a:r>
            <a:r>
              <a:rPr lang="ru-RU" b="1" dirty="0"/>
              <a:t>ВКЛ </a:t>
            </a:r>
            <a:r>
              <a:rPr lang="ru-RU" dirty="0"/>
              <a:t>у </a:t>
            </a:r>
            <a:r>
              <a:rPr lang="ru-RU" dirty="0" err="1"/>
              <a:t>війнах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Московії</a:t>
            </a:r>
            <a:r>
              <a:rPr lang="ru-RU" dirty="0"/>
              <a:t> </a:t>
            </a:r>
            <a:r>
              <a:rPr lang="ru-RU" dirty="0" err="1"/>
              <a:t>втратило</a:t>
            </a:r>
            <a:r>
              <a:rPr lang="ru-RU" dirty="0"/>
              <a:t> </a:t>
            </a:r>
            <a:r>
              <a:rPr lang="ru-RU" dirty="0" err="1"/>
              <a:t>Чернігово-Сіверщину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Смоленськ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5059" name="Picture 2" descr="C:\Users\111\Desktop\b.o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013" y="1600200"/>
            <a:ext cx="3736975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Юрій Дрогобич</a:t>
            </a: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b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(бл. 1450-1494 рр.)</a:t>
            </a:r>
            <a:endParaRPr lang="ru-RU" sz="320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4608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філософ, астроном, доктор медицини.</a:t>
            </a:r>
            <a:endParaRPr lang="en-US" sz="24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latin typeface="Arial" charset="0"/>
              </a:rPr>
              <a:t>п</a:t>
            </a:r>
            <a:r>
              <a:rPr lang="ru-RU" sz="2400" smtClean="0">
                <a:latin typeface="Arial" charset="0"/>
              </a:rPr>
              <a:t>ерший український автор друкованого твору латинською мовою: </a:t>
            </a:r>
            <a:r>
              <a:rPr lang="ru-RU" sz="2400" i="1" smtClean="0">
                <a:latin typeface="Arial" charset="0"/>
              </a:rPr>
              <a:t>трактат «Прогностична оцінка поточного 1483 р.» (Рим, 1483 р.).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ректор Болонського університету (Італія).</a:t>
            </a:r>
            <a:endParaRPr lang="uk-UA" sz="2400" b="1" u="sng" smtClean="0"/>
          </a:p>
        </p:txBody>
      </p:sp>
      <p:sp>
        <p:nvSpPr>
          <p:cNvPr id="46083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6" descr="Juriy Koterm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28775"/>
            <a:ext cx="3146425" cy="450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404813"/>
            <a:ext cx="5257800" cy="56880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u="sng" smtClean="0"/>
              <a:t>Костянтин Острозький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u="sng" smtClean="0"/>
              <a:t>(бл. 1460–1530)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u="sng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князь, воєначальник.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uk-UA" sz="2400" smtClean="0"/>
              <a:t>опікувався православною церквою і культурним життям.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1497 р.</a:t>
            </a:r>
            <a:r>
              <a:rPr lang="ru-RU" sz="2400" smtClean="0"/>
              <a:t> отримав посаду </a:t>
            </a:r>
            <a:r>
              <a:rPr lang="ru-RU" sz="2400" smtClean="0">
                <a:hlinkClick r:id="rId2" tooltip="Великий гетьман литовський"/>
              </a:rPr>
              <a:t>Великого гетьмана Литовського</a:t>
            </a:r>
            <a:r>
              <a:rPr lang="ru-RU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smtClean="0"/>
              <a:t>1514 р.</a:t>
            </a:r>
            <a:r>
              <a:rPr lang="uk-UA" sz="2400" smtClean="0"/>
              <a:t> здобув перемогу над московським військом під Оршею.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батько </a:t>
            </a:r>
            <a:r>
              <a:rPr lang="ru-RU" sz="2400" smtClean="0">
                <a:hlinkClick r:id="rId3" tooltip="Острозький Костянтин-Василь"/>
              </a:rPr>
              <a:t>Василя</a:t>
            </a:r>
            <a:r>
              <a:rPr lang="ru-RU" sz="2400" smtClean="0"/>
              <a:t> </a:t>
            </a:r>
            <a:r>
              <a:rPr lang="ru-RU" sz="2400" smtClean="0">
                <a:hlinkClick r:id="rId3" tooltip="Острозький Костянтин-Василь"/>
              </a:rPr>
              <a:t>Острозького</a:t>
            </a:r>
            <a:r>
              <a:rPr lang="ru-RU" sz="2400" smtClean="0"/>
              <a:t>.</a:t>
            </a:r>
            <a:endParaRPr lang="uk-UA" sz="2400" smtClean="0"/>
          </a:p>
        </p:txBody>
      </p:sp>
      <p:sp>
        <p:nvSpPr>
          <p:cNvPr id="4710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661025"/>
            <a:ext cx="82550" cy="434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47107" name="Picture 6" descr="Konstanty Iwanowicz Ostrogski 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26654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dirty="0" smtClean="0"/>
              <a:t>МІСТОБУДУВАННЯ </a:t>
            </a:r>
            <a:r>
              <a:rPr lang="ru-RU" sz="4000" b="1" dirty="0"/>
              <a:t>ТА АРХІТЕКТУРА</a:t>
            </a:r>
            <a:r>
              <a:rPr lang="ru-RU" sz="4000" dirty="0"/>
              <a:t> </a:t>
            </a:r>
            <a:br>
              <a:rPr lang="ru-RU" sz="4000" dirty="0"/>
            </a:br>
            <a:endParaRPr lang="ru-RU" sz="4000" dirty="0" smtClean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56932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smtClean="0"/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Магдебурзьке право – </a:t>
            </a:r>
            <a:r>
              <a:rPr lang="ru-RU" sz="2400" smtClean="0"/>
              <a:t>виникло у 13 ст. у Німеччині, у </a:t>
            </a:r>
            <a:r>
              <a:rPr lang="ru-RU" sz="2400" b="1" smtClean="0"/>
              <a:t>м. Магдебурзі</a:t>
            </a:r>
            <a:r>
              <a:rPr lang="ru-RU" sz="2400" smtClean="0"/>
              <a:t>, й передбачало </a:t>
            </a:r>
            <a:r>
              <a:rPr lang="ru-RU" sz="2400" b="1" smtClean="0"/>
              <a:t>створення міського самоврядівання.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Надавалося виликим литовським князєм або польським королем.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Містом керував </a:t>
            </a:r>
            <a:r>
              <a:rPr lang="ru-RU" sz="2400" b="1" smtClean="0"/>
              <a:t>магістрат</a:t>
            </a:r>
            <a:r>
              <a:rPr lang="ru-RU" sz="2400" smtClean="0"/>
              <a:t> – орган, що об</a:t>
            </a:r>
            <a:r>
              <a:rPr lang="uk-UA" sz="2400" smtClean="0"/>
              <a:t>’</a:t>
            </a:r>
            <a:r>
              <a:rPr lang="ru-RU" sz="2400" smtClean="0"/>
              <a:t>єднував </a:t>
            </a:r>
            <a:r>
              <a:rPr lang="ru-RU" sz="2400" b="1" smtClean="0"/>
              <a:t>раду</a:t>
            </a:r>
            <a:r>
              <a:rPr lang="ru-RU" sz="2400" smtClean="0"/>
              <a:t> (очолював бурмистр) і </a:t>
            </a:r>
            <a:r>
              <a:rPr lang="ru-RU" sz="2400" b="1" smtClean="0"/>
              <a:t>лаву</a:t>
            </a:r>
            <a:r>
              <a:rPr lang="ru-RU" sz="2400" smtClean="0"/>
              <a:t> (війт).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Цех </a:t>
            </a:r>
            <a:r>
              <a:rPr lang="ru-RU" sz="2400" smtClean="0"/>
              <a:t>- самоврядна громада вільних ремісників, очолювана виборним цехмістром.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ВИНИКНЕННЯ УКРАЇНСЬКОГО КОЗАЦТВА</a:t>
            </a:r>
            <a:r>
              <a:rPr lang="ru-RU" dirty="0" smtClean="0"/>
              <a:t>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1489 р.</a:t>
            </a:r>
            <a:r>
              <a:rPr lang="ru-RU" sz="2000" smtClean="0"/>
              <a:t> - перша згадка про українських козаків у писемних джерелах (у «Польський хрониці» Мартина та Йохима Бельських).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У перекладі з тюркських мов він означає "одинокий", "схильний до розбою, завоювання".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smtClean="0"/>
              <a:t>Причини появи козацтва:</a:t>
            </a:r>
            <a:r>
              <a:rPr lang="uk-UA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посилення феодального гніту селян та міщан з боку панства (запровадження кріпосної залежності, збільшення повинностей і податків).</a:t>
            </a: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політика ополячення українського населення, утиски і обмеження культури та мови.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наступ католицької церкви на право православного населення.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потреба в захисті земель від походів кримських орд та султанських військ.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31188" cy="1143000"/>
          </a:xfrm>
        </p:spPr>
        <p:txBody>
          <a:bodyPr anchor="t"/>
          <a:lstStyle/>
          <a:p>
            <a:endParaRPr lang="en-US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31188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8435" name="Picture 4" descr="slid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Міндовг  (1195 -1263)</a:t>
            </a:r>
            <a:endParaRPr lang="uk-UA" altLang="ru-RU" b="1" smtClean="0"/>
          </a:p>
        </p:txBody>
      </p:sp>
      <p:sp>
        <p:nvSpPr>
          <p:cNvPr id="19458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smtClean="0"/>
          </a:p>
        </p:txBody>
      </p:sp>
      <p:sp>
        <p:nvSpPr>
          <p:cNvPr id="19459" name="Содержимое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>
          <a:xfrm>
            <a:off x="4645025" y="1484313"/>
            <a:ext cx="4041775" cy="51847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Князь </a:t>
            </a:r>
            <a:r>
              <a:rPr lang="uk-UA" sz="2800" dirty="0"/>
              <a:t>і перший король Литви (1253—1263)</a:t>
            </a:r>
            <a:endParaRPr lang="uk-UA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Приєднав </a:t>
            </a:r>
            <a:r>
              <a:rPr lang="uk-UA" sz="2800" dirty="0"/>
              <a:t>у 1230-1240-х роках </a:t>
            </a:r>
            <a:r>
              <a:rPr lang="uk-UA" sz="2800" dirty="0" err="1"/>
              <a:t>західноруські</a:t>
            </a:r>
            <a:r>
              <a:rPr lang="uk-UA" sz="2800" dirty="0"/>
              <a:t> землі (Полоцьк, Вітебськ</a:t>
            </a:r>
            <a:r>
              <a:rPr lang="uk-UA" sz="28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1253 </a:t>
            </a:r>
            <a:r>
              <a:rPr lang="ru-RU" sz="2800" dirty="0" err="1" smtClean="0"/>
              <a:t>отримує</a:t>
            </a:r>
            <a:r>
              <a:rPr lang="ru-RU" sz="2800" dirty="0" smtClean="0"/>
              <a:t> </a:t>
            </a:r>
            <a:r>
              <a:rPr lang="ru-RU" sz="2800" dirty="0"/>
              <a:t>титул короля 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/>
              <a:t>Зрікся</a:t>
            </a:r>
            <a:r>
              <a:rPr lang="ru-RU" sz="2800" dirty="0" smtClean="0"/>
              <a:t> </a:t>
            </a:r>
            <a:r>
              <a:rPr lang="ru-RU" sz="2800" dirty="0" err="1"/>
              <a:t>християнства</a:t>
            </a:r>
            <a:r>
              <a:rPr lang="ru-RU" sz="2800" dirty="0"/>
              <a:t> </a:t>
            </a:r>
            <a:r>
              <a:rPr lang="ru-RU" sz="2800" dirty="0" smtClean="0"/>
              <a:t>1261 року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/>
              <a:t>вбитий</a:t>
            </a:r>
            <a:r>
              <a:rPr lang="ru-RU" sz="2800" dirty="0"/>
              <a:t> </a:t>
            </a:r>
            <a:r>
              <a:rPr lang="ru-RU" sz="2800" dirty="0" err="1"/>
              <a:t>змовниками</a:t>
            </a:r>
            <a:r>
              <a:rPr lang="ru-RU" sz="2800" dirty="0"/>
              <a:t> в 1263 </a:t>
            </a:r>
            <a:r>
              <a:rPr lang="ru-RU" sz="2800" dirty="0" err="1"/>
              <a:t>році</a:t>
            </a:r>
            <a:endParaRPr lang="ru-RU" sz="2800" dirty="0"/>
          </a:p>
        </p:txBody>
      </p:sp>
      <p:pic>
        <p:nvPicPr>
          <p:cNvPr id="5126" name="Picture 4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960813" cy="527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Гедемін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dirty="0" smtClean="0"/>
              <a:t>Роки </a:t>
            </a:r>
            <a:r>
              <a:rPr lang="uk-UA" dirty="0"/>
              <a:t>правління </a:t>
            </a:r>
            <a:r>
              <a:rPr lang="ru-RU" b="1" dirty="0"/>
              <a:t>1316 —1341</a:t>
            </a:r>
            <a:br>
              <a:rPr lang="ru-RU" b="1" dirty="0"/>
            </a:br>
            <a:endParaRPr lang="uk-UA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1316р. </a:t>
            </a:r>
            <a:r>
              <a:rPr lang="ru-RU" dirty="0"/>
              <a:t>до </a:t>
            </a:r>
            <a:r>
              <a:rPr lang="ru-RU" dirty="0" err="1"/>
              <a:t>Литви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приєднана</a:t>
            </a:r>
            <a:r>
              <a:rPr lang="ru-RU" dirty="0"/>
              <a:t> </a:t>
            </a:r>
            <a:r>
              <a:rPr lang="ru-RU" dirty="0" err="1"/>
              <a:t>Берестейська</a:t>
            </a:r>
            <a:r>
              <a:rPr lang="ru-RU" dirty="0"/>
              <a:t> </a:t>
            </a:r>
            <a:r>
              <a:rPr lang="ru-RU" dirty="0" smtClean="0"/>
              <a:t>земля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1326р. </a:t>
            </a:r>
            <a:r>
              <a:rPr lang="ru-RU" dirty="0"/>
              <a:t>– </a:t>
            </a:r>
            <a:r>
              <a:rPr lang="ru-RU" dirty="0" err="1" smtClean="0"/>
              <a:t>Мінськ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1336р. </a:t>
            </a:r>
            <a:r>
              <a:rPr lang="ru-RU" dirty="0"/>
              <a:t>– </a:t>
            </a:r>
            <a:r>
              <a:rPr lang="ru-RU" dirty="0" err="1"/>
              <a:t>Турів</a:t>
            </a:r>
            <a:r>
              <a:rPr lang="ru-RU" dirty="0"/>
              <a:t> та </a:t>
            </a:r>
            <a:r>
              <a:rPr lang="ru-RU" dirty="0" err="1" smtClean="0"/>
              <a:t>Пінськ</a:t>
            </a:r>
            <a:r>
              <a:rPr lang="ru-RU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1323 </a:t>
            </a:r>
            <a:r>
              <a:rPr lang="ru-RU" b="1" dirty="0" smtClean="0"/>
              <a:t>р.</a:t>
            </a:r>
            <a:r>
              <a:rPr lang="ru-RU" dirty="0" smtClean="0"/>
              <a:t> </a:t>
            </a:r>
            <a:r>
              <a:rPr lang="ru-RU" dirty="0" err="1"/>
              <a:t>Гедимін</a:t>
            </a:r>
            <a:r>
              <a:rPr lang="ru-RU" dirty="0"/>
              <a:t> </a:t>
            </a:r>
            <a:r>
              <a:rPr lang="ru-RU" dirty="0" err="1"/>
              <a:t>захопив</a:t>
            </a:r>
            <a:r>
              <a:rPr lang="ru-RU" dirty="0"/>
              <a:t> </a:t>
            </a:r>
            <a:r>
              <a:rPr lang="ru-RU" dirty="0" err="1" smtClean="0"/>
              <a:t>Волинь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err="1" smtClean="0"/>
              <a:t>Гедемін</a:t>
            </a:r>
            <a:r>
              <a:rPr lang="uk-UA" b="1" dirty="0" smtClean="0"/>
              <a:t> </a:t>
            </a:r>
            <a:r>
              <a:rPr lang="uk-UA" b="1" dirty="0" err="1" smtClean="0"/>
              <a:t>звгинув</a:t>
            </a:r>
            <a:r>
              <a:rPr lang="uk-UA" b="1" dirty="0" smtClean="0"/>
              <a:t> </a:t>
            </a:r>
            <a:r>
              <a:rPr lang="uk-UA" dirty="0"/>
              <a:t>під</a:t>
            </a:r>
            <a:r>
              <a:rPr lang="ru-RU" dirty="0"/>
              <a:t> час осади </a:t>
            </a:r>
            <a:r>
              <a:rPr lang="ru-RU" i="1" dirty="0" err="1"/>
              <a:t>фортеці</a:t>
            </a:r>
            <a:r>
              <a:rPr lang="ru-RU" i="1" dirty="0"/>
              <a:t> </a:t>
            </a:r>
            <a:r>
              <a:rPr lang="ru-RU" i="1" dirty="0" err="1"/>
              <a:t>Баєрбург</a:t>
            </a:r>
            <a:r>
              <a:rPr lang="ru-RU" dirty="0"/>
              <a:t> у </a:t>
            </a:r>
            <a:r>
              <a:rPr lang="ru-RU" b="1" dirty="0"/>
              <a:t>1341 </a:t>
            </a:r>
            <a:r>
              <a:rPr lang="ru-RU" b="1" dirty="0" err="1"/>
              <a:t>році</a:t>
            </a:r>
            <a:r>
              <a:rPr lang="ru-RU" dirty="0"/>
              <a:t>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7649" name="Picture 1" descr="C:\Users\111\Desktop\unnamed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531938"/>
            <a:ext cx="3851275" cy="47767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Любарт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uk-UA" b="1" dirty="0"/>
          </a:p>
        </p:txBody>
      </p:sp>
      <p:sp>
        <p:nvSpPr>
          <p:cNvPr id="21506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Син великого князя литовського Ґедиміна, після смерті Юрія ІІ</a:t>
            </a:r>
          </a:p>
          <a:p>
            <a:pPr eaLnBrk="1" hangingPunct="1"/>
            <a:r>
              <a:rPr lang="ru-RU" smtClean="0"/>
              <a:t>У 1340 р. зайняв галицько-волинський престол.</a:t>
            </a:r>
          </a:p>
          <a:p>
            <a:pPr eaLnBrk="1" hangingPunct="1"/>
            <a:r>
              <a:rPr lang="ru-RU" smtClean="0"/>
              <a:t> Вів боротьбу за відновлення Галицько-Волинської держави.</a:t>
            </a:r>
          </a:p>
        </p:txBody>
      </p:sp>
      <p:sp>
        <p:nvSpPr>
          <p:cNvPr id="21507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25" y="1617663"/>
            <a:ext cx="4056063" cy="502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>Ольгерд </a:t>
            </a:r>
            <a:r>
              <a:rPr lang="uk-UA" b="1" dirty="0" err="1" smtClean="0"/>
              <a:t>Гедимінович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(1345-1377рр.)</a:t>
            </a:r>
            <a:endParaRPr lang="uk-UA" b="1" dirty="0"/>
          </a:p>
        </p:txBody>
      </p:sp>
      <p:sp>
        <p:nvSpPr>
          <p:cNvPr id="22530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Об’єднав усі сучасні литовські та білоруські землі, українськ</a:t>
            </a:r>
            <a:r>
              <a:rPr lang="uk-UA" smtClean="0"/>
              <a:t>і</a:t>
            </a:r>
            <a:r>
              <a:rPr lang="ru-RU" smtClean="0"/>
              <a:t> та частину російських земель. </a:t>
            </a:r>
          </a:p>
          <a:p>
            <a:pPr eaLnBrk="1" hangingPunct="1"/>
            <a:r>
              <a:rPr lang="ru-RU" smtClean="0"/>
              <a:t>Ольгерду приписують твердження </a:t>
            </a:r>
            <a:r>
              <a:rPr lang="ru-RU" b="1" i="1" smtClean="0">
                <a:solidFill>
                  <a:srgbClr val="C00000"/>
                </a:solidFill>
              </a:rPr>
              <a:t>«уся Русь має належати литовцям»</a:t>
            </a:r>
            <a:r>
              <a:rPr lang="ru-RU" b="1" smtClean="0">
                <a:solidFill>
                  <a:srgbClr val="C00000"/>
                </a:solidFill>
              </a:rPr>
              <a:t>.</a:t>
            </a:r>
            <a:endParaRPr lang="ru-RU" smtClean="0"/>
          </a:p>
          <a:p>
            <a:pPr eaLnBrk="1" hangingPunct="1"/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11\Desktop\2018-05-26-395_48188-7_806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Битва на Синіх Водах</a:t>
            </a:r>
            <a:r>
              <a:rPr lang="ru-RU" smtClean="0"/>
              <a:t> </a:t>
            </a:r>
            <a:r>
              <a:rPr lang="ru-RU" b="1" smtClean="0"/>
              <a:t>(1362 р.)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Армія</a:t>
            </a:r>
            <a:r>
              <a:rPr lang="ru-RU" dirty="0" smtClean="0"/>
              <a:t> </a:t>
            </a:r>
            <a:r>
              <a:rPr lang="ru-RU" dirty="0" err="1" smtClean="0"/>
              <a:t>Ольгерда</a:t>
            </a:r>
            <a:r>
              <a:rPr lang="ru-RU" dirty="0" smtClean="0"/>
              <a:t> </a:t>
            </a:r>
            <a:r>
              <a:rPr lang="ru-RU" dirty="0" err="1"/>
              <a:t>зустрілася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військами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татарських</a:t>
            </a:r>
            <a:r>
              <a:rPr lang="ru-RU" dirty="0"/>
              <a:t> </a:t>
            </a:r>
            <a:r>
              <a:rPr lang="ru-RU" dirty="0" err="1"/>
              <a:t>беїв</a:t>
            </a:r>
            <a:r>
              <a:rPr lang="ru-RU" dirty="0"/>
              <a:t> – </a:t>
            </a:r>
            <a:r>
              <a:rPr lang="ru-RU" dirty="0" err="1"/>
              <a:t>Кутлубуги</a:t>
            </a:r>
            <a:r>
              <a:rPr lang="ru-RU" dirty="0"/>
              <a:t>, Кочубея та </a:t>
            </a:r>
            <a:r>
              <a:rPr lang="ru-RU" dirty="0" err="1" smtClean="0"/>
              <a:t>Деметрія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перемогу.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/>
              <a:t>, </a:t>
            </a:r>
            <a:r>
              <a:rPr lang="ru-RU" dirty="0" err="1"/>
              <a:t>Подільського</a:t>
            </a:r>
            <a:r>
              <a:rPr lang="ru-RU" dirty="0"/>
              <a:t> та </a:t>
            </a:r>
            <a:r>
              <a:rPr lang="ru-RU" dirty="0" err="1"/>
              <a:t>Чернігово-Сіверського</a:t>
            </a:r>
            <a:r>
              <a:rPr lang="ru-RU" dirty="0"/>
              <a:t> </a:t>
            </a:r>
            <a:r>
              <a:rPr lang="ru-RU" dirty="0" err="1"/>
              <a:t>князівств</a:t>
            </a:r>
            <a:r>
              <a:rPr lang="ru-RU" dirty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</a:t>
            </a:r>
            <a:r>
              <a:rPr lang="ru-RU" dirty="0"/>
              <a:t>до складу </a:t>
            </a:r>
            <a:r>
              <a:rPr lang="ru-RU" dirty="0" smtClean="0"/>
              <a:t>ВКЛ, яке </a:t>
            </a:r>
            <a:r>
              <a:rPr lang="ru-RU" dirty="0"/>
              <a:t>стало </a:t>
            </a:r>
            <a:r>
              <a:rPr lang="ru-RU" dirty="0" err="1"/>
              <a:t>найбільшою</a:t>
            </a:r>
            <a:r>
              <a:rPr lang="ru-RU" dirty="0"/>
              <a:t> державою </a:t>
            </a:r>
            <a:r>
              <a:rPr lang="ru-RU" dirty="0" err="1"/>
              <a:t>Європи</a:t>
            </a:r>
            <a:endParaRPr lang="ru-RU" dirty="0"/>
          </a:p>
        </p:txBody>
      </p:sp>
      <p:pic>
        <p:nvPicPr>
          <p:cNvPr id="2050" name="Picture 2" descr="C:\Users\111\Desktop\Olgerd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1192</Words>
  <Application>Microsoft Office PowerPoint</Application>
  <PresentationFormat>Экран (4:3)</PresentationFormat>
  <Paragraphs>165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Times New Roman</vt:lpstr>
      <vt:lpstr>Tahoma</vt:lpstr>
      <vt:lpstr>Wingdings</vt:lpstr>
      <vt:lpstr>Arial Unicode MS</vt:lpstr>
      <vt:lpstr>Verdana</vt:lpstr>
      <vt:lpstr>Aharoni</vt:lpstr>
      <vt:lpstr>Тема Office</vt:lpstr>
      <vt:lpstr>Слайд 1</vt:lpstr>
      <vt:lpstr>Слайд 2</vt:lpstr>
      <vt:lpstr>Слайд 3</vt:lpstr>
      <vt:lpstr>Слайд 4</vt:lpstr>
      <vt:lpstr>Міндовг  (1195 -1263)</vt:lpstr>
      <vt:lpstr> Гедемін Роки правління 1316 —1341 </vt:lpstr>
      <vt:lpstr> Любарт  </vt:lpstr>
      <vt:lpstr>Ольгерд Гедимінович (1345-1377рр.)</vt:lpstr>
      <vt:lpstr>Битва на Синіх Водах (1362 р.)</vt:lpstr>
      <vt:lpstr>Битва на Синіх Водах 1362 р.</vt:lpstr>
      <vt:lpstr>Суспільно-політичний устрій Великого князівства Литовського </vt:lpstr>
      <vt:lpstr>Структура управління Великим князівством Литовським</vt:lpstr>
      <vt:lpstr> За заповітом Ольгерда, влада відійшла його сину Ягайлу.  Між ним та його дядьком Кейсмутом розпочалася кровопролитна боротьбаза престол  У ході неї було вбито Кейстута, а його син Вітовт, продовжив подальшу боротьбу проти Ягайла.  </vt:lpstr>
      <vt:lpstr>Утвердження польської влади на Галичині</vt:lpstr>
      <vt:lpstr>Кревська унія</vt:lpstr>
      <vt:lpstr>Кревська унія 1385р. у м. Крево</vt:lpstr>
      <vt:lpstr>Кревська унія – укладена 14 серпня 1385 р.  </vt:lpstr>
      <vt:lpstr>Насліди Кревської унії</vt:lpstr>
      <vt:lpstr>Вітовт (1350-1430 рр.) </vt:lpstr>
      <vt:lpstr>Правління Свидригайла (1430-1432). «Велике князівство Руське»</vt:lpstr>
      <vt:lpstr> Казимир IV Ягайлович. Відновлення й остаточна ліквідація Київського та Волинського удільних князівств </vt:lpstr>
      <vt:lpstr>Становище українських земель</vt:lpstr>
      <vt:lpstr>Слайд 23</vt:lpstr>
      <vt:lpstr>1434 року створюється Руське воєводство в Галичині</vt:lpstr>
      <vt:lpstr>Закарпаття під владою Угорщини</vt:lpstr>
      <vt:lpstr>Буковина у складі Молдавського князівства </vt:lpstr>
      <vt:lpstr>Князівство Феодоро </vt:lpstr>
      <vt:lpstr>Утворення Кримського ханства </vt:lpstr>
      <vt:lpstr>Слайд 29</vt:lpstr>
      <vt:lpstr>Битва під Оршою</vt:lpstr>
      <vt:lpstr>Юрій Дрогобич  (бл. 1450-1494 рр.)</vt:lpstr>
      <vt:lpstr>Слайд 32</vt:lpstr>
      <vt:lpstr> МІСТОБУДУВАННЯ ТА АРХІТЕКТУРА  </vt:lpstr>
      <vt:lpstr>ВИНИКНЕННЯ УКРАЇНСЬКОГО КОЗАЦТВА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</dc:title>
  <dc:creator>111</dc:creator>
  <cp:lastModifiedBy>Сергей</cp:lastModifiedBy>
  <cp:revision>65</cp:revision>
  <dcterms:created xsi:type="dcterms:W3CDTF">2020-04-20T09:57:07Z</dcterms:created>
  <dcterms:modified xsi:type="dcterms:W3CDTF">2020-05-04T16:57:58Z</dcterms:modified>
</cp:coreProperties>
</file>