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FC0E4-B861-4776-A1B3-46ECE7B36F84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CF6E-108E-4755-A197-BEA4E83AD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59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BA2ECA-2FE4-48D0-97F8-97956CAA2C16}" type="datetime1">
              <a:rPr lang="ru-RU" smtClean="0"/>
              <a:t>30.04.2020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Журавльова Ірина Олександрівна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3E1F9-B9D6-4211-9BD1-3ACB59F7ECA8}" type="datetime1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Журавльова Ірина Олександрівна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EFA727CC-7BA2-453C-84F7-54838B11B0EE}" type="datetime1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r>
              <a:rPr lang="ru-RU" smtClean="0"/>
              <a:t>Журавльова Ірина Олександрівна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A7EA-2CC1-4F9B-9520-450CDF5BE1BC}" type="datetime1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Журавльова Ірина Олександрівна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1D09CFE-D85B-4646-B997-EC3FA877BC54}" type="datetime1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Журавльова Ірина Олександрівна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2C5CA-0AFA-4266-B792-DBF11B20B5AC}" type="datetime1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Журавльова Ірина Олександрівна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D0CE-7D82-4E3C-9FFD-50E9EC609312}" type="datetime1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Журавльова Ірина Олександрівна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94D2-5B34-4216-A90E-18C399550A34}" type="datetime1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Журавльова Ірина Олександрівна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EAFDEAE-BEDE-4EE0-98C2-2814D1D02B45}" type="datetime1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Журавльова Ірина Олександрівна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45AF-520E-4E81-8D52-CD155310A0EC}" type="datetime1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Журавльова Ірина Олександрівна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8FD7-371D-48F1-BAD7-F80AF571DE73}" type="datetime1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Журавльова Ірина Олександрівна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EB0482C-1A62-4CD7-9C0B-D39A639FDBAF}" type="datetime1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Журавльова Ірина Олександрівна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33400"/>
            <a:ext cx="7572676" cy="2031504"/>
          </a:xfrm>
        </p:spPr>
        <p:txBody>
          <a:bodyPr/>
          <a:lstStyle/>
          <a:p>
            <a:r>
              <a:rPr lang="uk-UA" dirty="0" smtClean="0"/>
              <a:t>Безпека в  Інтернеті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2481"/>
            <a:ext cx="3600400" cy="366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Інтернет у публічних місцях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633958"/>
            <a:ext cx="2869831" cy="21550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100434"/>
            <a:ext cx="5334814" cy="3757565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Журавльова Ірина Олександрівна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0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Паролі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txBody>
          <a:bodyPr/>
          <a:lstStyle/>
          <a:p>
            <a:pPr algn="ctr"/>
            <a:r>
              <a:rPr lang="uk-UA" dirty="0" smtClean="0"/>
              <a:t>Не має сенсу в паролях, що складно </a:t>
            </a:r>
            <a:r>
              <a:rPr lang="uk-UA" dirty="0" err="1" smtClean="0"/>
              <a:t>запам</a:t>
            </a:r>
            <a:r>
              <a:rPr lang="uk-UA" dirty="0" smtClean="0"/>
              <a:t>*</a:t>
            </a:r>
            <a:r>
              <a:rPr lang="uk-UA" dirty="0" err="1" smtClean="0"/>
              <a:t>ятати</a:t>
            </a:r>
            <a:r>
              <a:rPr lang="ru-RU" dirty="0" smtClean="0"/>
              <a:t>: </a:t>
            </a:r>
          </a:p>
          <a:p>
            <a:pPr algn="ctr"/>
            <a:r>
              <a:rPr lang="en-US" dirty="0" smtClean="0"/>
              <a:t>Sp1derman3hebest</a:t>
            </a:r>
          </a:p>
          <a:p>
            <a:pPr algn="ctr"/>
            <a:r>
              <a:rPr lang="uk-UA" dirty="0" smtClean="0"/>
              <a:t>Фрази з пісень;</a:t>
            </a:r>
          </a:p>
          <a:p>
            <a:pPr algn="ctr"/>
            <a:r>
              <a:rPr lang="uk-UA" dirty="0" smtClean="0"/>
              <a:t>Пароль має бути довгим; </a:t>
            </a:r>
          </a:p>
          <a:p>
            <a:pPr algn="ctr"/>
            <a:r>
              <a:rPr lang="uk-UA" dirty="0" smtClean="0"/>
              <a:t>Використовувати різні паролі для різних  систем. </a:t>
            </a:r>
            <a:endParaRPr lang="en-US" dirty="0" smtClean="0"/>
          </a:p>
          <a:p>
            <a:pPr algn="ctr"/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55" y="4149080"/>
            <a:ext cx="3038475" cy="2019300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Журавльова Ірина Олександрівна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6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Захист </a:t>
            </a:r>
            <a:r>
              <a:rPr lang="uk-UA" dirty="0" err="1" smtClean="0"/>
              <a:t>комп</a:t>
            </a:r>
            <a:r>
              <a:rPr lang="uk-UA" dirty="0" smtClean="0"/>
              <a:t>*</a:t>
            </a:r>
            <a:r>
              <a:rPr lang="uk-UA" dirty="0" err="1" smtClean="0"/>
              <a:t>ютера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Firewall</a:t>
            </a:r>
          </a:p>
          <a:p>
            <a:r>
              <a:rPr lang="uk-UA" dirty="0" smtClean="0"/>
              <a:t>Антивірус</a:t>
            </a:r>
          </a:p>
          <a:p>
            <a:r>
              <a:rPr lang="uk-UA" dirty="0" smtClean="0"/>
              <a:t>Ліцензійні програми</a:t>
            </a:r>
          </a:p>
          <a:p>
            <a:r>
              <a:rPr lang="uk-UA" dirty="0" smtClean="0"/>
              <a:t>Браузер</a:t>
            </a:r>
          </a:p>
          <a:p>
            <a:r>
              <a:rPr lang="uk-UA" dirty="0" smtClean="0"/>
              <a:t>Резервне копіювання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617" y="2852936"/>
            <a:ext cx="4089343" cy="3312368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Журавльова Ірина Олександрівна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залишайтеся</a:t>
            </a:r>
            <a:r>
              <a:rPr lang="ru-RU" dirty="0" smtClean="0"/>
              <a:t> собою!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40" y="1609725"/>
            <a:ext cx="5940720" cy="4846638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Журавльова Ірина Олександрівна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4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Персональна інформація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Усе, що колись потрапило в Інтернет, залишається там назавжди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25552"/>
            <a:ext cx="3528392" cy="3528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769" y="3068960"/>
            <a:ext cx="3743607" cy="3331810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Журавльова Ірина Олександрівна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0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6552728" cy="1412776"/>
          </a:xfrm>
        </p:spPr>
        <p:txBody>
          <a:bodyPr/>
          <a:lstStyle/>
          <a:p>
            <a:r>
              <a:rPr lang="uk-UA" dirty="0" smtClean="0"/>
              <a:t>Соціальні мережі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Ім</a:t>
            </a:r>
            <a:r>
              <a:rPr lang="uk-UA" dirty="0" smtClean="0"/>
              <a:t>*я та прізвище; </a:t>
            </a:r>
          </a:p>
          <a:p>
            <a:r>
              <a:rPr lang="uk-UA" dirty="0" smtClean="0"/>
              <a:t>Адреса;</a:t>
            </a:r>
          </a:p>
          <a:p>
            <a:r>
              <a:rPr lang="uk-UA" dirty="0" smtClean="0"/>
              <a:t>Телефон; </a:t>
            </a:r>
          </a:p>
          <a:p>
            <a:r>
              <a:rPr lang="uk-UA" dirty="0" smtClean="0"/>
              <a:t>Школа; </a:t>
            </a:r>
          </a:p>
          <a:p>
            <a:r>
              <a:rPr lang="uk-UA" dirty="0" smtClean="0"/>
              <a:t>Вік;</a:t>
            </a:r>
            <a:br>
              <a:rPr lang="uk-UA" dirty="0" smtClean="0"/>
            </a:br>
            <a:r>
              <a:rPr lang="uk-UA" dirty="0" smtClean="0"/>
              <a:t>Електронна пошта;</a:t>
            </a:r>
            <a:br>
              <a:rPr lang="uk-UA" dirty="0" smtClean="0"/>
            </a:br>
            <a:r>
              <a:rPr lang="uk-UA" dirty="0" smtClean="0"/>
              <a:t>Особисті фотографії друзів та членів сім*ї;</a:t>
            </a:r>
          </a:p>
          <a:p>
            <a:r>
              <a:rPr lang="uk-UA" dirty="0" smtClean="0"/>
              <a:t>Побут;</a:t>
            </a:r>
          </a:p>
          <a:p>
            <a:r>
              <a:rPr lang="uk-UA" dirty="0" smtClean="0"/>
              <a:t>Місцезнаходження.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6012"/>
            <a:ext cx="3024336" cy="4032448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Журавльова Ірина Олександрівна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7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err="1" smtClean="0"/>
              <a:t>Приватність</a:t>
            </a:r>
            <a:r>
              <a:rPr lang="uk-UA" dirty="0" smtClean="0"/>
              <a:t> </a:t>
            </a:r>
            <a:r>
              <a:rPr lang="uk-UA" dirty="0" err="1" smtClean="0"/>
              <a:t>аккаунтів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Перевір</a:t>
            </a:r>
            <a:r>
              <a:rPr lang="uk-UA" dirty="0" smtClean="0"/>
              <a:t> та налаштуй </a:t>
            </a:r>
            <a:r>
              <a:rPr lang="uk-UA" dirty="0" err="1" smtClean="0"/>
              <a:t>приватність</a:t>
            </a:r>
            <a:r>
              <a:rPr lang="uk-UA" dirty="0" smtClean="0"/>
              <a:t> соціальних мереж</a:t>
            </a:r>
            <a:r>
              <a:rPr lang="uk-UA" dirty="0"/>
              <a:t> </a:t>
            </a:r>
            <a:r>
              <a:rPr lang="uk-UA" dirty="0" smtClean="0"/>
              <a:t>прямо зараз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40968"/>
            <a:ext cx="5143500" cy="3333750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Журавльова Ірина Олександрівна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1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Захисти свою персональну інформацію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73016"/>
            <a:ext cx="5068416" cy="2742013"/>
          </a:xfrm>
        </p:spPr>
      </p:pic>
      <p:sp>
        <p:nvSpPr>
          <p:cNvPr id="5" name="TextBox 4"/>
          <p:cNvSpPr txBox="1"/>
          <p:nvPr/>
        </p:nvSpPr>
        <p:spPr>
          <a:xfrm>
            <a:off x="323528" y="1700808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+mj-lt"/>
              </a:rPr>
              <a:t>Фото, що ви розмістили в Інтернет учора, можна буде знайти через багато років</a:t>
            </a:r>
            <a:endParaRPr lang="ru-RU" sz="3200" dirty="0">
              <a:latin typeface="+mj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Журавльова Ірина Олександрівна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7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/>
          <a:lstStyle/>
          <a:p>
            <a:r>
              <a:rPr lang="uk-UA" b="1" dirty="0" err="1" smtClean="0">
                <a:solidFill>
                  <a:srgbClr val="FF0000"/>
                </a:solidFill>
              </a:rPr>
              <a:t>Фішинг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- </a:t>
            </a:r>
            <a:r>
              <a:rPr lang="ru-RU" dirty="0"/>
              <a:t> вид </a:t>
            </a:r>
            <a:r>
              <a:rPr lang="ru-RU" dirty="0" err="1"/>
              <a:t>шахрайства</a:t>
            </a:r>
            <a:r>
              <a:rPr lang="ru-RU" dirty="0"/>
              <a:t>, метою </a:t>
            </a:r>
            <a:r>
              <a:rPr lang="ru-RU" dirty="0" err="1"/>
              <a:t>якого</a:t>
            </a:r>
            <a:r>
              <a:rPr lang="ru-RU" dirty="0"/>
              <a:t> є </a:t>
            </a:r>
            <a:r>
              <a:rPr lang="ru-RU" dirty="0" err="1"/>
              <a:t>виманювання</a:t>
            </a:r>
            <a:r>
              <a:rPr lang="ru-RU" dirty="0"/>
              <a:t> у </a:t>
            </a:r>
            <a:r>
              <a:rPr lang="ru-RU" dirty="0" err="1"/>
              <a:t>довірливих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неуважних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персональних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</a:t>
            </a:r>
            <a:r>
              <a:rPr lang="ru-RU" dirty="0" err="1"/>
              <a:t>онлайнових</a:t>
            </a:r>
            <a:r>
              <a:rPr lang="ru-RU" dirty="0"/>
              <a:t> </a:t>
            </a:r>
            <a:r>
              <a:rPr lang="ru-RU" dirty="0" err="1"/>
              <a:t>аукціонів</a:t>
            </a:r>
            <a:r>
              <a:rPr lang="ru-RU" dirty="0"/>
              <a:t>, </a:t>
            </a:r>
            <a:r>
              <a:rPr lang="ru-RU" dirty="0" err="1"/>
              <a:t>сервісів</a:t>
            </a:r>
            <a:r>
              <a:rPr lang="ru-RU" dirty="0"/>
              <a:t> з </a:t>
            </a:r>
            <a:r>
              <a:rPr lang="ru-RU" dirty="0" err="1"/>
              <a:t>переказу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, </a:t>
            </a:r>
            <a:r>
              <a:rPr lang="ru-RU" dirty="0" err="1"/>
              <a:t>інтернет-магазинів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66" y="3284984"/>
            <a:ext cx="4821727" cy="297617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Журавльова Ірина Олександрівна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1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Сайти-підробки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Fecebook.com</a:t>
            </a:r>
          </a:p>
          <a:p>
            <a:r>
              <a:rPr lang="en-US" dirty="0" smtClean="0"/>
              <a:t>Facebook.com</a:t>
            </a:r>
          </a:p>
          <a:p>
            <a:r>
              <a:rPr lang="en-US" dirty="0" smtClean="0"/>
              <a:t>Faceboook.com</a:t>
            </a:r>
          </a:p>
          <a:p>
            <a:r>
              <a:rPr lang="en-US" dirty="0" smtClean="0"/>
              <a:t>Faceebook.com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792" y="1844824"/>
            <a:ext cx="4245592" cy="4264545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Журавльова Ірина Олександрівна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Електронна пошта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Платіжні картки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6120680" cy="3831546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Журавльова Ірина Олександрівна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51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Online games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634978" cy="484663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3238500" cy="459740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Журавльова Ірина Олександрівна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0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</TotalTime>
  <Words>151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Trebuchet MS</vt:lpstr>
      <vt:lpstr>Wingdings</vt:lpstr>
      <vt:lpstr>Wingdings 2</vt:lpstr>
      <vt:lpstr>Изящная</vt:lpstr>
      <vt:lpstr>Безпека в  Інтернеті </vt:lpstr>
      <vt:lpstr>Персональна інформація </vt:lpstr>
      <vt:lpstr>Соціальні мережі </vt:lpstr>
      <vt:lpstr>Приватність аккаунтів </vt:lpstr>
      <vt:lpstr>Захисти свою персональну інформацію </vt:lpstr>
      <vt:lpstr>Презентация PowerPoint</vt:lpstr>
      <vt:lpstr>Сайти-підробки</vt:lpstr>
      <vt:lpstr>Електронна пошта Платіжні картки</vt:lpstr>
      <vt:lpstr>Online games </vt:lpstr>
      <vt:lpstr>Інтернет у публічних місцях</vt:lpstr>
      <vt:lpstr>Паролі</vt:lpstr>
      <vt:lpstr>Захист комп*ютера</vt:lpstr>
      <vt:lpstr>Завжди залишайтеся собою!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Безпека в  Інтернеті</dc:title>
  <dc:creator>Ира</dc:creator>
  <cp:lastModifiedBy>Админ</cp:lastModifiedBy>
  <cp:revision>7</cp:revision>
  <dcterms:created xsi:type="dcterms:W3CDTF">2018-01-18T14:30:37Z</dcterms:created>
  <dcterms:modified xsi:type="dcterms:W3CDTF">2020-04-30T11:58:43Z</dcterms:modified>
</cp:coreProperties>
</file>