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91" r:id="rId3"/>
    <p:sldId id="292" r:id="rId4"/>
    <p:sldId id="323" r:id="rId5"/>
    <p:sldId id="329" r:id="rId6"/>
    <p:sldId id="327" r:id="rId7"/>
    <p:sldId id="328" r:id="rId8"/>
    <p:sldId id="321" r:id="rId9"/>
    <p:sldId id="320" r:id="rId10"/>
    <p:sldId id="315" r:id="rId11"/>
    <p:sldId id="319" r:id="rId12"/>
    <p:sldId id="318" r:id="rId13"/>
    <p:sldId id="322" r:id="rId14"/>
    <p:sldId id="290" r:id="rId15"/>
    <p:sldId id="32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250" autoAdjust="0"/>
  </p:normalViewPr>
  <p:slideViewPr>
    <p:cSldViewPr>
      <p:cViewPr>
        <p:scale>
          <a:sx n="50" d="100"/>
          <a:sy n="50" d="100"/>
        </p:scale>
        <p:origin x="-186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52C2A-21B8-4207-B0B5-615BFF813BEF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D627F-7F4D-4F1F-A9B9-CBAF841C5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60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37606-84C2-4920-8C73-E061213E09AC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F28AA-8A89-429B-9FEA-D66D3D883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://www.moimarki.ru/upload/iblock/bd0/1966_3445.jpg" TargetMode="External"/><Relationship Id="rId7" Type="http://schemas.openxmlformats.org/officeDocument/2006/relationships/hyperlink" Target="http://philatelia.ru/pict/cat5/stamp/20343s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hyperlink" Target="http://philatelia.ru/pict/cat2/stamp/7661s.jpg" TargetMode="Externa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5842337"/>
            <a:ext cx="4714876" cy="1015663"/>
          </a:xfrm>
          <a:prstGeom prst="rect">
            <a:avLst/>
          </a:prstGeom>
          <a:solidFill>
            <a:srgbClr val="8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Мои документы\картинки\222.jpg"/>
          <p:cNvPicPr>
            <a:picLocks noChangeAspect="1" noChangeArrowheads="1"/>
          </p:cNvPicPr>
          <p:nvPr/>
        </p:nvPicPr>
        <p:blipFill>
          <a:blip r:embed="rId2" cstate="print"/>
          <a:srcRect l="27343" r="30469" b="86956"/>
          <a:stretch>
            <a:fillRect/>
          </a:stretch>
        </p:blipFill>
        <p:spPr bwMode="auto">
          <a:xfrm>
            <a:off x="0" y="0"/>
            <a:ext cx="9108254" cy="6858000"/>
          </a:xfrm>
          <a:prstGeom prst="rect">
            <a:avLst/>
          </a:prstGeom>
          <a:noFill/>
        </p:spPr>
      </p:pic>
      <p:sp>
        <p:nvSpPr>
          <p:cNvPr id="4" name="Місце для номера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F5693-EA08-45D4-9978-DE50530255A7}" type="slidenum">
              <a:rPr lang="ru-RU"/>
              <a:pPr/>
              <a:t>10</a:t>
            </a:fld>
            <a:endParaRPr lang="ru-RU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 l="1633" r="8812"/>
          <a:stretch>
            <a:fillRect/>
          </a:stretch>
        </p:blipFill>
        <p:spPr bwMode="auto">
          <a:xfrm>
            <a:off x="0" y="0"/>
            <a:ext cx="92682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t="2682" b="5423"/>
          <a:stretch>
            <a:fillRect/>
          </a:stretch>
        </p:blipFill>
        <p:spPr bwMode="auto">
          <a:xfrm>
            <a:off x="125413" y="115888"/>
            <a:ext cx="2259012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 b="25866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 t="4317" r="1714" b="7841"/>
          <a:stretch>
            <a:fillRect/>
          </a:stretch>
        </p:blipFill>
        <p:spPr bwMode="auto">
          <a:xfrm>
            <a:off x="1042988" y="1773238"/>
            <a:ext cx="7129462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371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Пам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ятник</a:t>
            </a:r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Дон Кіхоту і </a:t>
            </a:r>
            <a:r>
              <a:rPr lang="uk-UA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Санчо</a:t>
            </a:r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Пансі</a:t>
            </a:r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у Брюсселі 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варадеро"/>
          <p:cNvPicPr>
            <a:picLocks noChangeAspect="1" noChangeArrowheads="1"/>
          </p:cNvPicPr>
          <p:nvPr/>
        </p:nvPicPr>
        <p:blipFill>
          <a:blip r:embed="rId3"/>
          <a:srcRect r="3085" b="13506"/>
          <a:stretch>
            <a:fillRect/>
          </a:stretch>
        </p:blipFill>
        <p:spPr bwMode="auto">
          <a:xfrm>
            <a:off x="3357554" y="2997200"/>
            <a:ext cx="5535621" cy="3707200"/>
          </a:xfrm>
          <a:prstGeom prst="rect">
            <a:avLst/>
          </a:prstGeom>
          <a:noFill/>
        </p:spPr>
      </p:pic>
      <p:pic>
        <p:nvPicPr>
          <p:cNvPr id="7" name="Picture 5" descr="каролина"/>
          <p:cNvPicPr>
            <a:picLocks noChangeAspect="1" noChangeArrowheads="1"/>
          </p:cNvPicPr>
          <p:nvPr/>
        </p:nvPicPr>
        <p:blipFill>
          <a:blip r:embed="rId4"/>
          <a:srcRect l="11945" r="4475"/>
          <a:stretch>
            <a:fillRect/>
          </a:stretch>
        </p:blipFill>
        <p:spPr bwMode="auto">
          <a:xfrm>
            <a:off x="214283" y="285728"/>
            <a:ext cx="4392854" cy="4340970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292725" y="1916113"/>
            <a:ext cx="2962275" cy="7921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 </a:t>
            </a:r>
            <a:r>
              <a:rPr lang="uk-U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Варадеро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11188" y="4868863"/>
            <a:ext cx="3106737" cy="7762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Кароліні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0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b="21621"/>
          <a:stretch/>
        </p:blipFill>
        <p:spPr bwMode="auto">
          <a:xfrm>
            <a:off x="-17088" y="2843290"/>
            <a:ext cx="9166021" cy="40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b="3482"/>
          <a:stretch>
            <a:fillRect/>
          </a:stretch>
        </p:blipFill>
        <p:spPr bwMode="auto">
          <a:xfrm>
            <a:off x="1500166" y="109491"/>
            <a:ext cx="6167459" cy="44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0825" y="4581525"/>
            <a:ext cx="8713788" cy="2078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pitchFamily="34" charset="0"/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не так давно, в 2000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з'явився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нарешті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пам'ятник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Санчо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Панси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одному,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тобто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Дон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Кіхота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але,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природно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 ослом.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Бронзовий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монумент (скульптор Фернандо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Майораль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виготовлений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замовлення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мерії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Сьюдад-Реаль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Ла-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Манчі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встановлений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біля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музею Дон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Кіхота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8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 l="53821" t="2293" b="38095"/>
          <a:stretch>
            <a:fillRect/>
          </a:stretch>
        </p:blipFill>
        <p:spPr bwMode="auto">
          <a:xfrm>
            <a:off x="0" y="0"/>
            <a:ext cx="9144000" cy="68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2486"/>
            <a:ext cx="9144000" cy="1892300"/>
          </a:xfrm>
        </p:spPr>
        <p:txBody>
          <a:bodyPr>
            <a:noAutofit/>
          </a:bodyPr>
          <a:lstStyle/>
          <a:p>
            <a:pPr algn="ctr" eaLnBrk="1" hangingPunct="1"/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музиці за мотивами </a:t>
            </a:r>
            <a:r>
              <a:rPr lang="uk-UA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“Дон</a:t>
            </a: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Кіхота”</a:t>
            </a: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написано понад 100 творів різних жанрів і композиторів: поеми, опери, балети, оперети, мюзикли</a:t>
            </a:r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2000240"/>
            <a:ext cx="2786049" cy="4522798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Альфтер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Родріго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Перселл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Ейрес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Равель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Рісторі</a:t>
            </a:r>
            <a:endParaRPr lang="ru-RU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215074" y="2071678"/>
            <a:ext cx="2928926" cy="4451360"/>
          </a:xfrm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Пуччіні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Сальєрі</a:t>
            </a: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Рубінштейн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Кирейко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Матюшин</a:t>
            </a:r>
          </a:p>
          <a:p>
            <a:pPr algn="ctr" eaLnBrk="1" hangingPunct="1">
              <a:buNone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 </a:t>
            </a:r>
            <a:r>
              <a:rPr lang="uk-UA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Доубрава</a:t>
            </a:r>
            <a:endParaRPr lang="uk-UA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4" name="Picture 6" descr="1246457853_miguel_cervantes_de_saavedra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7653" y="2269616"/>
            <a:ext cx="3714776" cy="259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news_b4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0696" y="5069870"/>
            <a:ext cx="3948691" cy="175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Картинка 2 из 20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44951" cy="346524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60553" y="199418"/>
            <a:ext cx="4067944" cy="15701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FFC000"/>
                </a:solidFill>
              </a:rPr>
              <a:t>Філателія</a:t>
            </a:r>
            <a:endParaRPr lang="uk-UA" b="1" dirty="0">
              <a:solidFill>
                <a:srgbClr val="FFC000"/>
              </a:solidFill>
            </a:endParaRPr>
          </a:p>
        </p:txBody>
      </p:sp>
      <p:pic>
        <p:nvPicPr>
          <p:cNvPr id="7" name="Picture 6" descr="Картинка 8 из 20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7088" y="3501008"/>
            <a:ext cx="3874707" cy="3356992"/>
          </a:xfrm>
          <a:prstGeom prst="rect">
            <a:avLst/>
          </a:prstGeom>
          <a:noFill/>
        </p:spPr>
      </p:pic>
      <p:pic>
        <p:nvPicPr>
          <p:cNvPr id="8" name="Picture 4" descr="Картинка 6 из 20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857620" y="3284984"/>
            <a:ext cx="5291313" cy="3573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24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 l="53821" t="3638" b="38095"/>
          <a:stretch>
            <a:fillRect/>
          </a:stretch>
        </p:blipFill>
        <p:spPr bwMode="auto">
          <a:xfrm>
            <a:off x="0" y="0"/>
            <a:ext cx="9144000" cy="684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66ED0-7E66-4325-B376-166E09F4CBE1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815975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rgbClr val="800000"/>
                </a:solidFill>
              </a:rPr>
              <a:t>Картини Сави Бродського</a:t>
            </a:r>
            <a:endParaRPr lang="ru-RU" b="1" dirty="0" smtClean="0">
              <a:solidFill>
                <a:srgbClr val="800000"/>
              </a:solidFill>
            </a:endParaRPr>
          </a:p>
        </p:txBody>
      </p:sp>
      <p:pic>
        <p:nvPicPr>
          <p:cNvPr id="14340" name="Picture 4" descr="0_3571f_51f9fa80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96975"/>
            <a:ext cx="352742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0_3572a_5d3bd742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4005263"/>
            <a:ext cx="33782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0_35724_de7a5f33_X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4221163"/>
            <a:ext cx="3017837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0_35720_41c6dcaf_X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1268413"/>
            <a:ext cx="31623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53821" t="9171" b="3809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1A0E5-4B9D-4268-BCF0-3AADA255A743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223962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Картини Сави Бродського</a:t>
            </a:r>
            <a:endParaRPr lang="ru-RU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2983" t="1497" r="1514" b="18530"/>
          <a:stretch>
            <a:fillRect/>
          </a:stretch>
        </p:blipFill>
        <p:spPr bwMode="auto">
          <a:xfrm>
            <a:off x="2051050" y="3941763"/>
            <a:ext cx="50419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268413"/>
            <a:ext cx="3167063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2258" t="2350" r="2258" b="13654"/>
          <a:stretch>
            <a:fillRect/>
          </a:stretch>
        </p:blipFill>
        <p:spPr bwMode="auto">
          <a:xfrm>
            <a:off x="642910" y="1285860"/>
            <a:ext cx="352742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r="2835"/>
          <a:stretch>
            <a:fillRect/>
          </a:stretch>
        </p:blipFill>
        <p:spPr bwMode="auto">
          <a:xfrm>
            <a:off x="-17088" y="1394398"/>
            <a:ext cx="2714612" cy="528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230125"/>
            <a:ext cx="3500462" cy="462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1428736"/>
            <a:ext cx="2928925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10318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Антоніо де Ла Гандара</a:t>
            </a:r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483768" y="1215718"/>
            <a:ext cx="3945620" cy="10144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600" dirty="0" smtClean="0">
                <a:solidFill>
                  <a:srgbClr val="C00000"/>
                </a:solidFill>
              </a:rPr>
              <a:t> 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(1861 - 1917) —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французький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художник.</a:t>
            </a:r>
          </a:p>
        </p:txBody>
      </p:sp>
    </p:spTree>
    <p:extLst>
      <p:ext uri="{BB962C8B-B14F-4D97-AF65-F5344CB8AC3E}">
        <p14:creationId xmlns:p14="http://schemas.microsoft.com/office/powerpoint/2010/main" val="3955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b="19694"/>
          <a:stretch/>
        </p:blipFill>
        <p:spPr bwMode="auto">
          <a:xfrm>
            <a:off x="-17088" y="2878129"/>
            <a:ext cx="9166021" cy="399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0" b="5500"/>
          <a:stretch/>
        </p:blipFill>
        <p:spPr bwMode="auto">
          <a:xfrm flipV="1">
            <a:off x="0" y="9338"/>
            <a:ext cx="9144000" cy="413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338"/>
            <a:ext cx="9144000" cy="8842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Всесвітня слава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929058" y="1142984"/>
            <a:ext cx="5214942" cy="50403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Всесвітня слава роману «Дон Кіхот» загальновідома. А по славі і пам'ятники. На честь героїв Сервантеса вони споруджуються по всьому світу. Зрозуміло, на батьківщині письменника, в Іспанії, їх сотні, якщо не тисячі.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9" descr="P10309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4301293" cy="5732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37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-17088" y="0"/>
            <a:ext cx="9177059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200px-Monumento_a_Cervantes_(Madrid)_01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/>
          <a:stretch>
            <a:fillRect/>
          </a:stretch>
        </p:blipFill>
        <p:spPr bwMode="auto">
          <a:xfrm>
            <a:off x="0" y="938764"/>
            <a:ext cx="4276587" cy="5902331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92558" y="1700808"/>
            <a:ext cx="4867413" cy="28162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pitchFamily="34" charset="0"/>
              <a:buNone/>
            </a:pP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Найвідоміший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найвеличніший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пам'ятник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Сервантесу і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героям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стоїть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Мадриді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недалеко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королівського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двору - на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площі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Іспанії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7088" y="12700"/>
            <a:ext cx="9144000" cy="954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Найвідоміший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пам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ятник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4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 descr="ba770d8be9223c0d49eacb1578a2104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6520" t="2052" r="8417" b="9111"/>
          <a:stretch>
            <a:fillRect/>
          </a:stretch>
        </p:blipFill>
        <p:spPr bwMode="auto">
          <a:xfrm>
            <a:off x="-17089" y="2707143"/>
            <a:ext cx="5931573" cy="4150856"/>
          </a:xfrm>
          <a:prstGeom prst="rect">
            <a:avLst/>
          </a:prstGeom>
          <a:noFill/>
        </p:spPr>
      </p:pic>
      <p:pic>
        <p:nvPicPr>
          <p:cNvPr id="5" name="Picture 7" descr="f383b32599cc9758f01e2184120bb818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5914484" y="1114193"/>
            <a:ext cx="3240129" cy="5743807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123679"/>
            <a:ext cx="5914485" cy="2303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пам'ятника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приурочена до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трьохсотліття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дня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смерті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Сервантеса (1547-1616).</a:t>
            </a:r>
          </a:p>
          <a:p>
            <a:pPr algn="ctr"/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пам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ять про письменника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8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b="15696"/>
          <a:stretch/>
        </p:blipFill>
        <p:spPr bwMode="auto">
          <a:xfrm>
            <a:off x="-17088" y="2843290"/>
            <a:ext cx="9166021" cy="40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12297" t="8632" r="4172" b="8594"/>
          <a:stretch>
            <a:fillRect/>
          </a:stretch>
        </p:blipFill>
        <p:spPr bwMode="auto">
          <a:xfrm>
            <a:off x="-39908" y="0"/>
            <a:ext cx="258182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7745" t="17468" r="12131" b="5412"/>
          <a:stretch>
            <a:fillRect/>
          </a:stretch>
        </p:blipFill>
        <p:spPr bwMode="auto">
          <a:xfrm>
            <a:off x="6353344" y="3035987"/>
            <a:ext cx="2795589" cy="382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462587" y="0"/>
            <a:ext cx="6681413" cy="11001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Два образи Дульсінеї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462587" y="1100138"/>
            <a:ext cx="3890757" cy="549721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pitchFamily="34" charset="0"/>
              <a:buNone/>
            </a:pP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Праворуч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ліворуч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жіночі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фігури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Кажуть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два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Дульсінеї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одна - "груба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дівчина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якою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житті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"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тендітна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витончена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світська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дама",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якою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уявляв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собі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Дон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Кіхот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17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/>
          <a:stretch/>
        </p:blipFill>
        <p:spPr bwMode="auto">
          <a:xfrm>
            <a:off x="-17088" y="2843290"/>
            <a:ext cx="9166021" cy="40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55172" t="4471" b="29225"/>
          <a:stretch/>
        </p:blipFill>
        <p:spPr bwMode="auto">
          <a:xfrm flipV="1">
            <a:off x="0" y="0"/>
            <a:ext cx="9144000" cy="4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690" t="23721" r="9656" b="10778"/>
          <a:stretch/>
        </p:blipFill>
        <p:spPr bwMode="auto">
          <a:xfrm>
            <a:off x="521679" y="1988841"/>
            <a:ext cx="8064896" cy="490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14282" y="214290"/>
            <a:ext cx="8713788" cy="16573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Скульптурні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бічних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виступах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вежі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танцююча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циганка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герої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творів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Сервантеса в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національному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одязі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встановлені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60-х роках 20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століття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4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303</Words>
  <Application>Microsoft Office PowerPoint</Application>
  <PresentationFormat>Экран (4:3)</PresentationFormat>
  <Paragraphs>34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Картини Сави Бродського</vt:lpstr>
      <vt:lpstr>Картини Сави Бродського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музиці за мотивами “Дон Кіхота” написано понад 100 творів різних жанрів і композиторів: поеми, опери, балети, оперети, мюзикли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91</cp:revision>
  <dcterms:created xsi:type="dcterms:W3CDTF">2014-04-08T13:00:26Z</dcterms:created>
  <dcterms:modified xsi:type="dcterms:W3CDTF">2020-03-17T14:24:54Z</dcterms:modified>
</cp:coreProperties>
</file>