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73" r:id="rId3"/>
    <p:sldId id="974" r:id="rId4"/>
    <p:sldId id="975" r:id="rId5"/>
    <p:sldId id="976" r:id="rId6"/>
    <p:sldId id="981" r:id="rId7"/>
    <p:sldId id="982" r:id="rId8"/>
    <p:sldId id="978" r:id="rId9"/>
    <p:sldId id="917" r:id="rId10"/>
    <p:sldId id="709" r:id="rId11"/>
    <p:sldId id="947" r:id="rId12"/>
    <p:sldId id="985" r:id="rId13"/>
    <p:sldId id="986" r:id="rId14"/>
    <p:sldId id="987" r:id="rId15"/>
    <p:sldId id="711" r:id="rId16"/>
    <p:sldId id="929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B761-3E00-40A1-9C67-735F0AFD160E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5D47DEF0-137E-4CB6-B4B6-6F2060FF2CE5}">
      <dgm:prSet phldrT="[Текст]" custT="1"/>
      <dgm:spPr>
        <a:xfrm>
          <a:off x="365440" y="1490565"/>
          <a:ext cx="3602200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розглянете 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алгоритми із заданою кількістю повторень;</a:t>
          </a:r>
          <a:endParaRPr lang="uk-UA" sz="20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126A9451-833F-424F-91B0-015C14615713}" type="par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986373FC-A016-4F3A-A2CC-460840CCF3FE}" type="sib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B6DB6383-892D-4754-8986-BFF4978CBB61}">
      <dgm:prSet phldrT="[Текст]" custT="1"/>
      <dgm:spPr>
        <a:xfrm>
          <a:off x="4385287" y="1490565"/>
          <a:ext cx="3602200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навчитеся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створювати алгоритми із заданою кількістю повторень у середовищі </a:t>
          </a:r>
          <a:r>
            <a:rPr lang="uk-UA" sz="2200" b="1" i="1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endParaRPr lang="uk-UA" sz="20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4AFBFBA-B0A5-4AEC-B8C9-19AFE772BC27}" type="par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43E787D3-6245-4CEC-B089-9898C896C02F}" type="sib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5D27C9B2-8EE1-47F3-9061-5FE03F601961}" type="pres">
      <dgm:prSet presAssocID="{FE7FB761-3E00-40A1-9C67-735F0AFD160E}" presName="CompostProcess" presStyleCnt="0">
        <dgm:presLayoutVars>
          <dgm:dir/>
          <dgm:resizeHandles val="exact"/>
        </dgm:presLayoutVars>
      </dgm:prSet>
      <dgm:spPr/>
    </dgm:pt>
    <dgm:pt modelId="{B3EA8BE5-347D-4218-AC32-0B26FFD0DF50}" type="pres">
      <dgm:prSet presAssocID="{FE7FB761-3E00-40A1-9C67-735F0AFD160E}" presName="arrow" presStyleLbl="bgShp" presStyleIdx="0" presStyleCnt="1"/>
      <dgm:spPr>
        <a:xfrm>
          <a:off x="626469" y="0"/>
          <a:ext cx="7099988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gm:spPr>
    </dgm:pt>
    <dgm:pt modelId="{B67F7BAF-0356-4D1F-9B98-0E019830A773}" type="pres">
      <dgm:prSet presAssocID="{FE7FB761-3E00-40A1-9C67-735F0AFD160E}" presName="linearProcess" presStyleCnt="0"/>
      <dgm:spPr/>
    </dgm:pt>
    <dgm:pt modelId="{35D88946-1327-4717-866B-0E285AFE8A8D}" type="pres">
      <dgm:prSet presAssocID="{5D47DEF0-137E-4CB6-B4B6-6F2060FF2CE5}" presName="textNode" presStyleLbl="node1" presStyleIdx="0" presStyleCnt="2">
        <dgm:presLayoutVars>
          <dgm:bulletEnabled val="1"/>
        </dgm:presLayoutVars>
      </dgm:prSet>
      <dgm:spPr/>
    </dgm:pt>
    <dgm:pt modelId="{78712B92-4F2E-438B-B3DC-834FDC9B974C}" type="pres">
      <dgm:prSet presAssocID="{986373FC-A016-4F3A-A2CC-460840CCF3FE}" presName="sibTrans" presStyleCnt="0"/>
      <dgm:spPr/>
    </dgm:pt>
    <dgm:pt modelId="{A242F3B7-F023-4E2A-916A-9C199FC51A15}" type="pres">
      <dgm:prSet presAssocID="{B6DB6383-892D-4754-8986-BFF4978CBB61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8B7083DC-620B-47AA-AF98-5A536FC1FB17}" srcId="{FE7FB761-3E00-40A1-9C67-735F0AFD160E}" destId="{5D47DEF0-137E-4CB6-B4B6-6F2060FF2CE5}" srcOrd="0" destOrd="0" parTransId="{126A9451-833F-424F-91B0-015C14615713}" sibTransId="{986373FC-A016-4F3A-A2CC-460840CCF3FE}"/>
    <dgm:cxn modelId="{F5D2DF14-152F-4D65-AF22-81117DBDD510}" type="presOf" srcId="{B6DB6383-892D-4754-8986-BFF4978CBB61}" destId="{A242F3B7-F023-4E2A-916A-9C199FC51A15}" srcOrd="0" destOrd="0" presId="urn:microsoft.com/office/officeart/2005/8/layout/hProcess9"/>
    <dgm:cxn modelId="{6C55E6CD-ECC2-4C32-BFCD-617DA2975D25}" type="presOf" srcId="{FE7FB761-3E00-40A1-9C67-735F0AFD160E}" destId="{5D27C9B2-8EE1-47F3-9061-5FE03F601961}" srcOrd="0" destOrd="0" presId="urn:microsoft.com/office/officeart/2005/8/layout/hProcess9"/>
    <dgm:cxn modelId="{AC5F6253-A293-40AB-B4C5-6EFB9FEA6790}" srcId="{FE7FB761-3E00-40A1-9C67-735F0AFD160E}" destId="{B6DB6383-892D-4754-8986-BFF4978CBB61}" srcOrd="1" destOrd="0" parTransId="{94AFBFBA-B0A5-4AEC-B8C9-19AFE772BC27}" sibTransId="{43E787D3-6245-4CEC-B089-9898C896C02F}"/>
    <dgm:cxn modelId="{6705BA80-A338-46D6-B5EC-9A820DA59974}" type="presOf" srcId="{5D47DEF0-137E-4CB6-B4B6-6F2060FF2CE5}" destId="{35D88946-1327-4717-866B-0E285AFE8A8D}" srcOrd="0" destOrd="0" presId="urn:microsoft.com/office/officeart/2005/8/layout/hProcess9"/>
    <dgm:cxn modelId="{1F51806A-BAB2-4F80-A723-8199ECBE5D08}" type="presParOf" srcId="{5D27C9B2-8EE1-47F3-9061-5FE03F601961}" destId="{B3EA8BE5-347D-4218-AC32-0B26FFD0DF50}" srcOrd="0" destOrd="0" presId="urn:microsoft.com/office/officeart/2005/8/layout/hProcess9"/>
    <dgm:cxn modelId="{FA71C3A7-0DC2-4C66-8702-B0BBFC47F833}" type="presParOf" srcId="{5D27C9B2-8EE1-47F3-9061-5FE03F601961}" destId="{B67F7BAF-0356-4D1F-9B98-0E019830A773}" srcOrd="1" destOrd="0" presId="urn:microsoft.com/office/officeart/2005/8/layout/hProcess9"/>
    <dgm:cxn modelId="{E40A8649-9E3B-436D-9FCC-E57450CF8C98}" type="presParOf" srcId="{B67F7BAF-0356-4D1F-9B98-0E019830A773}" destId="{35D88946-1327-4717-866B-0E285AFE8A8D}" srcOrd="0" destOrd="0" presId="urn:microsoft.com/office/officeart/2005/8/layout/hProcess9"/>
    <dgm:cxn modelId="{CB9B05F1-D0ED-49A5-995F-8722E8715750}" type="presParOf" srcId="{B67F7BAF-0356-4D1F-9B98-0E019830A773}" destId="{78712B92-4F2E-438B-B3DC-834FDC9B974C}" srcOrd="1" destOrd="0" presId="urn:microsoft.com/office/officeart/2005/8/layout/hProcess9"/>
    <dgm:cxn modelId="{2227E1EE-CA54-438D-BF9A-69AA954CAD5B}" type="presParOf" srcId="{B67F7BAF-0356-4D1F-9B98-0E019830A773}" destId="{A242F3B7-F023-4E2A-916A-9C199FC51A1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A8BE5-347D-4218-AC32-0B26FFD0DF50}">
      <dsp:nvSpPr>
        <dsp:cNvPr id="0" name=""/>
        <dsp:cNvSpPr/>
      </dsp:nvSpPr>
      <dsp:spPr>
        <a:xfrm>
          <a:off x="868418" y="0"/>
          <a:ext cx="9842075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D88946-1327-4717-866B-0E285AFE8A8D}">
      <dsp:nvSpPr>
        <dsp:cNvPr id="0" name=""/>
        <dsp:cNvSpPr/>
      </dsp:nvSpPr>
      <dsp:spPr>
        <a:xfrm>
          <a:off x="1773020" y="1490565"/>
          <a:ext cx="3726962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розглянете 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алгоритми із заданою кількістю повторень;</a:t>
          </a:r>
          <a:endParaRPr lang="uk-UA" sz="20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870038" y="1587583"/>
        <a:ext cx="3532926" cy="1793384"/>
      </dsp:txXfrm>
    </dsp:sp>
    <dsp:sp modelId="{A242F3B7-F023-4E2A-916A-9C199FC51A15}">
      <dsp:nvSpPr>
        <dsp:cNvPr id="0" name=""/>
        <dsp:cNvSpPr/>
      </dsp:nvSpPr>
      <dsp:spPr>
        <a:xfrm>
          <a:off x="6078928" y="1490565"/>
          <a:ext cx="3726962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навчитеся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створювати алгоритми із заданою кількістю повторень у середовищі </a:t>
          </a:r>
          <a:r>
            <a:rPr lang="uk-UA" sz="2200" b="1" i="1" kern="1200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endParaRPr lang="uk-UA" sz="20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6175946" y="1587583"/>
        <a:ext cx="3532926" cy="179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26.10.2016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Створення та виконання алгоритмів з розгалуженням та циклами 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335617"/>
            <a:ext cx="3047291" cy="3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Що таке алгоритм із заданою кількістю повторень?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81651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У якому елементі блок-схеми зазначається кількість повторень?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881562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якої команди можна реалізувати алгоритм із заданою кількістю повторень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1" name="Picture 2" descr="https://www.rorohiko.com/wordpress/wp-content/uploads/2013/05/RepeatAfterM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48" y="4259857"/>
            <a:ext cx="2567662" cy="25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Подайте прислів'я «Сім раз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відмір</a:t>
            </a:r>
            <a:r>
              <a:rPr lang="uk-UA" sz="2800" b="1" i="1" kern="0" dirty="0">
                <a:solidFill>
                  <a:srgbClr val="FFFFFF"/>
                </a:solidFill>
              </a:rPr>
              <a:t> — один раз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відріж</a:t>
            </a:r>
            <a:r>
              <a:rPr lang="uk-UA" sz="2800" b="1" i="1" kern="0" dirty="0">
                <a:solidFill>
                  <a:srgbClr val="FFFFFF"/>
                </a:solidFill>
              </a:rPr>
              <a:t>» за допомогою алгоритму. Заповніть фрагмент блок-схеми.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746" y="2627478"/>
            <a:ext cx="3658208" cy="26203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226" y="5247824"/>
            <a:ext cx="4398209" cy="132802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Слова для </a:t>
            </a:r>
            <a:r>
              <a:rPr kumimoji="0" lang="ru-RU" sz="2400" b="1" i="1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вставлення</a:t>
            </a:r>
            <a:r>
              <a:rPr kumimoji="0" lang="ru-RU" sz="2400" b="1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відмір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повтори 7 </a:t>
            </a:r>
            <a:r>
              <a:rPr kumimoji="0" lang="ru-RU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разів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ru-RU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відріж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443" y="2843502"/>
            <a:ext cx="4566279" cy="34124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9266" y="3284444"/>
            <a:ext cx="369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Повтори 7 разів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1393" y="4288109"/>
            <a:ext cx="369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Відмір</a:t>
            </a:r>
            <a:endParaRPr lang="uk-UA" sz="2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1393" y="5388615"/>
            <a:ext cx="369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Відріж</a:t>
            </a:r>
            <a:endParaRPr lang="uk-UA" sz="2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Обведіть результат виконання поданого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2" y="2090927"/>
            <a:ext cx="11874948" cy="3751829"/>
          </a:xfrm>
          <a:prstGeom prst="rect">
            <a:avLst/>
          </a:prstGeom>
        </p:spPr>
      </p:pic>
      <p:sp>
        <p:nvSpPr>
          <p:cNvPr id="9" name="Округлений прямокутник 6"/>
          <p:cNvSpPr/>
          <p:nvPr/>
        </p:nvSpPr>
        <p:spPr>
          <a:xfrm>
            <a:off x="10061722" y="1892084"/>
            <a:ext cx="1886438" cy="190267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Виконайте алгоритм, поданий у вигляді блок-схеми.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626" y="1994805"/>
            <a:ext cx="9036496" cy="3922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2674" y="462114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2714" y="5407596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821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Равлик проповз за перший день 10 см, а за кожний наступний він проповзав на 3 см більше. Яку відстань проповз равлик за тиждень?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007" y="2968096"/>
            <a:ext cx="9036496" cy="1302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44" b="100000" l="0" r="100000">
                        <a14:backgroundMark x1="5348" y1="73203" x2="10339" y2="86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3023" y="4033089"/>
            <a:ext cx="2304256" cy="2513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4511" y="3221837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2663" y="3241457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06799" y="3241457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9667" y="3218129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49484" y="3218129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1955" y="3214222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70833" y="3239061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1513" y="3737442"/>
            <a:ext cx="163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133 см.</a:t>
            </a:r>
          </a:p>
        </p:txBody>
      </p:sp>
    </p:spTree>
    <p:extLst>
      <p:ext uri="{BB962C8B-B14F-4D97-AF65-F5344CB8AC3E}">
        <p14:creationId xmlns:p14="http://schemas.microsoft.com/office/powerpoint/2010/main" val="25026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9167" b="6944"/>
          <a:stretch/>
        </p:blipFill>
        <p:spPr>
          <a:xfrm>
            <a:off x="7005448" y="1196762"/>
            <a:ext cx="4711525" cy="55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335617"/>
            <a:ext cx="3047291" cy="3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Сьогодні ви: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5897043"/>
              </p:ext>
            </p:extLst>
          </p:nvPr>
        </p:nvGraphicFramePr>
        <p:xfrm>
          <a:off x="323528" y="1412776"/>
          <a:ext cx="1157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83" y="990466"/>
            <a:ext cx="1503114" cy="1622715"/>
          </a:xfrm>
          <a:prstGeom prst="rect">
            <a:avLst/>
          </a:prstGeom>
        </p:spPr>
      </p:pic>
      <p:pic>
        <p:nvPicPr>
          <p:cNvPr id="11" name="Picture 6" descr="http://www.catrobat.org/images/scrat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46" y="5334166"/>
            <a:ext cx="25116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upload.wikimedia.org/wikipedia/commons/8/8d/Scratch_project_deleted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5"/>
          <a:stretch/>
        </p:blipFill>
        <p:spPr bwMode="auto">
          <a:xfrm>
            <a:off x="9650846" y="1052736"/>
            <a:ext cx="2541154" cy="13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dhicksonline.com/wp-content/uploads/2014/02/be-love-serve-repeat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54" y="5132589"/>
            <a:ext cx="1725410" cy="172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6312" y="1236569"/>
            <a:ext cx="2314371" cy="12870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8836" y="5381556"/>
            <a:ext cx="30956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Створення та виконання алгоритмів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Одним із найвідоміших героїв американського письменника Марка Твена є Том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Сойєр</a:t>
            </a:r>
            <a:r>
              <a:rPr lang="uk-UA" sz="2800" b="1" i="1" kern="0" dirty="0">
                <a:solidFill>
                  <a:srgbClr val="FFFFFF"/>
                </a:solidFill>
              </a:rPr>
              <a:t>. Пригадайте, як йому довелося у вихідний день білити паркан.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vanessalee.ru/wp-content/uploads/2012/05/tom_saw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36" y="2661672"/>
            <a:ext cx="9152685" cy="37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Створення та виконання алгоритмів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Складемо для Тома алгоритм фарбування паркана. Візьмемо як приклад паркан із 2 дощечок.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758" y="2302619"/>
            <a:ext cx="5463392" cy="39457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008" y="2348339"/>
            <a:ext cx="643547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Підготуй пензель і фарбу.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Набери фарбу на пензель.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Пофарбуй першу дощечку.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Набери фарбу на пензель.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800" b="1" i="1" kern="0" dirty="0" err="1">
                <a:solidFill>
                  <a:srgbClr val="FFFFFF"/>
                </a:solidFill>
              </a:rPr>
              <a:t>Пофарбуй</a:t>
            </a:r>
            <a:r>
              <a:rPr lang="ru-RU" sz="2800" b="1" i="1" kern="0" dirty="0">
                <a:solidFill>
                  <a:srgbClr val="FFFFFF"/>
                </a:solidFill>
              </a:rPr>
              <a:t> другу дощечку.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Прибери </a:t>
            </a:r>
            <a:r>
              <a:rPr lang="ru-RU" sz="2800" b="1" i="1" kern="0" dirty="0" err="1">
                <a:solidFill>
                  <a:srgbClr val="FFFFFF"/>
                </a:solidFill>
              </a:rPr>
              <a:t>пензель</a:t>
            </a:r>
            <a:r>
              <a:rPr lang="ru-RU" sz="2800" b="1" i="1" kern="0" dirty="0">
                <a:solidFill>
                  <a:srgbClr val="FFFFFF"/>
                </a:solidFill>
              </a:rPr>
              <a:t> і </a:t>
            </a:r>
            <a:r>
              <a:rPr lang="ru-RU" sz="2800" b="1" i="1" kern="0" dirty="0" err="1">
                <a:solidFill>
                  <a:srgbClr val="FFFFFF"/>
                </a:solidFill>
              </a:rPr>
              <a:t>фарбу</a:t>
            </a:r>
            <a:r>
              <a:rPr lang="ru-RU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9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Створення та виконання алгоритмів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450384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поданому алгоритмі деякі команди повторюються. Якщо відомо, скільки разів слід виконати певні команди, використовують алгоритм із заданою кількістю повторень.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36913" y="3092026"/>
            <a:ext cx="3746468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 команд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13640" y="3092026"/>
            <a:ext cx="3746468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Відповідь: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фарбування двох дощечок містить 6 команд. А скільки команд буде в алгоритмі, якщо потрібно пофарбувати 100 дощечок?</a:t>
            </a:r>
          </a:p>
        </p:txBody>
      </p:sp>
      <p:pic>
        <p:nvPicPr>
          <p:cNvPr id="29" name="Picture 2" descr="help, question mar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23" y="1202587"/>
            <a:ext cx="9574912" cy="5294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8" y="6900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Подамо</a:t>
            </a:r>
            <a:r>
              <a:rPr lang="uk-UA" sz="2800" b="1" i="1" kern="0" dirty="0">
                <a:solidFill>
                  <a:srgbClr val="FFFFFF"/>
                </a:solidFill>
              </a:rPr>
              <a:t> алгоритм фарбування паркана у вигляді алгоритму із заданою кількістю повторень.</a:t>
            </a:r>
          </a:p>
        </p:txBody>
      </p:sp>
    </p:spTree>
    <p:extLst>
      <p:ext uri="{BB962C8B-B14F-4D97-AF65-F5344CB8AC3E}">
        <p14:creationId xmlns:p14="http://schemas.microsoft.com/office/powerpoint/2010/main" val="29729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Створення та виконання алгоритмів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для реалізації алгоритмів із заданою кількістю повторень існує 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N </a:t>
            </a:r>
            <a:r>
              <a:rPr lang="uk-UA" sz="2800" b="1" i="1" kern="0" dirty="0">
                <a:solidFill>
                  <a:srgbClr val="FFFFFF"/>
                </a:solidFill>
              </a:rPr>
              <a:t>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Керувати</a:t>
            </a:r>
            <a:r>
              <a:rPr lang="uk-UA" sz="2800" b="1" i="1" kern="0" dirty="0">
                <a:solidFill>
                  <a:srgbClr val="FFFFFF"/>
                </a:solidFill>
              </a:rPr>
              <a:t> (де </a:t>
            </a:r>
            <a:r>
              <a:rPr lang="en-US" sz="2800" b="1" i="1" kern="0" dirty="0">
                <a:solidFill>
                  <a:srgbClr val="FFFFFF"/>
                </a:solidFill>
              </a:rPr>
              <a:t>N — </a:t>
            </a:r>
            <a:r>
              <a:rPr lang="uk-UA" sz="2800" b="1" i="1" kern="0" dirty="0">
                <a:solidFill>
                  <a:srgbClr val="FFFFFF"/>
                </a:solidFill>
              </a:rPr>
              <a:t>кількість повторень).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272" y="4123195"/>
            <a:ext cx="3919612" cy="2158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4688" y="2906982"/>
            <a:ext cx="2573536" cy="1055608"/>
          </a:xfrm>
          <a:prstGeom prst="wedgeRoundRectCallout">
            <a:avLst>
              <a:gd name="adj1" fmla="val -70463"/>
              <a:gd name="adj2" fmla="val 91374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Кількість повторень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9884" y="4383806"/>
            <a:ext cx="2573536" cy="578882"/>
          </a:xfrm>
          <a:prstGeom prst="wedgeRoundRectCallout">
            <a:avLst>
              <a:gd name="adj1" fmla="val -70463"/>
              <a:gd name="adj2" fmla="val 91374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</a:t>
            </a:r>
          </a:p>
        </p:txBody>
      </p:sp>
    </p:spTree>
    <p:extLst>
      <p:ext uri="{BB962C8B-B14F-4D97-AF65-F5344CB8AC3E}">
        <p14:creationId xmlns:p14="http://schemas.microsoft.com/office/powerpoint/2010/main" val="22018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Створення та виконання алгоритмів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67" y="3088843"/>
            <a:ext cx="9806173" cy="23212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6913" y="5745422"/>
            <a:ext cx="3746468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Квадратної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3640" y="5745422"/>
            <a:ext cx="3746468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Відповідь: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6392" y="1196763"/>
            <a:ext cx="10655758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Рудий кіт вирішив перевірити, як Том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Сойєр</a:t>
            </a:r>
            <a:r>
              <a:rPr lang="uk-UA" sz="2800" b="1" i="1" kern="0" dirty="0">
                <a:solidFill>
                  <a:srgbClr val="FFFFFF"/>
                </a:solidFill>
              </a:rPr>
              <a:t> пофарбував паркан. Визначте, якої форми паркан, якщо Рудий кіт обійшов його за поданим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Однією з найпопулярніших мов програмування для навчання дітей основам програмування досі залишається мова </a:t>
            </a:r>
            <a:r>
              <a:rPr lang="uk-UA" sz="2800" b="1" i="1" kern="0" dirty="0" err="1">
                <a:solidFill>
                  <a:srgbClr val="FFFF00"/>
                </a:solidFill>
              </a:rPr>
              <a:t>Лого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Logo), </a:t>
            </a:r>
            <a:r>
              <a:rPr lang="uk-UA" sz="2800" b="1" i="1" kern="0" dirty="0">
                <a:solidFill>
                  <a:srgbClr val="FFFFFF"/>
                </a:solidFill>
              </a:rPr>
              <a:t>розроблена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Сеймуром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Пейпертом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Ідіт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Харель</a:t>
            </a:r>
            <a:r>
              <a:rPr lang="uk-UA" sz="2800" b="1" i="1" kern="0" dirty="0">
                <a:solidFill>
                  <a:srgbClr val="FFFFFF"/>
                </a:solidFill>
              </a:rPr>
              <a:t> ще в 1967 р. Як продовження ідей мови </a:t>
            </a:r>
            <a:r>
              <a:rPr lang="uk-UA" sz="2800" b="1" i="1" kern="0" dirty="0" err="1">
                <a:solidFill>
                  <a:srgbClr val="FFFFFF"/>
                </a:solidFill>
              </a:rPr>
              <a:t>Лого</a:t>
            </a:r>
            <a:r>
              <a:rPr lang="uk-UA" sz="2800" b="1" i="1" kern="0" dirty="0">
                <a:solidFill>
                  <a:srgbClr val="FFFFFF"/>
                </a:solidFill>
              </a:rPr>
              <a:t>, в 2007 р. було створено середовище програмування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Picture 2" descr="http://toltekplus.ru/images/stories/articles/mzi.xdjbhhki.512x512-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48" y="4066545"/>
            <a:ext cx="2605024" cy="26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icrust.files.wordpress.com/2015/06/scratch-ca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81" y="3945102"/>
            <a:ext cx="4211021" cy="274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72760</TotalTime>
  <Words>496</Words>
  <Application>Microsoft Office PowerPoint</Application>
  <PresentationFormat>Широкий екран</PresentationFormat>
  <Paragraphs>80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Verdana</vt:lpstr>
      <vt:lpstr>Wingdings</vt:lpstr>
      <vt:lpstr>Тема Office</vt:lpstr>
      <vt:lpstr>Створення та виконання алгоритмів з розгалуженням та циклами </vt:lpstr>
      <vt:lpstr>Сьогодні ви:</vt:lpstr>
      <vt:lpstr>Створення та виконання алгоритмів</vt:lpstr>
      <vt:lpstr>Створення та виконання алгоритмів</vt:lpstr>
      <vt:lpstr>Створення та виконання алгоритмів</vt:lpstr>
      <vt:lpstr>Презентація PowerPoint</vt:lpstr>
      <vt:lpstr>Створення та виконання алгоритмів</vt:lpstr>
      <vt:lpstr>Створення та виконання алгоритмів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821</cp:revision>
  <dcterms:created xsi:type="dcterms:W3CDTF">2016-06-06T19:48:43Z</dcterms:created>
  <dcterms:modified xsi:type="dcterms:W3CDTF">2016-10-26T16:59:53Z</dcterms:modified>
</cp:coreProperties>
</file>