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2"/>
  </p:notesMasterIdLst>
  <p:sldIdLst>
    <p:sldId id="499" r:id="rId3"/>
    <p:sldId id="1110" r:id="rId4"/>
    <p:sldId id="1123" r:id="rId5"/>
    <p:sldId id="1124" r:id="rId6"/>
    <p:sldId id="1125" r:id="rId7"/>
    <p:sldId id="1126" r:id="rId8"/>
    <p:sldId id="1127" r:id="rId9"/>
    <p:sldId id="1140" r:id="rId10"/>
    <p:sldId id="1106" r:id="rId11"/>
    <p:sldId id="1119" r:id="rId12"/>
    <p:sldId id="1128" r:id="rId13"/>
    <p:sldId id="1121" r:id="rId14"/>
    <p:sldId id="1122" r:id="rId15"/>
    <p:sldId id="1120" r:id="rId16"/>
    <p:sldId id="1129" r:id="rId17"/>
    <p:sldId id="1130" r:id="rId18"/>
    <p:sldId id="1131" r:id="rId19"/>
    <p:sldId id="1099" r:id="rId20"/>
    <p:sldId id="1132" r:id="rId21"/>
    <p:sldId id="1133" r:id="rId22"/>
    <p:sldId id="1134" r:id="rId23"/>
    <p:sldId id="1135" r:id="rId24"/>
    <p:sldId id="1136" r:id="rId25"/>
    <p:sldId id="1137" r:id="rId26"/>
    <p:sldId id="1138" r:id="rId27"/>
    <p:sldId id="1139" r:id="rId28"/>
    <p:sldId id="1096" r:id="rId29"/>
    <p:sldId id="1097" r:id="rId30"/>
    <p:sldId id="472" r:id="rId31"/>
  </p:sldIdLst>
  <p:sldSz cx="14400213" cy="8099425"/>
  <p:notesSz cx="6858000" cy="9144000"/>
  <p:defaultTextStyle>
    <a:defPPr>
      <a:defRPr lang="nl-NL"/>
    </a:defPPr>
    <a:lvl1pPr marL="0" algn="l" defTabSz="1079727" rtl="0" eaLnBrk="1" latinLnBrk="0" hangingPunct="1">
      <a:defRPr sz="2126" kern="1200">
        <a:solidFill>
          <a:schemeClr val="tx1"/>
        </a:solidFill>
        <a:latin typeface="+mn-lt"/>
        <a:ea typeface="+mn-ea"/>
        <a:cs typeface="+mn-cs"/>
      </a:defRPr>
    </a:lvl1pPr>
    <a:lvl2pPr marL="539863" algn="l" defTabSz="1079727" rtl="0" eaLnBrk="1" latinLnBrk="0" hangingPunct="1">
      <a:defRPr sz="2126" kern="1200">
        <a:solidFill>
          <a:schemeClr val="tx1"/>
        </a:solidFill>
        <a:latin typeface="+mn-lt"/>
        <a:ea typeface="+mn-ea"/>
        <a:cs typeface="+mn-cs"/>
      </a:defRPr>
    </a:lvl2pPr>
    <a:lvl3pPr marL="1079727" algn="l" defTabSz="1079727" rtl="0" eaLnBrk="1" latinLnBrk="0" hangingPunct="1">
      <a:defRPr sz="2126" kern="1200">
        <a:solidFill>
          <a:schemeClr val="tx1"/>
        </a:solidFill>
        <a:latin typeface="+mn-lt"/>
        <a:ea typeface="+mn-ea"/>
        <a:cs typeface="+mn-cs"/>
      </a:defRPr>
    </a:lvl3pPr>
    <a:lvl4pPr marL="1619592" algn="l" defTabSz="1079727" rtl="0" eaLnBrk="1" latinLnBrk="0" hangingPunct="1">
      <a:defRPr sz="2126" kern="1200">
        <a:solidFill>
          <a:schemeClr val="tx1"/>
        </a:solidFill>
        <a:latin typeface="+mn-lt"/>
        <a:ea typeface="+mn-ea"/>
        <a:cs typeface="+mn-cs"/>
      </a:defRPr>
    </a:lvl4pPr>
    <a:lvl5pPr marL="2159456" algn="l" defTabSz="1079727" rtl="0" eaLnBrk="1" latinLnBrk="0" hangingPunct="1">
      <a:defRPr sz="2126" kern="1200">
        <a:solidFill>
          <a:schemeClr val="tx1"/>
        </a:solidFill>
        <a:latin typeface="+mn-lt"/>
        <a:ea typeface="+mn-ea"/>
        <a:cs typeface="+mn-cs"/>
      </a:defRPr>
    </a:lvl5pPr>
    <a:lvl6pPr marL="2699320" algn="l" defTabSz="1079727" rtl="0" eaLnBrk="1" latinLnBrk="0" hangingPunct="1">
      <a:defRPr sz="2126" kern="1200">
        <a:solidFill>
          <a:schemeClr val="tx1"/>
        </a:solidFill>
        <a:latin typeface="+mn-lt"/>
        <a:ea typeface="+mn-ea"/>
        <a:cs typeface="+mn-cs"/>
      </a:defRPr>
    </a:lvl6pPr>
    <a:lvl7pPr marL="3239183" algn="l" defTabSz="1079727" rtl="0" eaLnBrk="1" latinLnBrk="0" hangingPunct="1">
      <a:defRPr sz="2126" kern="1200">
        <a:solidFill>
          <a:schemeClr val="tx1"/>
        </a:solidFill>
        <a:latin typeface="+mn-lt"/>
        <a:ea typeface="+mn-ea"/>
        <a:cs typeface="+mn-cs"/>
      </a:defRPr>
    </a:lvl7pPr>
    <a:lvl8pPr marL="3779046" algn="l" defTabSz="1079727" rtl="0" eaLnBrk="1" latinLnBrk="0" hangingPunct="1">
      <a:defRPr sz="2126" kern="1200">
        <a:solidFill>
          <a:schemeClr val="tx1"/>
        </a:solidFill>
        <a:latin typeface="+mn-lt"/>
        <a:ea typeface="+mn-ea"/>
        <a:cs typeface="+mn-cs"/>
      </a:defRPr>
    </a:lvl8pPr>
    <a:lvl9pPr marL="4318911" algn="l" defTabSz="1079727" rtl="0" eaLnBrk="1" latinLnBrk="0" hangingPunct="1">
      <a:defRPr sz="2126"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70C0"/>
    <a:srgbClr val="2E7E32"/>
    <a:srgbClr val="C55A11"/>
    <a:srgbClr val="FF5722"/>
    <a:srgbClr val="DB0809"/>
    <a:srgbClr val="8E4320"/>
    <a:srgbClr val="0F303F"/>
    <a:srgbClr val="0073C5"/>
    <a:srgbClr val="A6A6A6"/>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Світли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84E427A-3D55-4303-BF80-6455036E1DE7}" styleName="Стиль із теми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27F97BB-C833-4FB7-BDE5-3F7075034690}" styleName="Стиль із теми 2 – акцент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Стиль із теми 2 – акцент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Стиль із теми 2 – акцент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Стиль із теми 2 – акцент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Стиль із теми 1 – акцент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79" autoAdjust="0"/>
    <p:restoredTop sz="94280" autoAdjust="0"/>
  </p:normalViewPr>
  <p:slideViewPr>
    <p:cSldViewPr snapToGrid="0">
      <p:cViewPr varScale="1">
        <p:scale>
          <a:sx n="33" d="100"/>
          <a:sy n="33" d="100"/>
        </p:scale>
        <p:origin x="-96" y="-624"/>
      </p:cViewPr>
      <p:guideLst>
        <p:guide orient="horz" pos="2551"/>
        <p:guide pos="4535"/>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dirty="0"/>
          </a:p>
        </p:txBody>
      </p:sp>
      <p:sp>
        <p:nvSpPr>
          <p:cNvPr id="3" name="Місце для дати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A9F47D-97CC-44E4-A185-7F6298C878C2}" type="datetimeFigureOut">
              <a:rPr lang="uk-UA" smtClean="0"/>
              <a:t>17.03.2020</a:t>
            </a:fld>
            <a:endParaRPr lang="uk-UA" dirty="0"/>
          </a:p>
        </p:txBody>
      </p:sp>
      <p:sp>
        <p:nvSpPr>
          <p:cNvPr id="4" name="Місце для зображення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dirty="0"/>
          </a:p>
        </p:txBody>
      </p:sp>
      <p:sp>
        <p:nvSpPr>
          <p:cNvPr id="5" name="Місце для нота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6" name="Місце для нижньо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dirty="0"/>
          </a:p>
        </p:txBody>
      </p:sp>
      <p:sp>
        <p:nvSpPr>
          <p:cNvPr id="7" name="Місце для номер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19399A-B587-42BB-B4A2-B5768FCE6146}" type="slidenum">
              <a:rPr lang="uk-UA" smtClean="0"/>
              <a:t>‹#›</a:t>
            </a:fld>
            <a:endParaRPr lang="uk-UA" dirty="0"/>
          </a:p>
        </p:txBody>
      </p:sp>
    </p:spTree>
    <p:extLst>
      <p:ext uri="{BB962C8B-B14F-4D97-AF65-F5344CB8AC3E}">
        <p14:creationId xmlns:p14="http://schemas.microsoft.com/office/powerpoint/2010/main" val="4135054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sz="1200" b="1" kern="1200" dirty="0" smtClean="0">
                <a:solidFill>
                  <a:schemeClr val="tx1"/>
                </a:solidFill>
                <a:effectLst/>
                <a:latin typeface="+mn-lt"/>
                <a:ea typeface="+mn-ea"/>
                <a:cs typeface="+mn-cs"/>
              </a:rPr>
              <a:t>Мета уроку:</a:t>
            </a:r>
            <a:r>
              <a:rPr lang="uk-UA" sz="1200" kern="1200" dirty="0" smtClean="0">
                <a:solidFill>
                  <a:schemeClr val="tx1"/>
                </a:solidFill>
                <a:effectLst/>
                <a:latin typeface="+mn-lt"/>
                <a:ea typeface="+mn-ea"/>
                <a:cs typeface="+mn-cs"/>
              </a:rPr>
              <a:t> сформувати знання про третій закон Ньютона як закон взаємодії.</a:t>
            </a:r>
            <a:endParaRPr lang="ru-RU" sz="1200" kern="1200" dirty="0" smtClean="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4A19399A-B587-42BB-B4A2-B5768FCE6146}" type="slidenum">
              <a:rPr lang="uk-UA" smtClean="0"/>
              <a:t>1</a:t>
            </a:fld>
            <a:endParaRPr lang="uk-UA" dirty="0"/>
          </a:p>
        </p:txBody>
      </p:sp>
    </p:spTree>
    <p:extLst>
      <p:ext uri="{BB962C8B-B14F-4D97-AF65-F5344CB8AC3E}">
        <p14:creationId xmlns:p14="http://schemas.microsoft.com/office/powerpoint/2010/main" val="11129588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4A19399A-B587-42BB-B4A2-B5768FCE6146}" type="slidenum">
              <a:rPr lang="uk-UA" smtClean="0"/>
              <a:t>11</a:t>
            </a:fld>
            <a:endParaRPr lang="uk-UA" dirty="0"/>
          </a:p>
        </p:txBody>
      </p:sp>
    </p:spTree>
    <p:extLst>
      <p:ext uri="{BB962C8B-B14F-4D97-AF65-F5344CB8AC3E}">
        <p14:creationId xmlns:p14="http://schemas.microsoft.com/office/powerpoint/2010/main" val="40994109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4A19399A-B587-42BB-B4A2-B5768FCE6146}" type="slidenum">
              <a:rPr lang="uk-UA" smtClean="0"/>
              <a:t>12</a:t>
            </a:fld>
            <a:endParaRPr lang="uk-UA" dirty="0"/>
          </a:p>
        </p:txBody>
      </p:sp>
    </p:spTree>
    <p:extLst>
      <p:ext uri="{BB962C8B-B14F-4D97-AF65-F5344CB8AC3E}">
        <p14:creationId xmlns:p14="http://schemas.microsoft.com/office/powerpoint/2010/main" val="32912222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4A19399A-B587-42BB-B4A2-B5768FCE6146}" type="slidenum">
              <a:rPr lang="uk-UA" smtClean="0"/>
              <a:t>13</a:t>
            </a:fld>
            <a:endParaRPr lang="uk-UA" dirty="0"/>
          </a:p>
        </p:txBody>
      </p:sp>
    </p:spTree>
    <p:extLst>
      <p:ext uri="{BB962C8B-B14F-4D97-AF65-F5344CB8AC3E}">
        <p14:creationId xmlns:p14="http://schemas.microsoft.com/office/powerpoint/2010/main" val="36489757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4A19399A-B587-42BB-B4A2-B5768FCE6146}" type="slidenum">
              <a:rPr lang="uk-UA" smtClean="0"/>
              <a:t>14</a:t>
            </a:fld>
            <a:endParaRPr lang="uk-UA" dirty="0"/>
          </a:p>
        </p:txBody>
      </p:sp>
    </p:spTree>
    <p:extLst>
      <p:ext uri="{BB962C8B-B14F-4D97-AF65-F5344CB8AC3E}">
        <p14:creationId xmlns:p14="http://schemas.microsoft.com/office/powerpoint/2010/main" val="36192622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4A19399A-B587-42BB-B4A2-B5768FCE6146}" type="slidenum">
              <a:rPr lang="uk-UA" smtClean="0"/>
              <a:t>15</a:t>
            </a:fld>
            <a:endParaRPr lang="uk-UA" dirty="0"/>
          </a:p>
        </p:txBody>
      </p:sp>
    </p:spTree>
    <p:extLst>
      <p:ext uri="{BB962C8B-B14F-4D97-AF65-F5344CB8AC3E}">
        <p14:creationId xmlns:p14="http://schemas.microsoft.com/office/powerpoint/2010/main" val="39252378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4A19399A-B587-42BB-B4A2-B5768FCE6146}" type="slidenum">
              <a:rPr lang="uk-UA" smtClean="0"/>
              <a:t>16</a:t>
            </a:fld>
            <a:endParaRPr lang="uk-UA" dirty="0"/>
          </a:p>
        </p:txBody>
      </p:sp>
    </p:spTree>
    <p:extLst>
      <p:ext uri="{BB962C8B-B14F-4D97-AF65-F5344CB8AC3E}">
        <p14:creationId xmlns:p14="http://schemas.microsoft.com/office/powerpoint/2010/main" val="29140621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4A19399A-B587-42BB-B4A2-B5768FCE6146}" type="slidenum">
              <a:rPr lang="uk-UA" smtClean="0"/>
              <a:t>17</a:t>
            </a:fld>
            <a:endParaRPr lang="uk-UA" dirty="0"/>
          </a:p>
        </p:txBody>
      </p:sp>
    </p:spTree>
    <p:extLst>
      <p:ext uri="{BB962C8B-B14F-4D97-AF65-F5344CB8AC3E}">
        <p14:creationId xmlns:p14="http://schemas.microsoft.com/office/powerpoint/2010/main" val="33957272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4A19399A-B587-42BB-B4A2-B5768FCE6146}" type="slidenum">
              <a:rPr lang="uk-UA" smtClean="0"/>
              <a:t>18</a:t>
            </a:fld>
            <a:endParaRPr lang="uk-UA" dirty="0"/>
          </a:p>
        </p:txBody>
      </p:sp>
    </p:spTree>
    <p:extLst>
      <p:ext uri="{BB962C8B-B14F-4D97-AF65-F5344CB8AC3E}">
        <p14:creationId xmlns:p14="http://schemas.microsoft.com/office/powerpoint/2010/main" val="21408113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4A19399A-B587-42BB-B4A2-B5768FCE6146}" type="slidenum">
              <a:rPr lang="uk-UA" smtClean="0"/>
              <a:t>19</a:t>
            </a:fld>
            <a:endParaRPr lang="uk-UA" dirty="0"/>
          </a:p>
        </p:txBody>
      </p:sp>
    </p:spTree>
    <p:extLst>
      <p:ext uri="{BB962C8B-B14F-4D97-AF65-F5344CB8AC3E}">
        <p14:creationId xmlns:p14="http://schemas.microsoft.com/office/powerpoint/2010/main" val="35641717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4A19399A-B587-42BB-B4A2-B5768FCE6146}" type="slidenum">
              <a:rPr lang="uk-UA" smtClean="0"/>
              <a:t>20</a:t>
            </a:fld>
            <a:endParaRPr lang="uk-UA" dirty="0"/>
          </a:p>
        </p:txBody>
      </p:sp>
    </p:spTree>
    <p:extLst>
      <p:ext uri="{BB962C8B-B14F-4D97-AF65-F5344CB8AC3E}">
        <p14:creationId xmlns:p14="http://schemas.microsoft.com/office/powerpoint/2010/main" val="2909251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sz="1200" kern="1200" dirty="0" smtClean="0">
                <a:solidFill>
                  <a:schemeClr val="tx1"/>
                </a:solidFill>
                <a:effectLst/>
                <a:latin typeface="+mn-lt"/>
                <a:ea typeface="+mn-ea"/>
                <a:cs typeface="+mn-cs"/>
              </a:rPr>
              <a:t>Адже це ви били парту, а не парта вас. </a:t>
            </a:r>
            <a:endParaRPr lang="ru-RU" sz="1200" kern="1200" dirty="0" smtClean="0">
              <a:solidFill>
                <a:schemeClr val="tx1"/>
              </a:solidFill>
              <a:effectLst/>
              <a:latin typeface="+mn-lt"/>
              <a:ea typeface="+mn-ea"/>
              <a:cs typeface="+mn-cs"/>
            </a:endParaRPr>
          </a:p>
        </p:txBody>
      </p:sp>
      <p:sp>
        <p:nvSpPr>
          <p:cNvPr id="4" name="Місце для номера слайда 3"/>
          <p:cNvSpPr>
            <a:spLocks noGrp="1"/>
          </p:cNvSpPr>
          <p:nvPr>
            <p:ph type="sldNum" sz="quarter" idx="10"/>
          </p:nvPr>
        </p:nvSpPr>
        <p:spPr/>
        <p:txBody>
          <a:bodyPr/>
          <a:lstStyle/>
          <a:p>
            <a:fld id="{4A19399A-B587-42BB-B4A2-B5768FCE6146}" type="slidenum">
              <a:rPr lang="uk-UA" smtClean="0"/>
              <a:t>2</a:t>
            </a:fld>
            <a:endParaRPr lang="uk-UA" dirty="0"/>
          </a:p>
        </p:txBody>
      </p:sp>
    </p:spTree>
    <p:extLst>
      <p:ext uri="{BB962C8B-B14F-4D97-AF65-F5344CB8AC3E}">
        <p14:creationId xmlns:p14="http://schemas.microsoft.com/office/powerpoint/2010/main" val="8690970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4A19399A-B587-42BB-B4A2-B5768FCE6146}" type="slidenum">
              <a:rPr lang="uk-UA" smtClean="0"/>
              <a:t>21</a:t>
            </a:fld>
            <a:endParaRPr lang="uk-UA" dirty="0"/>
          </a:p>
        </p:txBody>
      </p:sp>
    </p:spTree>
    <p:extLst>
      <p:ext uri="{BB962C8B-B14F-4D97-AF65-F5344CB8AC3E}">
        <p14:creationId xmlns:p14="http://schemas.microsoft.com/office/powerpoint/2010/main" val="8871866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4A19399A-B587-42BB-B4A2-B5768FCE6146}" type="slidenum">
              <a:rPr lang="uk-UA" smtClean="0"/>
              <a:t>22</a:t>
            </a:fld>
            <a:endParaRPr lang="uk-UA" dirty="0"/>
          </a:p>
        </p:txBody>
      </p:sp>
    </p:spTree>
    <p:extLst>
      <p:ext uri="{BB962C8B-B14F-4D97-AF65-F5344CB8AC3E}">
        <p14:creationId xmlns:p14="http://schemas.microsoft.com/office/powerpoint/2010/main" val="11845192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4A19399A-B587-42BB-B4A2-B5768FCE6146}" type="slidenum">
              <a:rPr lang="uk-UA" smtClean="0"/>
              <a:t>23</a:t>
            </a:fld>
            <a:endParaRPr lang="uk-UA" dirty="0"/>
          </a:p>
        </p:txBody>
      </p:sp>
    </p:spTree>
    <p:extLst>
      <p:ext uri="{BB962C8B-B14F-4D97-AF65-F5344CB8AC3E}">
        <p14:creationId xmlns:p14="http://schemas.microsoft.com/office/powerpoint/2010/main" val="2208133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4A19399A-B587-42BB-B4A2-B5768FCE6146}" type="slidenum">
              <a:rPr lang="uk-UA" smtClean="0"/>
              <a:t>24</a:t>
            </a:fld>
            <a:endParaRPr lang="uk-UA" dirty="0"/>
          </a:p>
        </p:txBody>
      </p:sp>
    </p:spTree>
    <p:extLst>
      <p:ext uri="{BB962C8B-B14F-4D97-AF65-F5344CB8AC3E}">
        <p14:creationId xmlns:p14="http://schemas.microsoft.com/office/powerpoint/2010/main" val="41130436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4A19399A-B587-42BB-B4A2-B5768FCE6146}" type="slidenum">
              <a:rPr lang="uk-UA" smtClean="0"/>
              <a:t>25</a:t>
            </a:fld>
            <a:endParaRPr lang="uk-UA" dirty="0"/>
          </a:p>
        </p:txBody>
      </p:sp>
    </p:spTree>
    <p:extLst>
      <p:ext uri="{BB962C8B-B14F-4D97-AF65-F5344CB8AC3E}">
        <p14:creationId xmlns:p14="http://schemas.microsoft.com/office/powerpoint/2010/main" val="16617589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4A19399A-B587-42BB-B4A2-B5768FCE6146}" type="slidenum">
              <a:rPr lang="uk-UA" smtClean="0"/>
              <a:t>26</a:t>
            </a:fld>
            <a:endParaRPr lang="uk-UA" dirty="0"/>
          </a:p>
        </p:txBody>
      </p:sp>
    </p:spTree>
    <p:extLst>
      <p:ext uri="{BB962C8B-B14F-4D97-AF65-F5344CB8AC3E}">
        <p14:creationId xmlns:p14="http://schemas.microsoft.com/office/powerpoint/2010/main" val="658212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uk-UA" sz="1200" kern="1200" dirty="0" smtClean="0">
                <a:solidFill>
                  <a:schemeClr val="tx1"/>
                </a:solidFill>
                <a:effectLst/>
                <a:latin typeface="+mn-lt"/>
                <a:ea typeface="+mn-ea"/>
                <a:cs typeface="+mn-cs"/>
              </a:rPr>
              <a:t>Адже це ви тягнули товариша, а не товариш вас. </a:t>
            </a:r>
            <a:endParaRPr lang="uk-UA" dirty="0"/>
          </a:p>
        </p:txBody>
      </p:sp>
      <p:sp>
        <p:nvSpPr>
          <p:cNvPr id="4" name="Місце для номера слайда 3"/>
          <p:cNvSpPr>
            <a:spLocks noGrp="1"/>
          </p:cNvSpPr>
          <p:nvPr>
            <p:ph type="sldNum" sz="quarter" idx="10"/>
          </p:nvPr>
        </p:nvSpPr>
        <p:spPr/>
        <p:txBody>
          <a:bodyPr/>
          <a:lstStyle/>
          <a:p>
            <a:fld id="{4A19399A-B587-42BB-B4A2-B5768FCE6146}" type="slidenum">
              <a:rPr lang="uk-UA" smtClean="0"/>
              <a:t>3</a:t>
            </a:fld>
            <a:endParaRPr lang="uk-UA" dirty="0"/>
          </a:p>
        </p:txBody>
      </p:sp>
    </p:spTree>
    <p:extLst>
      <p:ext uri="{BB962C8B-B14F-4D97-AF65-F5344CB8AC3E}">
        <p14:creationId xmlns:p14="http://schemas.microsoft.com/office/powerpoint/2010/main" val="1933125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uk-UA" sz="1200" kern="1200" dirty="0" smtClean="0">
                <a:solidFill>
                  <a:schemeClr val="tx1"/>
                </a:solidFill>
                <a:effectLst/>
                <a:latin typeface="+mn-lt"/>
                <a:ea typeface="+mn-ea"/>
                <a:cs typeface="+mn-cs"/>
              </a:rPr>
              <a:t>Ні? Але чому? Ви ж зможете витягти в такий спосіб із води людину, яка навіть важча за вас. </a:t>
            </a:r>
            <a:endParaRPr lang="uk-UA" dirty="0"/>
          </a:p>
        </p:txBody>
      </p:sp>
      <p:sp>
        <p:nvSpPr>
          <p:cNvPr id="4" name="Місце для номера слайда 3"/>
          <p:cNvSpPr>
            <a:spLocks noGrp="1"/>
          </p:cNvSpPr>
          <p:nvPr>
            <p:ph type="sldNum" sz="quarter" idx="10"/>
          </p:nvPr>
        </p:nvSpPr>
        <p:spPr/>
        <p:txBody>
          <a:bodyPr/>
          <a:lstStyle/>
          <a:p>
            <a:fld id="{4A19399A-B587-42BB-B4A2-B5768FCE6146}" type="slidenum">
              <a:rPr lang="uk-UA" smtClean="0"/>
              <a:t>4</a:t>
            </a:fld>
            <a:endParaRPr lang="uk-UA" dirty="0"/>
          </a:p>
        </p:txBody>
      </p:sp>
    </p:spTree>
    <p:extLst>
      <p:ext uri="{BB962C8B-B14F-4D97-AF65-F5344CB8AC3E}">
        <p14:creationId xmlns:p14="http://schemas.microsoft.com/office/powerpoint/2010/main" val="846658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sz="1200" kern="1200" dirty="0" smtClean="0">
                <a:solidFill>
                  <a:schemeClr val="tx1"/>
                </a:solidFill>
                <a:effectLst/>
                <a:latin typeface="+mn-lt"/>
                <a:ea typeface="+mn-ea"/>
                <a:cs typeface="+mn-cs"/>
              </a:rPr>
              <a:t>(граючи з м’ячем, ви дієте на нього, наприклад, ногою; м’яч теж діє на ногу (ця дія особливо відчутна, якщо ви граєте босоніж)).</a:t>
            </a:r>
            <a:endParaRPr lang="ru-RU" sz="1200" kern="1200" dirty="0" smtClean="0">
              <a:solidFill>
                <a:schemeClr val="tx1"/>
              </a:solidFill>
              <a:effectLst/>
              <a:latin typeface="+mn-lt"/>
              <a:ea typeface="+mn-ea"/>
              <a:cs typeface="+mn-cs"/>
            </a:endParaRPr>
          </a:p>
        </p:txBody>
      </p:sp>
      <p:sp>
        <p:nvSpPr>
          <p:cNvPr id="4" name="Місце для номера слайда 3"/>
          <p:cNvSpPr>
            <a:spLocks noGrp="1"/>
          </p:cNvSpPr>
          <p:nvPr>
            <p:ph type="sldNum" sz="quarter" idx="10"/>
          </p:nvPr>
        </p:nvSpPr>
        <p:spPr/>
        <p:txBody>
          <a:bodyPr/>
          <a:lstStyle/>
          <a:p>
            <a:fld id="{4A19399A-B587-42BB-B4A2-B5768FCE6146}" type="slidenum">
              <a:rPr lang="uk-UA" smtClean="0"/>
              <a:t>5</a:t>
            </a:fld>
            <a:endParaRPr lang="uk-UA" dirty="0"/>
          </a:p>
        </p:txBody>
      </p:sp>
    </p:spTree>
    <p:extLst>
      <p:ext uri="{BB962C8B-B14F-4D97-AF65-F5344CB8AC3E}">
        <p14:creationId xmlns:p14="http://schemas.microsoft.com/office/powerpoint/2010/main" val="37363130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4A19399A-B587-42BB-B4A2-B5768FCE6146}" type="slidenum">
              <a:rPr lang="uk-UA" smtClean="0"/>
              <a:t>6</a:t>
            </a:fld>
            <a:endParaRPr lang="uk-UA" dirty="0"/>
          </a:p>
        </p:txBody>
      </p:sp>
    </p:spTree>
    <p:extLst>
      <p:ext uri="{BB962C8B-B14F-4D97-AF65-F5344CB8AC3E}">
        <p14:creationId xmlns:p14="http://schemas.microsoft.com/office/powerpoint/2010/main" val="1603926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4A19399A-B587-42BB-B4A2-B5768FCE6146}" type="slidenum">
              <a:rPr lang="uk-UA" smtClean="0"/>
              <a:t>7</a:t>
            </a:fld>
            <a:endParaRPr lang="uk-UA" dirty="0"/>
          </a:p>
        </p:txBody>
      </p:sp>
    </p:spTree>
    <p:extLst>
      <p:ext uri="{BB962C8B-B14F-4D97-AF65-F5344CB8AC3E}">
        <p14:creationId xmlns:p14="http://schemas.microsoft.com/office/powerpoint/2010/main" val="32350182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4A19399A-B587-42BB-B4A2-B5768FCE6146}" type="slidenum">
              <a:rPr lang="uk-UA" smtClean="0"/>
              <a:t>9</a:t>
            </a:fld>
            <a:endParaRPr lang="uk-UA" dirty="0"/>
          </a:p>
        </p:txBody>
      </p:sp>
    </p:spTree>
    <p:extLst>
      <p:ext uri="{BB962C8B-B14F-4D97-AF65-F5344CB8AC3E}">
        <p14:creationId xmlns:p14="http://schemas.microsoft.com/office/powerpoint/2010/main" val="22390160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4A19399A-B587-42BB-B4A2-B5768FCE6146}" type="slidenum">
              <a:rPr lang="uk-UA" smtClean="0"/>
              <a:t>10</a:t>
            </a:fld>
            <a:endParaRPr lang="uk-UA" dirty="0"/>
          </a:p>
        </p:txBody>
      </p:sp>
    </p:spTree>
    <p:extLst>
      <p:ext uri="{BB962C8B-B14F-4D97-AF65-F5344CB8AC3E}">
        <p14:creationId xmlns:p14="http://schemas.microsoft.com/office/powerpoint/2010/main" val="37254986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00027" y="1325531"/>
            <a:ext cx="10800160" cy="2819800"/>
          </a:xfrm>
        </p:spPr>
        <p:txBody>
          <a:bodyPr anchor="b"/>
          <a:lstStyle>
            <a:lvl1pPr algn="ctr">
              <a:defRPr sz="7086"/>
            </a:lvl1pPr>
          </a:lstStyle>
          <a:p>
            <a:r>
              <a:rPr lang="en-US"/>
              <a:t>Click to edit Master title style</a:t>
            </a:r>
            <a:endParaRPr lang="en-US" dirty="0"/>
          </a:p>
        </p:txBody>
      </p:sp>
      <p:sp>
        <p:nvSpPr>
          <p:cNvPr id="3" name="Subtitle 2"/>
          <p:cNvSpPr>
            <a:spLocks noGrp="1"/>
          </p:cNvSpPr>
          <p:nvPr>
            <p:ph type="subTitle" idx="1"/>
          </p:nvPr>
        </p:nvSpPr>
        <p:spPr>
          <a:xfrm>
            <a:off x="1800027" y="4254073"/>
            <a:ext cx="10800160" cy="1955486"/>
          </a:xfrm>
        </p:spPr>
        <p:txBody>
          <a:bodyPr/>
          <a:lstStyle>
            <a:lvl1pPr marL="0" indent="0" algn="ctr">
              <a:buNone/>
              <a:defRPr sz="2834"/>
            </a:lvl1pPr>
            <a:lvl2pPr marL="539953" indent="0" algn="ctr">
              <a:buNone/>
              <a:defRPr sz="2362"/>
            </a:lvl2pPr>
            <a:lvl3pPr marL="1079906" indent="0" algn="ctr">
              <a:buNone/>
              <a:defRPr sz="2126"/>
            </a:lvl3pPr>
            <a:lvl4pPr marL="1619860" indent="0" algn="ctr">
              <a:buNone/>
              <a:defRPr sz="1890"/>
            </a:lvl4pPr>
            <a:lvl5pPr marL="2159813" indent="0" algn="ctr">
              <a:buNone/>
              <a:defRPr sz="1890"/>
            </a:lvl5pPr>
            <a:lvl6pPr marL="2699766" indent="0" algn="ctr">
              <a:buNone/>
              <a:defRPr sz="1890"/>
            </a:lvl6pPr>
            <a:lvl7pPr marL="3239719" indent="0" algn="ctr">
              <a:buNone/>
              <a:defRPr sz="1890"/>
            </a:lvl7pPr>
            <a:lvl8pPr marL="3779672" indent="0" algn="ctr">
              <a:buNone/>
              <a:defRPr sz="1890"/>
            </a:lvl8pPr>
            <a:lvl9pPr marL="4319626" indent="0" algn="ctr">
              <a:buNone/>
              <a:defRPr sz="189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CA6A343-85A3-46B9-A311-74F62496568C}" type="datetimeFigureOut">
              <a:rPr lang="nl-NL" smtClean="0"/>
              <a:t>17-3-2020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7D9215C-3A82-40ED-9E83-CB21DA54D377}" type="slidenum">
              <a:rPr lang="nl-NL" smtClean="0"/>
              <a:t>‹#›</a:t>
            </a:fld>
            <a:endParaRPr lang="nl-NL"/>
          </a:p>
        </p:txBody>
      </p:sp>
    </p:spTree>
    <p:extLst>
      <p:ext uri="{BB962C8B-B14F-4D97-AF65-F5344CB8AC3E}">
        <p14:creationId xmlns:p14="http://schemas.microsoft.com/office/powerpoint/2010/main" val="2177027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A6A343-85A3-46B9-A311-74F62496568C}" type="datetimeFigureOut">
              <a:rPr lang="nl-NL" smtClean="0"/>
              <a:t>17-3-2020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7D9215C-3A82-40ED-9E83-CB21DA54D377}" type="slidenum">
              <a:rPr lang="nl-NL" smtClean="0"/>
              <a:t>‹#›</a:t>
            </a:fld>
            <a:endParaRPr lang="nl-NL"/>
          </a:p>
        </p:txBody>
      </p:sp>
    </p:spTree>
    <p:extLst>
      <p:ext uri="{BB962C8B-B14F-4D97-AF65-F5344CB8AC3E}">
        <p14:creationId xmlns:p14="http://schemas.microsoft.com/office/powerpoint/2010/main" val="1181929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305152" y="431220"/>
            <a:ext cx="3105046" cy="686388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90015" y="431220"/>
            <a:ext cx="9135135" cy="6863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A6A343-85A3-46B9-A311-74F62496568C}" type="datetimeFigureOut">
              <a:rPr lang="nl-NL" smtClean="0"/>
              <a:t>17-3-2020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7D9215C-3A82-40ED-9E83-CB21DA54D377}" type="slidenum">
              <a:rPr lang="nl-NL" smtClean="0"/>
              <a:t>‹#›</a:t>
            </a:fld>
            <a:endParaRPr lang="nl-NL"/>
          </a:p>
        </p:txBody>
      </p:sp>
    </p:spTree>
    <p:extLst>
      <p:ext uri="{BB962C8B-B14F-4D97-AF65-F5344CB8AC3E}">
        <p14:creationId xmlns:p14="http://schemas.microsoft.com/office/powerpoint/2010/main" val="25945264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800027" y="1325531"/>
            <a:ext cx="10800160" cy="2819800"/>
          </a:xfrm>
        </p:spPr>
        <p:txBody>
          <a:bodyPr anchor="b"/>
          <a:lstStyle>
            <a:lvl1pPr algn="ctr">
              <a:defRPr sz="7086"/>
            </a:lvl1pPr>
          </a:lstStyle>
          <a:p>
            <a:r>
              <a:rPr lang="uk-UA"/>
              <a:t>Зразок заголовка</a:t>
            </a:r>
            <a:endParaRPr lang="en-US" dirty="0"/>
          </a:p>
        </p:txBody>
      </p:sp>
      <p:sp>
        <p:nvSpPr>
          <p:cNvPr id="3" name="Subtitle 2"/>
          <p:cNvSpPr>
            <a:spLocks noGrp="1"/>
          </p:cNvSpPr>
          <p:nvPr>
            <p:ph type="subTitle" idx="1"/>
          </p:nvPr>
        </p:nvSpPr>
        <p:spPr>
          <a:xfrm>
            <a:off x="1800027" y="4254073"/>
            <a:ext cx="10800160" cy="1955486"/>
          </a:xfrm>
        </p:spPr>
        <p:txBody>
          <a:bodyPr/>
          <a:lstStyle>
            <a:lvl1pPr marL="0" indent="0" algn="ctr">
              <a:buNone/>
              <a:defRPr sz="2834"/>
            </a:lvl1pPr>
            <a:lvl2pPr marL="539953" indent="0" algn="ctr">
              <a:buNone/>
              <a:defRPr sz="2362"/>
            </a:lvl2pPr>
            <a:lvl3pPr marL="1079906" indent="0" algn="ctr">
              <a:buNone/>
              <a:defRPr sz="2126"/>
            </a:lvl3pPr>
            <a:lvl4pPr marL="1619860" indent="0" algn="ctr">
              <a:buNone/>
              <a:defRPr sz="1890"/>
            </a:lvl4pPr>
            <a:lvl5pPr marL="2159813" indent="0" algn="ctr">
              <a:buNone/>
              <a:defRPr sz="1890"/>
            </a:lvl5pPr>
            <a:lvl6pPr marL="2699766" indent="0" algn="ctr">
              <a:buNone/>
              <a:defRPr sz="1890"/>
            </a:lvl6pPr>
            <a:lvl7pPr marL="3239719" indent="0" algn="ctr">
              <a:buNone/>
              <a:defRPr sz="1890"/>
            </a:lvl7pPr>
            <a:lvl8pPr marL="3779672" indent="0" algn="ctr">
              <a:buNone/>
              <a:defRPr sz="1890"/>
            </a:lvl8pPr>
            <a:lvl9pPr marL="4319626" indent="0" algn="ctr">
              <a:buNone/>
              <a:defRPr sz="1890"/>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p:txBody>
          <a:bodyPr/>
          <a:lstStyle/>
          <a:p>
            <a:fld id="{330C46C2-E70E-41E8-B8D2-5438C7F4DB69}" type="datetimeFigureOut">
              <a:rPr lang="en-GB" smtClean="0"/>
              <a:t>17/03/2020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65AF59-58FE-43EB-B1D0-B07C81C980A0}" type="slidenum">
              <a:rPr lang="en-GB" smtClean="0"/>
              <a:t>‹#›</a:t>
            </a:fld>
            <a:endParaRPr lang="en-GB"/>
          </a:p>
        </p:txBody>
      </p:sp>
    </p:spTree>
    <p:extLst>
      <p:ext uri="{BB962C8B-B14F-4D97-AF65-F5344CB8AC3E}">
        <p14:creationId xmlns:p14="http://schemas.microsoft.com/office/powerpoint/2010/main" val="22426226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і вмі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Зразок заголовка</a:t>
            </a:r>
            <a:endParaRPr lang="en-US" dirty="0"/>
          </a:p>
        </p:txBody>
      </p:sp>
      <p:sp>
        <p:nvSpPr>
          <p:cNvPr id="3" name="Content Placeholder 2"/>
          <p:cNvSpPr>
            <a:spLocks noGrp="1"/>
          </p:cNvSpPr>
          <p:nvPr>
            <p:ph idx="1"/>
          </p:nvPr>
        </p:nvSpPr>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330C46C2-E70E-41E8-B8D2-5438C7F4DB69}" type="datetimeFigureOut">
              <a:rPr lang="en-GB" smtClean="0"/>
              <a:t>17/03/2020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65AF59-58FE-43EB-B1D0-B07C81C980A0}" type="slidenum">
              <a:rPr lang="en-GB" smtClean="0"/>
              <a:t>‹#›</a:t>
            </a:fld>
            <a:endParaRPr lang="en-GB"/>
          </a:p>
        </p:txBody>
      </p:sp>
    </p:spTree>
    <p:extLst>
      <p:ext uri="{BB962C8B-B14F-4D97-AF65-F5344CB8AC3E}">
        <p14:creationId xmlns:p14="http://schemas.microsoft.com/office/powerpoint/2010/main" val="18503709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982514" y="2019234"/>
            <a:ext cx="12420184" cy="3369135"/>
          </a:xfrm>
        </p:spPr>
        <p:txBody>
          <a:bodyPr anchor="b"/>
          <a:lstStyle>
            <a:lvl1pPr>
              <a:defRPr sz="7086"/>
            </a:lvl1pPr>
          </a:lstStyle>
          <a:p>
            <a:r>
              <a:rPr lang="uk-UA"/>
              <a:t>Зразок заголовка</a:t>
            </a:r>
            <a:endParaRPr lang="en-US" dirty="0"/>
          </a:p>
        </p:txBody>
      </p:sp>
      <p:sp>
        <p:nvSpPr>
          <p:cNvPr id="3" name="Text Placeholder 2"/>
          <p:cNvSpPr>
            <a:spLocks noGrp="1"/>
          </p:cNvSpPr>
          <p:nvPr>
            <p:ph type="body" idx="1"/>
          </p:nvPr>
        </p:nvSpPr>
        <p:spPr>
          <a:xfrm>
            <a:off x="982514" y="5420241"/>
            <a:ext cx="12420184" cy="1771749"/>
          </a:xfrm>
        </p:spPr>
        <p:txBody>
          <a:bodyPr/>
          <a:lstStyle>
            <a:lvl1pPr marL="0" indent="0">
              <a:buNone/>
              <a:defRPr sz="2834">
                <a:solidFill>
                  <a:schemeClr val="tx1">
                    <a:tint val="75000"/>
                  </a:schemeClr>
                </a:solidFill>
              </a:defRPr>
            </a:lvl1pPr>
            <a:lvl2pPr marL="539953" indent="0">
              <a:buNone/>
              <a:defRPr sz="2362">
                <a:solidFill>
                  <a:schemeClr val="tx1">
                    <a:tint val="75000"/>
                  </a:schemeClr>
                </a:solidFill>
              </a:defRPr>
            </a:lvl2pPr>
            <a:lvl3pPr marL="1079906" indent="0">
              <a:buNone/>
              <a:defRPr sz="2126">
                <a:solidFill>
                  <a:schemeClr val="tx1">
                    <a:tint val="75000"/>
                  </a:schemeClr>
                </a:solidFill>
              </a:defRPr>
            </a:lvl3pPr>
            <a:lvl4pPr marL="1619860" indent="0">
              <a:buNone/>
              <a:defRPr sz="1890">
                <a:solidFill>
                  <a:schemeClr val="tx1">
                    <a:tint val="75000"/>
                  </a:schemeClr>
                </a:solidFill>
              </a:defRPr>
            </a:lvl4pPr>
            <a:lvl5pPr marL="2159813" indent="0">
              <a:buNone/>
              <a:defRPr sz="1890">
                <a:solidFill>
                  <a:schemeClr val="tx1">
                    <a:tint val="75000"/>
                  </a:schemeClr>
                </a:solidFill>
              </a:defRPr>
            </a:lvl5pPr>
            <a:lvl6pPr marL="2699766" indent="0">
              <a:buNone/>
              <a:defRPr sz="1890">
                <a:solidFill>
                  <a:schemeClr val="tx1">
                    <a:tint val="75000"/>
                  </a:schemeClr>
                </a:solidFill>
              </a:defRPr>
            </a:lvl6pPr>
            <a:lvl7pPr marL="3239719" indent="0">
              <a:buNone/>
              <a:defRPr sz="1890">
                <a:solidFill>
                  <a:schemeClr val="tx1">
                    <a:tint val="75000"/>
                  </a:schemeClr>
                </a:solidFill>
              </a:defRPr>
            </a:lvl7pPr>
            <a:lvl8pPr marL="3779672" indent="0">
              <a:buNone/>
              <a:defRPr sz="1890">
                <a:solidFill>
                  <a:schemeClr val="tx1">
                    <a:tint val="75000"/>
                  </a:schemeClr>
                </a:solidFill>
              </a:defRPr>
            </a:lvl8pPr>
            <a:lvl9pPr marL="4319626" indent="0">
              <a:buNone/>
              <a:defRPr sz="1890">
                <a:solidFill>
                  <a:schemeClr val="tx1">
                    <a:tint val="75000"/>
                  </a:schemeClr>
                </a:solidFill>
              </a:defRPr>
            </a:lvl9pPr>
          </a:lstStyle>
          <a:p>
            <a:pPr lvl="0"/>
            <a:r>
              <a:rPr lang="uk-UA"/>
              <a:t>Редагувати стиль зразка тексту</a:t>
            </a:r>
          </a:p>
        </p:txBody>
      </p:sp>
      <p:sp>
        <p:nvSpPr>
          <p:cNvPr id="4" name="Date Placeholder 3"/>
          <p:cNvSpPr>
            <a:spLocks noGrp="1"/>
          </p:cNvSpPr>
          <p:nvPr>
            <p:ph type="dt" sz="half" idx="10"/>
          </p:nvPr>
        </p:nvSpPr>
        <p:spPr/>
        <p:txBody>
          <a:bodyPr/>
          <a:lstStyle/>
          <a:p>
            <a:fld id="{330C46C2-E70E-41E8-B8D2-5438C7F4DB69}" type="datetimeFigureOut">
              <a:rPr lang="en-GB" smtClean="0"/>
              <a:t>17/03/2020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65AF59-58FE-43EB-B1D0-B07C81C980A0}" type="slidenum">
              <a:rPr lang="en-GB" smtClean="0"/>
              <a:t>‹#›</a:t>
            </a:fld>
            <a:endParaRPr lang="en-GB"/>
          </a:p>
        </p:txBody>
      </p:sp>
    </p:spTree>
    <p:extLst>
      <p:ext uri="{BB962C8B-B14F-4D97-AF65-F5344CB8AC3E}">
        <p14:creationId xmlns:p14="http://schemas.microsoft.com/office/powerpoint/2010/main" val="24403985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Зразок заголовка</a:t>
            </a:r>
            <a:endParaRPr lang="en-US" dirty="0"/>
          </a:p>
        </p:txBody>
      </p:sp>
      <p:sp>
        <p:nvSpPr>
          <p:cNvPr id="3" name="Content Placeholder 2"/>
          <p:cNvSpPr>
            <a:spLocks noGrp="1"/>
          </p:cNvSpPr>
          <p:nvPr>
            <p:ph sz="half" idx="1"/>
          </p:nvPr>
        </p:nvSpPr>
        <p:spPr>
          <a:xfrm>
            <a:off x="990014" y="2156098"/>
            <a:ext cx="6120091" cy="5139011"/>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7290109" y="2156098"/>
            <a:ext cx="6120091" cy="5139011"/>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330C46C2-E70E-41E8-B8D2-5438C7F4DB69}" type="datetimeFigureOut">
              <a:rPr lang="en-GB" smtClean="0"/>
              <a:t>17/03/2020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265AF59-58FE-43EB-B1D0-B07C81C980A0}" type="slidenum">
              <a:rPr lang="en-GB" smtClean="0"/>
              <a:t>‹#›</a:t>
            </a:fld>
            <a:endParaRPr lang="en-GB"/>
          </a:p>
        </p:txBody>
      </p:sp>
    </p:spTree>
    <p:extLst>
      <p:ext uri="{BB962C8B-B14F-4D97-AF65-F5344CB8AC3E}">
        <p14:creationId xmlns:p14="http://schemas.microsoft.com/office/powerpoint/2010/main" val="18574882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a:xfrm>
            <a:off x="991890" y="431221"/>
            <a:ext cx="12420184" cy="1565514"/>
          </a:xfrm>
        </p:spPr>
        <p:txBody>
          <a:bodyPr/>
          <a:lstStyle/>
          <a:p>
            <a:r>
              <a:rPr lang="uk-UA"/>
              <a:t>Зразок заголовка</a:t>
            </a:r>
            <a:endParaRPr lang="en-US" dirty="0"/>
          </a:p>
        </p:txBody>
      </p:sp>
      <p:sp>
        <p:nvSpPr>
          <p:cNvPr id="3" name="Text Placeholder 2"/>
          <p:cNvSpPr>
            <a:spLocks noGrp="1"/>
          </p:cNvSpPr>
          <p:nvPr>
            <p:ph type="body" idx="1"/>
          </p:nvPr>
        </p:nvSpPr>
        <p:spPr>
          <a:xfrm>
            <a:off x="991892" y="1985485"/>
            <a:ext cx="6091965" cy="973055"/>
          </a:xfrm>
        </p:spPr>
        <p:txBody>
          <a:bodyPr anchor="b"/>
          <a:lstStyle>
            <a:lvl1pPr marL="0" indent="0">
              <a:buNone/>
              <a:defRPr sz="2834" b="1"/>
            </a:lvl1pPr>
            <a:lvl2pPr marL="539953" indent="0">
              <a:buNone/>
              <a:defRPr sz="2362" b="1"/>
            </a:lvl2pPr>
            <a:lvl3pPr marL="1079906" indent="0">
              <a:buNone/>
              <a:defRPr sz="2126" b="1"/>
            </a:lvl3pPr>
            <a:lvl4pPr marL="1619860" indent="0">
              <a:buNone/>
              <a:defRPr sz="1890" b="1"/>
            </a:lvl4pPr>
            <a:lvl5pPr marL="2159813" indent="0">
              <a:buNone/>
              <a:defRPr sz="1890" b="1"/>
            </a:lvl5pPr>
            <a:lvl6pPr marL="2699766" indent="0">
              <a:buNone/>
              <a:defRPr sz="1890" b="1"/>
            </a:lvl6pPr>
            <a:lvl7pPr marL="3239719" indent="0">
              <a:buNone/>
              <a:defRPr sz="1890" b="1"/>
            </a:lvl7pPr>
            <a:lvl8pPr marL="3779672" indent="0">
              <a:buNone/>
              <a:defRPr sz="1890" b="1"/>
            </a:lvl8pPr>
            <a:lvl9pPr marL="4319626" indent="0">
              <a:buNone/>
              <a:defRPr sz="1890" b="1"/>
            </a:lvl9pPr>
          </a:lstStyle>
          <a:p>
            <a:pPr lvl="0"/>
            <a:r>
              <a:rPr lang="uk-UA"/>
              <a:t>Редагувати стиль зразка тексту</a:t>
            </a:r>
          </a:p>
        </p:txBody>
      </p:sp>
      <p:sp>
        <p:nvSpPr>
          <p:cNvPr id="4" name="Content Placeholder 3"/>
          <p:cNvSpPr>
            <a:spLocks noGrp="1"/>
          </p:cNvSpPr>
          <p:nvPr>
            <p:ph sz="half" idx="2"/>
          </p:nvPr>
        </p:nvSpPr>
        <p:spPr>
          <a:xfrm>
            <a:off x="991892" y="2958540"/>
            <a:ext cx="6091965" cy="4351567"/>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7290108" y="1985485"/>
            <a:ext cx="6121966" cy="973055"/>
          </a:xfrm>
        </p:spPr>
        <p:txBody>
          <a:bodyPr anchor="b"/>
          <a:lstStyle>
            <a:lvl1pPr marL="0" indent="0">
              <a:buNone/>
              <a:defRPr sz="2834" b="1"/>
            </a:lvl1pPr>
            <a:lvl2pPr marL="539953" indent="0">
              <a:buNone/>
              <a:defRPr sz="2362" b="1"/>
            </a:lvl2pPr>
            <a:lvl3pPr marL="1079906" indent="0">
              <a:buNone/>
              <a:defRPr sz="2126" b="1"/>
            </a:lvl3pPr>
            <a:lvl4pPr marL="1619860" indent="0">
              <a:buNone/>
              <a:defRPr sz="1890" b="1"/>
            </a:lvl4pPr>
            <a:lvl5pPr marL="2159813" indent="0">
              <a:buNone/>
              <a:defRPr sz="1890" b="1"/>
            </a:lvl5pPr>
            <a:lvl6pPr marL="2699766" indent="0">
              <a:buNone/>
              <a:defRPr sz="1890" b="1"/>
            </a:lvl6pPr>
            <a:lvl7pPr marL="3239719" indent="0">
              <a:buNone/>
              <a:defRPr sz="1890" b="1"/>
            </a:lvl7pPr>
            <a:lvl8pPr marL="3779672" indent="0">
              <a:buNone/>
              <a:defRPr sz="1890" b="1"/>
            </a:lvl8pPr>
            <a:lvl9pPr marL="4319626" indent="0">
              <a:buNone/>
              <a:defRPr sz="1890" b="1"/>
            </a:lvl9pPr>
          </a:lstStyle>
          <a:p>
            <a:pPr lvl="0"/>
            <a:r>
              <a:rPr lang="uk-UA"/>
              <a:t>Редагувати стиль зразка тексту</a:t>
            </a:r>
          </a:p>
        </p:txBody>
      </p:sp>
      <p:sp>
        <p:nvSpPr>
          <p:cNvPr id="6" name="Content Placeholder 5"/>
          <p:cNvSpPr>
            <a:spLocks noGrp="1"/>
          </p:cNvSpPr>
          <p:nvPr>
            <p:ph sz="quarter" idx="4"/>
          </p:nvPr>
        </p:nvSpPr>
        <p:spPr>
          <a:xfrm>
            <a:off x="7290108" y="2958540"/>
            <a:ext cx="6121966" cy="4351567"/>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330C46C2-E70E-41E8-B8D2-5438C7F4DB69}" type="datetimeFigureOut">
              <a:rPr lang="en-GB" smtClean="0"/>
              <a:t>17/03/2020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265AF59-58FE-43EB-B1D0-B07C81C980A0}" type="slidenum">
              <a:rPr lang="en-GB" smtClean="0"/>
              <a:t>‹#›</a:t>
            </a:fld>
            <a:endParaRPr lang="en-GB"/>
          </a:p>
        </p:txBody>
      </p:sp>
    </p:spTree>
    <p:extLst>
      <p:ext uri="{BB962C8B-B14F-4D97-AF65-F5344CB8AC3E}">
        <p14:creationId xmlns:p14="http://schemas.microsoft.com/office/powerpoint/2010/main" val="4974081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Зразок заголовка</a:t>
            </a:r>
            <a:endParaRPr lang="en-US" dirty="0"/>
          </a:p>
        </p:txBody>
      </p:sp>
      <p:sp>
        <p:nvSpPr>
          <p:cNvPr id="3" name="Date Placeholder 2"/>
          <p:cNvSpPr>
            <a:spLocks noGrp="1"/>
          </p:cNvSpPr>
          <p:nvPr>
            <p:ph type="dt" sz="half" idx="10"/>
          </p:nvPr>
        </p:nvSpPr>
        <p:spPr/>
        <p:txBody>
          <a:bodyPr/>
          <a:lstStyle/>
          <a:p>
            <a:fld id="{330C46C2-E70E-41E8-B8D2-5438C7F4DB69}" type="datetimeFigureOut">
              <a:rPr lang="en-GB" smtClean="0"/>
              <a:t>17/03/2020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265AF59-58FE-43EB-B1D0-B07C81C980A0}" type="slidenum">
              <a:rPr lang="en-GB" smtClean="0"/>
              <a:t>‹#›</a:t>
            </a:fld>
            <a:endParaRPr lang="en-GB"/>
          </a:p>
        </p:txBody>
      </p:sp>
    </p:spTree>
    <p:extLst>
      <p:ext uri="{BB962C8B-B14F-4D97-AF65-F5344CB8AC3E}">
        <p14:creationId xmlns:p14="http://schemas.microsoft.com/office/powerpoint/2010/main" val="36670096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0C46C2-E70E-41E8-B8D2-5438C7F4DB69}" type="datetimeFigureOut">
              <a:rPr lang="en-GB" smtClean="0"/>
              <a:t>17/03/2020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265AF59-58FE-43EB-B1D0-B07C81C980A0}" type="slidenum">
              <a:rPr lang="en-GB" smtClean="0"/>
              <a:t>‹#›</a:t>
            </a:fld>
            <a:endParaRPr lang="en-GB"/>
          </a:p>
        </p:txBody>
      </p:sp>
    </p:spTree>
    <p:extLst>
      <p:ext uri="{BB962C8B-B14F-4D97-AF65-F5344CB8AC3E}">
        <p14:creationId xmlns:p14="http://schemas.microsoft.com/office/powerpoint/2010/main" val="35185571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991892" y="539962"/>
            <a:ext cx="4644443" cy="1889866"/>
          </a:xfrm>
        </p:spPr>
        <p:txBody>
          <a:bodyPr anchor="b"/>
          <a:lstStyle>
            <a:lvl1pPr>
              <a:defRPr sz="3779"/>
            </a:lvl1pPr>
          </a:lstStyle>
          <a:p>
            <a:r>
              <a:rPr lang="uk-UA"/>
              <a:t>Зразок заголовка</a:t>
            </a:r>
            <a:endParaRPr lang="en-US" dirty="0"/>
          </a:p>
        </p:txBody>
      </p:sp>
      <p:sp>
        <p:nvSpPr>
          <p:cNvPr id="3" name="Content Placeholder 2"/>
          <p:cNvSpPr>
            <a:spLocks noGrp="1"/>
          </p:cNvSpPr>
          <p:nvPr>
            <p:ph idx="1"/>
          </p:nvPr>
        </p:nvSpPr>
        <p:spPr>
          <a:xfrm>
            <a:off x="6121966" y="1166169"/>
            <a:ext cx="7290108" cy="5755841"/>
          </a:xfrm>
        </p:spPr>
        <p:txBody>
          <a:bodyPr/>
          <a:lstStyle>
            <a:lvl1pPr>
              <a:defRPr sz="3779"/>
            </a:lvl1pPr>
            <a:lvl2pPr>
              <a:defRPr sz="3307"/>
            </a:lvl2pPr>
            <a:lvl3pPr>
              <a:defRPr sz="2834"/>
            </a:lvl3pPr>
            <a:lvl4pPr>
              <a:defRPr sz="2362"/>
            </a:lvl4pPr>
            <a:lvl5pPr>
              <a:defRPr sz="2362"/>
            </a:lvl5pPr>
            <a:lvl6pPr>
              <a:defRPr sz="2362"/>
            </a:lvl6pPr>
            <a:lvl7pPr>
              <a:defRPr sz="2362"/>
            </a:lvl7pPr>
            <a:lvl8pPr>
              <a:defRPr sz="2362"/>
            </a:lvl8pPr>
            <a:lvl9pPr>
              <a:defRPr sz="2362"/>
            </a:lvl9p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991892" y="2429828"/>
            <a:ext cx="4644443" cy="4501556"/>
          </a:xfrm>
        </p:spPr>
        <p:txBody>
          <a:bodyPr/>
          <a:lstStyle>
            <a:lvl1pPr marL="0" indent="0">
              <a:buNone/>
              <a:defRPr sz="1890"/>
            </a:lvl1pPr>
            <a:lvl2pPr marL="539953" indent="0">
              <a:buNone/>
              <a:defRPr sz="1653"/>
            </a:lvl2pPr>
            <a:lvl3pPr marL="1079906" indent="0">
              <a:buNone/>
              <a:defRPr sz="1417"/>
            </a:lvl3pPr>
            <a:lvl4pPr marL="1619860" indent="0">
              <a:buNone/>
              <a:defRPr sz="1181"/>
            </a:lvl4pPr>
            <a:lvl5pPr marL="2159813" indent="0">
              <a:buNone/>
              <a:defRPr sz="1181"/>
            </a:lvl5pPr>
            <a:lvl6pPr marL="2699766" indent="0">
              <a:buNone/>
              <a:defRPr sz="1181"/>
            </a:lvl6pPr>
            <a:lvl7pPr marL="3239719" indent="0">
              <a:buNone/>
              <a:defRPr sz="1181"/>
            </a:lvl7pPr>
            <a:lvl8pPr marL="3779672" indent="0">
              <a:buNone/>
              <a:defRPr sz="1181"/>
            </a:lvl8pPr>
            <a:lvl9pPr marL="4319626" indent="0">
              <a:buNone/>
              <a:defRPr sz="1181"/>
            </a:lvl9pPr>
          </a:lstStyle>
          <a:p>
            <a:pPr lvl="0"/>
            <a:r>
              <a:rPr lang="uk-UA"/>
              <a:t>Редагувати стиль зразка тексту</a:t>
            </a:r>
          </a:p>
        </p:txBody>
      </p:sp>
      <p:sp>
        <p:nvSpPr>
          <p:cNvPr id="5" name="Date Placeholder 4"/>
          <p:cNvSpPr>
            <a:spLocks noGrp="1"/>
          </p:cNvSpPr>
          <p:nvPr>
            <p:ph type="dt" sz="half" idx="10"/>
          </p:nvPr>
        </p:nvSpPr>
        <p:spPr/>
        <p:txBody>
          <a:bodyPr/>
          <a:lstStyle/>
          <a:p>
            <a:fld id="{330C46C2-E70E-41E8-B8D2-5438C7F4DB69}" type="datetimeFigureOut">
              <a:rPr lang="en-GB" smtClean="0"/>
              <a:t>17/03/2020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265AF59-58FE-43EB-B1D0-B07C81C980A0}" type="slidenum">
              <a:rPr lang="en-GB" smtClean="0"/>
              <a:t>‹#›</a:t>
            </a:fld>
            <a:endParaRPr lang="en-GB"/>
          </a:p>
        </p:txBody>
      </p:sp>
    </p:spTree>
    <p:extLst>
      <p:ext uri="{BB962C8B-B14F-4D97-AF65-F5344CB8AC3E}">
        <p14:creationId xmlns:p14="http://schemas.microsoft.com/office/powerpoint/2010/main" val="1050406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A6A343-85A3-46B9-A311-74F62496568C}" type="datetimeFigureOut">
              <a:rPr lang="nl-NL" smtClean="0"/>
              <a:t>17-3-2020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7D9215C-3A82-40ED-9E83-CB21DA54D377}" type="slidenum">
              <a:rPr lang="nl-NL" smtClean="0"/>
              <a:t>‹#›</a:t>
            </a:fld>
            <a:endParaRPr lang="nl-NL"/>
          </a:p>
        </p:txBody>
      </p:sp>
    </p:spTree>
    <p:extLst>
      <p:ext uri="{BB962C8B-B14F-4D97-AF65-F5344CB8AC3E}">
        <p14:creationId xmlns:p14="http://schemas.microsoft.com/office/powerpoint/2010/main" val="9808943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991892" y="539962"/>
            <a:ext cx="4644443" cy="1889866"/>
          </a:xfrm>
        </p:spPr>
        <p:txBody>
          <a:bodyPr anchor="b"/>
          <a:lstStyle>
            <a:lvl1pPr>
              <a:defRPr sz="3779"/>
            </a:lvl1pPr>
          </a:lstStyle>
          <a:p>
            <a:r>
              <a:rPr lang="uk-UA"/>
              <a:t>Зразок заголовка</a:t>
            </a:r>
            <a:endParaRPr lang="en-US" dirty="0"/>
          </a:p>
        </p:txBody>
      </p:sp>
      <p:sp>
        <p:nvSpPr>
          <p:cNvPr id="3" name="Picture Placeholder 2"/>
          <p:cNvSpPr>
            <a:spLocks noGrp="1" noChangeAspect="1"/>
          </p:cNvSpPr>
          <p:nvPr>
            <p:ph type="pic" idx="1"/>
          </p:nvPr>
        </p:nvSpPr>
        <p:spPr>
          <a:xfrm>
            <a:off x="6121966" y="1166169"/>
            <a:ext cx="7290108" cy="5755841"/>
          </a:xfrm>
        </p:spPr>
        <p:txBody>
          <a:bodyPr anchor="t"/>
          <a:lstStyle>
            <a:lvl1pPr marL="0" indent="0">
              <a:buNone/>
              <a:defRPr sz="3779"/>
            </a:lvl1pPr>
            <a:lvl2pPr marL="539953" indent="0">
              <a:buNone/>
              <a:defRPr sz="3307"/>
            </a:lvl2pPr>
            <a:lvl3pPr marL="1079906" indent="0">
              <a:buNone/>
              <a:defRPr sz="2834"/>
            </a:lvl3pPr>
            <a:lvl4pPr marL="1619860" indent="0">
              <a:buNone/>
              <a:defRPr sz="2362"/>
            </a:lvl4pPr>
            <a:lvl5pPr marL="2159813" indent="0">
              <a:buNone/>
              <a:defRPr sz="2362"/>
            </a:lvl5pPr>
            <a:lvl6pPr marL="2699766" indent="0">
              <a:buNone/>
              <a:defRPr sz="2362"/>
            </a:lvl6pPr>
            <a:lvl7pPr marL="3239719" indent="0">
              <a:buNone/>
              <a:defRPr sz="2362"/>
            </a:lvl7pPr>
            <a:lvl8pPr marL="3779672" indent="0">
              <a:buNone/>
              <a:defRPr sz="2362"/>
            </a:lvl8pPr>
            <a:lvl9pPr marL="4319626" indent="0">
              <a:buNone/>
              <a:defRPr sz="2362"/>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991892" y="2429828"/>
            <a:ext cx="4644443" cy="4501556"/>
          </a:xfrm>
        </p:spPr>
        <p:txBody>
          <a:bodyPr/>
          <a:lstStyle>
            <a:lvl1pPr marL="0" indent="0">
              <a:buNone/>
              <a:defRPr sz="1890"/>
            </a:lvl1pPr>
            <a:lvl2pPr marL="539953" indent="0">
              <a:buNone/>
              <a:defRPr sz="1653"/>
            </a:lvl2pPr>
            <a:lvl3pPr marL="1079906" indent="0">
              <a:buNone/>
              <a:defRPr sz="1417"/>
            </a:lvl3pPr>
            <a:lvl4pPr marL="1619860" indent="0">
              <a:buNone/>
              <a:defRPr sz="1181"/>
            </a:lvl4pPr>
            <a:lvl5pPr marL="2159813" indent="0">
              <a:buNone/>
              <a:defRPr sz="1181"/>
            </a:lvl5pPr>
            <a:lvl6pPr marL="2699766" indent="0">
              <a:buNone/>
              <a:defRPr sz="1181"/>
            </a:lvl6pPr>
            <a:lvl7pPr marL="3239719" indent="0">
              <a:buNone/>
              <a:defRPr sz="1181"/>
            </a:lvl7pPr>
            <a:lvl8pPr marL="3779672" indent="0">
              <a:buNone/>
              <a:defRPr sz="1181"/>
            </a:lvl8pPr>
            <a:lvl9pPr marL="4319626" indent="0">
              <a:buNone/>
              <a:defRPr sz="1181"/>
            </a:lvl9pPr>
          </a:lstStyle>
          <a:p>
            <a:pPr lvl="0"/>
            <a:r>
              <a:rPr lang="uk-UA"/>
              <a:t>Редагувати стиль зразка тексту</a:t>
            </a:r>
          </a:p>
        </p:txBody>
      </p:sp>
      <p:sp>
        <p:nvSpPr>
          <p:cNvPr id="5" name="Date Placeholder 4"/>
          <p:cNvSpPr>
            <a:spLocks noGrp="1"/>
          </p:cNvSpPr>
          <p:nvPr>
            <p:ph type="dt" sz="half" idx="10"/>
          </p:nvPr>
        </p:nvSpPr>
        <p:spPr/>
        <p:txBody>
          <a:bodyPr/>
          <a:lstStyle/>
          <a:p>
            <a:fld id="{330C46C2-E70E-41E8-B8D2-5438C7F4DB69}" type="datetimeFigureOut">
              <a:rPr lang="en-GB" smtClean="0"/>
              <a:t>17/03/2020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265AF59-58FE-43EB-B1D0-B07C81C980A0}" type="slidenum">
              <a:rPr lang="en-GB" smtClean="0"/>
              <a:t>‹#›</a:t>
            </a:fld>
            <a:endParaRPr lang="en-GB"/>
          </a:p>
        </p:txBody>
      </p:sp>
    </p:spTree>
    <p:extLst>
      <p:ext uri="{BB962C8B-B14F-4D97-AF65-F5344CB8AC3E}">
        <p14:creationId xmlns:p14="http://schemas.microsoft.com/office/powerpoint/2010/main" val="23154834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Зразок заголовка</a:t>
            </a:r>
            <a:endParaRPr lang="en-US" dirty="0"/>
          </a:p>
        </p:txBody>
      </p:sp>
      <p:sp>
        <p:nvSpPr>
          <p:cNvPr id="3" name="Vertical Text Placeholder 2"/>
          <p:cNvSpPr>
            <a:spLocks noGrp="1"/>
          </p:cNvSpPr>
          <p:nvPr>
            <p:ph type="body" orient="vert" idx="1"/>
          </p:nvPr>
        </p:nvSpPr>
        <p:spPr/>
        <p:txBody>
          <a:bodyPr vert="eaVert"/>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330C46C2-E70E-41E8-B8D2-5438C7F4DB69}" type="datetimeFigureOut">
              <a:rPr lang="en-GB" smtClean="0"/>
              <a:t>17/03/2020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65AF59-58FE-43EB-B1D0-B07C81C980A0}" type="slidenum">
              <a:rPr lang="en-GB" smtClean="0"/>
              <a:t>‹#›</a:t>
            </a:fld>
            <a:endParaRPr lang="en-GB"/>
          </a:p>
        </p:txBody>
      </p:sp>
    </p:spTree>
    <p:extLst>
      <p:ext uri="{BB962C8B-B14F-4D97-AF65-F5344CB8AC3E}">
        <p14:creationId xmlns:p14="http://schemas.microsoft.com/office/powerpoint/2010/main" val="15616492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305152" y="431220"/>
            <a:ext cx="3105046" cy="6863888"/>
          </a:xfrm>
        </p:spPr>
        <p:txBody>
          <a:bodyPr vert="eaVert"/>
          <a:lstStyle/>
          <a:p>
            <a:r>
              <a:rPr lang="uk-UA"/>
              <a:t>Зразок заголовка</a:t>
            </a:r>
            <a:endParaRPr lang="en-US" dirty="0"/>
          </a:p>
        </p:txBody>
      </p:sp>
      <p:sp>
        <p:nvSpPr>
          <p:cNvPr id="3" name="Vertical Text Placeholder 2"/>
          <p:cNvSpPr>
            <a:spLocks noGrp="1"/>
          </p:cNvSpPr>
          <p:nvPr>
            <p:ph type="body" orient="vert" idx="1"/>
          </p:nvPr>
        </p:nvSpPr>
        <p:spPr>
          <a:xfrm>
            <a:off x="990016" y="431220"/>
            <a:ext cx="9135135" cy="6863888"/>
          </a:xfrm>
        </p:spPr>
        <p:txBody>
          <a:bodyPr vert="eaVert"/>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330C46C2-E70E-41E8-B8D2-5438C7F4DB69}" type="datetimeFigureOut">
              <a:rPr lang="en-GB" smtClean="0"/>
              <a:t>17/03/2020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65AF59-58FE-43EB-B1D0-B07C81C980A0}" type="slidenum">
              <a:rPr lang="en-GB" smtClean="0"/>
              <a:t>‹#›</a:t>
            </a:fld>
            <a:endParaRPr lang="en-GB"/>
          </a:p>
        </p:txBody>
      </p:sp>
    </p:spTree>
    <p:extLst>
      <p:ext uri="{BB962C8B-B14F-4D97-AF65-F5344CB8AC3E}">
        <p14:creationId xmlns:p14="http://schemas.microsoft.com/office/powerpoint/2010/main" val="2333819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82514" y="2019233"/>
            <a:ext cx="12420184" cy="3369135"/>
          </a:xfrm>
        </p:spPr>
        <p:txBody>
          <a:bodyPr anchor="b"/>
          <a:lstStyle>
            <a:lvl1pPr>
              <a:defRPr sz="7086"/>
            </a:lvl1pPr>
          </a:lstStyle>
          <a:p>
            <a:r>
              <a:rPr lang="en-US"/>
              <a:t>Click to edit Master title style</a:t>
            </a:r>
            <a:endParaRPr lang="en-US" dirty="0"/>
          </a:p>
        </p:txBody>
      </p:sp>
      <p:sp>
        <p:nvSpPr>
          <p:cNvPr id="3" name="Text Placeholder 2"/>
          <p:cNvSpPr>
            <a:spLocks noGrp="1"/>
          </p:cNvSpPr>
          <p:nvPr>
            <p:ph type="body" idx="1"/>
          </p:nvPr>
        </p:nvSpPr>
        <p:spPr>
          <a:xfrm>
            <a:off x="982514" y="5420241"/>
            <a:ext cx="12420184" cy="1771749"/>
          </a:xfrm>
        </p:spPr>
        <p:txBody>
          <a:bodyPr/>
          <a:lstStyle>
            <a:lvl1pPr marL="0" indent="0">
              <a:buNone/>
              <a:defRPr sz="2834">
                <a:solidFill>
                  <a:schemeClr val="tx1">
                    <a:tint val="75000"/>
                  </a:schemeClr>
                </a:solidFill>
              </a:defRPr>
            </a:lvl1pPr>
            <a:lvl2pPr marL="539953" indent="0">
              <a:buNone/>
              <a:defRPr sz="2362">
                <a:solidFill>
                  <a:schemeClr val="tx1">
                    <a:tint val="75000"/>
                  </a:schemeClr>
                </a:solidFill>
              </a:defRPr>
            </a:lvl2pPr>
            <a:lvl3pPr marL="1079906" indent="0">
              <a:buNone/>
              <a:defRPr sz="2126">
                <a:solidFill>
                  <a:schemeClr val="tx1">
                    <a:tint val="75000"/>
                  </a:schemeClr>
                </a:solidFill>
              </a:defRPr>
            </a:lvl3pPr>
            <a:lvl4pPr marL="1619860" indent="0">
              <a:buNone/>
              <a:defRPr sz="1890">
                <a:solidFill>
                  <a:schemeClr val="tx1">
                    <a:tint val="75000"/>
                  </a:schemeClr>
                </a:solidFill>
              </a:defRPr>
            </a:lvl4pPr>
            <a:lvl5pPr marL="2159813" indent="0">
              <a:buNone/>
              <a:defRPr sz="1890">
                <a:solidFill>
                  <a:schemeClr val="tx1">
                    <a:tint val="75000"/>
                  </a:schemeClr>
                </a:solidFill>
              </a:defRPr>
            </a:lvl5pPr>
            <a:lvl6pPr marL="2699766" indent="0">
              <a:buNone/>
              <a:defRPr sz="1890">
                <a:solidFill>
                  <a:schemeClr val="tx1">
                    <a:tint val="75000"/>
                  </a:schemeClr>
                </a:solidFill>
              </a:defRPr>
            </a:lvl6pPr>
            <a:lvl7pPr marL="3239719" indent="0">
              <a:buNone/>
              <a:defRPr sz="1890">
                <a:solidFill>
                  <a:schemeClr val="tx1">
                    <a:tint val="75000"/>
                  </a:schemeClr>
                </a:solidFill>
              </a:defRPr>
            </a:lvl7pPr>
            <a:lvl8pPr marL="3779672" indent="0">
              <a:buNone/>
              <a:defRPr sz="1890">
                <a:solidFill>
                  <a:schemeClr val="tx1">
                    <a:tint val="75000"/>
                  </a:schemeClr>
                </a:solidFill>
              </a:defRPr>
            </a:lvl8pPr>
            <a:lvl9pPr marL="4319626" indent="0">
              <a:buNone/>
              <a:defRPr sz="189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A6A343-85A3-46B9-A311-74F62496568C}" type="datetimeFigureOut">
              <a:rPr lang="nl-NL" smtClean="0"/>
              <a:t>17-3-2020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7D9215C-3A82-40ED-9E83-CB21DA54D377}" type="slidenum">
              <a:rPr lang="nl-NL" smtClean="0"/>
              <a:t>‹#›</a:t>
            </a:fld>
            <a:endParaRPr lang="nl-NL"/>
          </a:p>
        </p:txBody>
      </p:sp>
    </p:spTree>
    <p:extLst>
      <p:ext uri="{BB962C8B-B14F-4D97-AF65-F5344CB8AC3E}">
        <p14:creationId xmlns:p14="http://schemas.microsoft.com/office/powerpoint/2010/main" val="2802822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90014" y="2156097"/>
            <a:ext cx="6120091" cy="51390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290108" y="2156097"/>
            <a:ext cx="6120091" cy="51390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CA6A343-85A3-46B9-A311-74F62496568C}" type="datetimeFigureOut">
              <a:rPr lang="nl-NL" smtClean="0"/>
              <a:t>17-3-2020</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F7D9215C-3A82-40ED-9E83-CB21DA54D377}" type="slidenum">
              <a:rPr lang="nl-NL" smtClean="0"/>
              <a:t>‹#›</a:t>
            </a:fld>
            <a:endParaRPr lang="nl-NL"/>
          </a:p>
        </p:txBody>
      </p:sp>
    </p:spTree>
    <p:extLst>
      <p:ext uri="{BB962C8B-B14F-4D97-AF65-F5344CB8AC3E}">
        <p14:creationId xmlns:p14="http://schemas.microsoft.com/office/powerpoint/2010/main" val="1256682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91890" y="431220"/>
            <a:ext cx="12420184" cy="1565514"/>
          </a:xfrm>
        </p:spPr>
        <p:txBody>
          <a:bodyPr/>
          <a:lstStyle/>
          <a:p>
            <a:r>
              <a:rPr lang="en-US"/>
              <a:t>Click to edit Master title style</a:t>
            </a:r>
            <a:endParaRPr lang="en-US" dirty="0"/>
          </a:p>
        </p:txBody>
      </p:sp>
      <p:sp>
        <p:nvSpPr>
          <p:cNvPr id="3" name="Text Placeholder 2"/>
          <p:cNvSpPr>
            <a:spLocks noGrp="1"/>
          </p:cNvSpPr>
          <p:nvPr>
            <p:ph type="body" idx="1"/>
          </p:nvPr>
        </p:nvSpPr>
        <p:spPr>
          <a:xfrm>
            <a:off x="991891" y="1985485"/>
            <a:ext cx="6091965" cy="973055"/>
          </a:xfrm>
        </p:spPr>
        <p:txBody>
          <a:bodyPr anchor="b"/>
          <a:lstStyle>
            <a:lvl1pPr marL="0" indent="0">
              <a:buNone/>
              <a:defRPr sz="2834" b="1"/>
            </a:lvl1pPr>
            <a:lvl2pPr marL="539953" indent="0">
              <a:buNone/>
              <a:defRPr sz="2362" b="1"/>
            </a:lvl2pPr>
            <a:lvl3pPr marL="1079906" indent="0">
              <a:buNone/>
              <a:defRPr sz="2126" b="1"/>
            </a:lvl3pPr>
            <a:lvl4pPr marL="1619860" indent="0">
              <a:buNone/>
              <a:defRPr sz="1890" b="1"/>
            </a:lvl4pPr>
            <a:lvl5pPr marL="2159813" indent="0">
              <a:buNone/>
              <a:defRPr sz="1890" b="1"/>
            </a:lvl5pPr>
            <a:lvl6pPr marL="2699766" indent="0">
              <a:buNone/>
              <a:defRPr sz="1890" b="1"/>
            </a:lvl6pPr>
            <a:lvl7pPr marL="3239719" indent="0">
              <a:buNone/>
              <a:defRPr sz="1890" b="1"/>
            </a:lvl7pPr>
            <a:lvl8pPr marL="3779672" indent="0">
              <a:buNone/>
              <a:defRPr sz="1890" b="1"/>
            </a:lvl8pPr>
            <a:lvl9pPr marL="4319626" indent="0">
              <a:buNone/>
              <a:defRPr sz="1890" b="1"/>
            </a:lvl9pPr>
          </a:lstStyle>
          <a:p>
            <a:pPr lvl="0"/>
            <a:r>
              <a:rPr lang="en-US"/>
              <a:t>Click to edit Master text styles</a:t>
            </a:r>
          </a:p>
        </p:txBody>
      </p:sp>
      <p:sp>
        <p:nvSpPr>
          <p:cNvPr id="4" name="Content Placeholder 3"/>
          <p:cNvSpPr>
            <a:spLocks noGrp="1"/>
          </p:cNvSpPr>
          <p:nvPr>
            <p:ph sz="half" idx="2"/>
          </p:nvPr>
        </p:nvSpPr>
        <p:spPr>
          <a:xfrm>
            <a:off x="991891" y="2958540"/>
            <a:ext cx="6091965" cy="43515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290108" y="1985485"/>
            <a:ext cx="6121966" cy="973055"/>
          </a:xfrm>
        </p:spPr>
        <p:txBody>
          <a:bodyPr anchor="b"/>
          <a:lstStyle>
            <a:lvl1pPr marL="0" indent="0">
              <a:buNone/>
              <a:defRPr sz="2834" b="1"/>
            </a:lvl1pPr>
            <a:lvl2pPr marL="539953" indent="0">
              <a:buNone/>
              <a:defRPr sz="2362" b="1"/>
            </a:lvl2pPr>
            <a:lvl3pPr marL="1079906" indent="0">
              <a:buNone/>
              <a:defRPr sz="2126" b="1"/>
            </a:lvl3pPr>
            <a:lvl4pPr marL="1619860" indent="0">
              <a:buNone/>
              <a:defRPr sz="1890" b="1"/>
            </a:lvl4pPr>
            <a:lvl5pPr marL="2159813" indent="0">
              <a:buNone/>
              <a:defRPr sz="1890" b="1"/>
            </a:lvl5pPr>
            <a:lvl6pPr marL="2699766" indent="0">
              <a:buNone/>
              <a:defRPr sz="1890" b="1"/>
            </a:lvl6pPr>
            <a:lvl7pPr marL="3239719" indent="0">
              <a:buNone/>
              <a:defRPr sz="1890" b="1"/>
            </a:lvl7pPr>
            <a:lvl8pPr marL="3779672" indent="0">
              <a:buNone/>
              <a:defRPr sz="1890" b="1"/>
            </a:lvl8pPr>
            <a:lvl9pPr marL="4319626" indent="0">
              <a:buNone/>
              <a:defRPr sz="1890" b="1"/>
            </a:lvl9pPr>
          </a:lstStyle>
          <a:p>
            <a:pPr lvl="0"/>
            <a:r>
              <a:rPr lang="en-US"/>
              <a:t>Click to edit Master text styles</a:t>
            </a:r>
          </a:p>
        </p:txBody>
      </p:sp>
      <p:sp>
        <p:nvSpPr>
          <p:cNvPr id="6" name="Content Placeholder 5"/>
          <p:cNvSpPr>
            <a:spLocks noGrp="1"/>
          </p:cNvSpPr>
          <p:nvPr>
            <p:ph sz="quarter" idx="4"/>
          </p:nvPr>
        </p:nvSpPr>
        <p:spPr>
          <a:xfrm>
            <a:off x="7290108" y="2958540"/>
            <a:ext cx="6121966" cy="43515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CA6A343-85A3-46B9-A311-74F62496568C}" type="datetimeFigureOut">
              <a:rPr lang="nl-NL" smtClean="0"/>
              <a:t>17-3-2020</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F7D9215C-3A82-40ED-9E83-CB21DA54D377}" type="slidenum">
              <a:rPr lang="nl-NL" smtClean="0"/>
              <a:t>‹#›</a:t>
            </a:fld>
            <a:endParaRPr lang="nl-NL"/>
          </a:p>
        </p:txBody>
      </p:sp>
    </p:spTree>
    <p:extLst>
      <p:ext uri="{BB962C8B-B14F-4D97-AF65-F5344CB8AC3E}">
        <p14:creationId xmlns:p14="http://schemas.microsoft.com/office/powerpoint/2010/main" val="2783098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CA6A343-85A3-46B9-A311-74F62496568C}" type="datetimeFigureOut">
              <a:rPr lang="nl-NL" smtClean="0"/>
              <a:t>17-3-2020</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F7D9215C-3A82-40ED-9E83-CB21DA54D377}" type="slidenum">
              <a:rPr lang="nl-NL" smtClean="0"/>
              <a:t>‹#›</a:t>
            </a:fld>
            <a:endParaRPr lang="nl-NL"/>
          </a:p>
        </p:txBody>
      </p:sp>
    </p:spTree>
    <p:extLst>
      <p:ext uri="{BB962C8B-B14F-4D97-AF65-F5344CB8AC3E}">
        <p14:creationId xmlns:p14="http://schemas.microsoft.com/office/powerpoint/2010/main" val="1985931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A6A343-85A3-46B9-A311-74F62496568C}" type="datetimeFigureOut">
              <a:rPr lang="nl-NL" smtClean="0"/>
              <a:t>17-3-2020</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F7D9215C-3A82-40ED-9E83-CB21DA54D377}" type="slidenum">
              <a:rPr lang="nl-NL" smtClean="0"/>
              <a:t>‹#›</a:t>
            </a:fld>
            <a:endParaRPr lang="nl-NL"/>
          </a:p>
        </p:txBody>
      </p:sp>
    </p:spTree>
    <p:extLst>
      <p:ext uri="{BB962C8B-B14F-4D97-AF65-F5344CB8AC3E}">
        <p14:creationId xmlns:p14="http://schemas.microsoft.com/office/powerpoint/2010/main" val="3499015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91891" y="539962"/>
            <a:ext cx="4644443" cy="1889866"/>
          </a:xfrm>
        </p:spPr>
        <p:txBody>
          <a:bodyPr anchor="b"/>
          <a:lstStyle>
            <a:lvl1pPr>
              <a:defRPr sz="3779"/>
            </a:lvl1pPr>
          </a:lstStyle>
          <a:p>
            <a:r>
              <a:rPr lang="en-US"/>
              <a:t>Click to edit Master title style</a:t>
            </a:r>
            <a:endParaRPr lang="en-US" dirty="0"/>
          </a:p>
        </p:txBody>
      </p:sp>
      <p:sp>
        <p:nvSpPr>
          <p:cNvPr id="3" name="Content Placeholder 2"/>
          <p:cNvSpPr>
            <a:spLocks noGrp="1"/>
          </p:cNvSpPr>
          <p:nvPr>
            <p:ph idx="1"/>
          </p:nvPr>
        </p:nvSpPr>
        <p:spPr>
          <a:xfrm>
            <a:off x="6121966" y="1166168"/>
            <a:ext cx="7290108" cy="5755841"/>
          </a:xfrm>
        </p:spPr>
        <p:txBody>
          <a:bodyPr/>
          <a:lstStyle>
            <a:lvl1pPr>
              <a:defRPr sz="3779"/>
            </a:lvl1pPr>
            <a:lvl2pPr>
              <a:defRPr sz="3307"/>
            </a:lvl2pPr>
            <a:lvl3pPr>
              <a:defRPr sz="2834"/>
            </a:lvl3pPr>
            <a:lvl4pPr>
              <a:defRPr sz="2362"/>
            </a:lvl4pPr>
            <a:lvl5pPr>
              <a:defRPr sz="2362"/>
            </a:lvl5pPr>
            <a:lvl6pPr>
              <a:defRPr sz="2362"/>
            </a:lvl6pPr>
            <a:lvl7pPr>
              <a:defRPr sz="2362"/>
            </a:lvl7pPr>
            <a:lvl8pPr>
              <a:defRPr sz="2362"/>
            </a:lvl8pPr>
            <a:lvl9pPr>
              <a:defRPr sz="236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91891" y="2429828"/>
            <a:ext cx="4644443" cy="4501556"/>
          </a:xfrm>
        </p:spPr>
        <p:txBody>
          <a:bodyPr/>
          <a:lstStyle>
            <a:lvl1pPr marL="0" indent="0">
              <a:buNone/>
              <a:defRPr sz="1890"/>
            </a:lvl1pPr>
            <a:lvl2pPr marL="539953" indent="0">
              <a:buNone/>
              <a:defRPr sz="1653"/>
            </a:lvl2pPr>
            <a:lvl3pPr marL="1079906" indent="0">
              <a:buNone/>
              <a:defRPr sz="1417"/>
            </a:lvl3pPr>
            <a:lvl4pPr marL="1619860" indent="0">
              <a:buNone/>
              <a:defRPr sz="1181"/>
            </a:lvl4pPr>
            <a:lvl5pPr marL="2159813" indent="0">
              <a:buNone/>
              <a:defRPr sz="1181"/>
            </a:lvl5pPr>
            <a:lvl6pPr marL="2699766" indent="0">
              <a:buNone/>
              <a:defRPr sz="1181"/>
            </a:lvl6pPr>
            <a:lvl7pPr marL="3239719" indent="0">
              <a:buNone/>
              <a:defRPr sz="1181"/>
            </a:lvl7pPr>
            <a:lvl8pPr marL="3779672" indent="0">
              <a:buNone/>
              <a:defRPr sz="1181"/>
            </a:lvl8pPr>
            <a:lvl9pPr marL="4319626" indent="0">
              <a:buNone/>
              <a:defRPr sz="1181"/>
            </a:lvl9pPr>
          </a:lstStyle>
          <a:p>
            <a:pPr lvl="0"/>
            <a:r>
              <a:rPr lang="en-US"/>
              <a:t>Click to edit Master text styles</a:t>
            </a:r>
          </a:p>
        </p:txBody>
      </p:sp>
      <p:sp>
        <p:nvSpPr>
          <p:cNvPr id="5" name="Date Placeholder 4"/>
          <p:cNvSpPr>
            <a:spLocks noGrp="1"/>
          </p:cNvSpPr>
          <p:nvPr>
            <p:ph type="dt" sz="half" idx="10"/>
          </p:nvPr>
        </p:nvSpPr>
        <p:spPr/>
        <p:txBody>
          <a:bodyPr/>
          <a:lstStyle/>
          <a:p>
            <a:fld id="{6CA6A343-85A3-46B9-A311-74F62496568C}" type="datetimeFigureOut">
              <a:rPr lang="nl-NL" smtClean="0"/>
              <a:t>17-3-2020</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F7D9215C-3A82-40ED-9E83-CB21DA54D377}" type="slidenum">
              <a:rPr lang="nl-NL" smtClean="0"/>
              <a:t>‹#›</a:t>
            </a:fld>
            <a:endParaRPr lang="nl-NL"/>
          </a:p>
        </p:txBody>
      </p:sp>
    </p:spTree>
    <p:extLst>
      <p:ext uri="{BB962C8B-B14F-4D97-AF65-F5344CB8AC3E}">
        <p14:creationId xmlns:p14="http://schemas.microsoft.com/office/powerpoint/2010/main" val="2293920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91891" y="539962"/>
            <a:ext cx="4644443" cy="1889866"/>
          </a:xfrm>
        </p:spPr>
        <p:txBody>
          <a:bodyPr anchor="b"/>
          <a:lstStyle>
            <a:lvl1pPr>
              <a:defRPr sz="3779"/>
            </a:lvl1pPr>
          </a:lstStyle>
          <a:p>
            <a:r>
              <a:rPr lang="en-US"/>
              <a:t>Click to edit Master title style</a:t>
            </a:r>
            <a:endParaRPr lang="en-US" dirty="0"/>
          </a:p>
        </p:txBody>
      </p:sp>
      <p:sp>
        <p:nvSpPr>
          <p:cNvPr id="3" name="Picture Placeholder 2"/>
          <p:cNvSpPr>
            <a:spLocks noGrp="1" noChangeAspect="1"/>
          </p:cNvSpPr>
          <p:nvPr>
            <p:ph type="pic" idx="1"/>
          </p:nvPr>
        </p:nvSpPr>
        <p:spPr>
          <a:xfrm>
            <a:off x="6121966" y="1166168"/>
            <a:ext cx="7290108" cy="5755841"/>
          </a:xfrm>
        </p:spPr>
        <p:txBody>
          <a:bodyPr anchor="t"/>
          <a:lstStyle>
            <a:lvl1pPr marL="0" indent="0">
              <a:buNone/>
              <a:defRPr sz="3779"/>
            </a:lvl1pPr>
            <a:lvl2pPr marL="539953" indent="0">
              <a:buNone/>
              <a:defRPr sz="3307"/>
            </a:lvl2pPr>
            <a:lvl3pPr marL="1079906" indent="0">
              <a:buNone/>
              <a:defRPr sz="2834"/>
            </a:lvl3pPr>
            <a:lvl4pPr marL="1619860" indent="0">
              <a:buNone/>
              <a:defRPr sz="2362"/>
            </a:lvl4pPr>
            <a:lvl5pPr marL="2159813" indent="0">
              <a:buNone/>
              <a:defRPr sz="2362"/>
            </a:lvl5pPr>
            <a:lvl6pPr marL="2699766" indent="0">
              <a:buNone/>
              <a:defRPr sz="2362"/>
            </a:lvl6pPr>
            <a:lvl7pPr marL="3239719" indent="0">
              <a:buNone/>
              <a:defRPr sz="2362"/>
            </a:lvl7pPr>
            <a:lvl8pPr marL="3779672" indent="0">
              <a:buNone/>
              <a:defRPr sz="2362"/>
            </a:lvl8pPr>
            <a:lvl9pPr marL="4319626" indent="0">
              <a:buNone/>
              <a:defRPr sz="2362"/>
            </a:lvl9pPr>
          </a:lstStyle>
          <a:p>
            <a:r>
              <a:rPr lang="en-US" dirty="0"/>
              <a:t>Click icon to add picture</a:t>
            </a:r>
          </a:p>
        </p:txBody>
      </p:sp>
      <p:sp>
        <p:nvSpPr>
          <p:cNvPr id="4" name="Text Placeholder 3"/>
          <p:cNvSpPr>
            <a:spLocks noGrp="1"/>
          </p:cNvSpPr>
          <p:nvPr>
            <p:ph type="body" sz="half" idx="2"/>
          </p:nvPr>
        </p:nvSpPr>
        <p:spPr>
          <a:xfrm>
            <a:off x="991891" y="2429828"/>
            <a:ext cx="4644443" cy="4501556"/>
          </a:xfrm>
        </p:spPr>
        <p:txBody>
          <a:bodyPr/>
          <a:lstStyle>
            <a:lvl1pPr marL="0" indent="0">
              <a:buNone/>
              <a:defRPr sz="1890"/>
            </a:lvl1pPr>
            <a:lvl2pPr marL="539953" indent="0">
              <a:buNone/>
              <a:defRPr sz="1653"/>
            </a:lvl2pPr>
            <a:lvl3pPr marL="1079906" indent="0">
              <a:buNone/>
              <a:defRPr sz="1417"/>
            </a:lvl3pPr>
            <a:lvl4pPr marL="1619860" indent="0">
              <a:buNone/>
              <a:defRPr sz="1181"/>
            </a:lvl4pPr>
            <a:lvl5pPr marL="2159813" indent="0">
              <a:buNone/>
              <a:defRPr sz="1181"/>
            </a:lvl5pPr>
            <a:lvl6pPr marL="2699766" indent="0">
              <a:buNone/>
              <a:defRPr sz="1181"/>
            </a:lvl6pPr>
            <a:lvl7pPr marL="3239719" indent="0">
              <a:buNone/>
              <a:defRPr sz="1181"/>
            </a:lvl7pPr>
            <a:lvl8pPr marL="3779672" indent="0">
              <a:buNone/>
              <a:defRPr sz="1181"/>
            </a:lvl8pPr>
            <a:lvl9pPr marL="4319626" indent="0">
              <a:buNone/>
              <a:defRPr sz="1181"/>
            </a:lvl9pPr>
          </a:lstStyle>
          <a:p>
            <a:pPr lvl="0"/>
            <a:r>
              <a:rPr lang="en-US"/>
              <a:t>Click to edit Master text styles</a:t>
            </a:r>
          </a:p>
        </p:txBody>
      </p:sp>
      <p:sp>
        <p:nvSpPr>
          <p:cNvPr id="5" name="Date Placeholder 4"/>
          <p:cNvSpPr>
            <a:spLocks noGrp="1"/>
          </p:cNvSpPr>
          <p:nvPr>
            <p:ph type="dt" sz="half" idx="10"/>
          </p:nvPr>
        </p:nvSpPr>
        <p:spPr/>
        <p:txBody>
          <a:bodyPr/>
          <a:lstStyle/>
          <a:p>
            <a:fld id="{6CA6A343-85A3-46B9-A311-74F62496568C}" type="datetimeFigureOut">
              <a:rPr lang="nl-NL" smtClean="0"/>
              <a:t>17-3-2020</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F7D9215C-3A82-40ED-9E83-CB21DA54D377}" type="slidenum">
              <a:rPr lang="nl-NL" smtClean="0"/>
              <a:t>‹#›</a:t>
            </a:fld>
            <a:endParaRPr lang="nl-NL"/>
          </a:p>
        </p:txBody>
      </p:sp>
    </p:spTree>
    <p:extLst>
      <p:ext uri="{BB962C8B-B14F-4D97-AF65-F5344CB8AC3E}">
        <p14:creationId xmlns:p14="http://schemas.microsoft.com/office/powerpoint/2010/main" val="2701073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90015" y="431220"/>
            <a:ext cx="12420184" cy="156551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90015" y="2156097"/>
            <a:ext cx="12420184" cy="513901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015" y="7506968"/>
            <a:ext cx="3240048" cy="431219"/>
          </a:xfrm>
          <a:prstGeom prst="rect">
            <a:avLst/>
          </a:prstGeom>
        </p:spPr>
        <p:txBody>
          <a:bodyPr vert="horz" lIns="91440" tIns="45720" rIns="91440" bIns="45720" rtlCol="0" anchor="ctr"/>
          <a:lstStyle>
            <a:lvl1pPr algn="l">
              <a:defRPr sz="1417">
                <a:solidFill>
                  <a:schemeClr val="tx1">
                    <a:tint val="75000"/>
                  </a:schemeClr>
                </a:solidFill>
              </a:defRPr>
            </a:lvl1pPr>
          </a:lstStyle>
          <a:p>
            <a:fld id="{C764DE79-268F-4C1A-8933-263129D2AF90}" type="datetimeFigureOut">
              <a:rPr lang="en-US" dirty="0"/>
              <a:t>3/17/2020</a:t>
            </a:fld>
            <a:endParaRPr lang="en-US" dirty="0"/>
          </a:p>
        </p:txBody>
      </p:sp>
      <p:sp>
        <p:nvSpPr>
          <p:cNvPr id="5" name="Footer Placeholder 4"/>
          <p:cNvSpPr>
            <a:spLocks noGrp="1"/>
          </p:cNvSpPr>
          <p:nvPr>
            <p:ph type="ftr" sz="quarter" idx="3"/>
          </p:nvPr>
        </p:nvSpPr>
        <p:spPr>
          <a:xfrm>
            <a:off x="4770071" y="7506968"/>
            <a:ext cx="4860072" cy="431219"/>
          </a:xfrm>
          <a:prstGeom prst="rect">
            <a:avLst/>
          </a:prstGeom>
        </p:spPr>
        <p:txBody>
          <a:bodyPr vert="horz" lIns="91440" tIns="45720" rIns="91440" bIns="45720" rtlCol="0" anchor="ctr"/>
          <a:lstStyle>
            <a:lvl1pPr algn="ctr">
              <a:defRPr sz="1417">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170150" y="7506968"/>
            <a:ext cx="3240048" cy="431219"/>
          </a:xfrm>
          <a:prstGeom prst="rect">
            <a:avLst/>
          </a:prstGeom>
        </p:spPr>
        <p:txBody>
          <a:bodyPr vert="horz" lIns="91440" tIns="45720" rIns="91440" bIns="45720" rtlCol="0" anchor="ctr"/>
          <a:lstStyle>
            <a:lvl1pPr algn="r">
              <a:defRPr sz="1417">
                <a:solidFill>
                  <a:schemeClr val="tx1">
                    <a:tint val="75000"/>
                  </a:schemeClr>
                </a:solidFill>
              </a:defRPr>
            </a:lvl1pPr>
          </a:lstStyle>
          <a:p>
            <a:fld id="{F7D9215C-3A82-40ED-9E83-CB21DA54D377}" type="slidenum">
              <a:rPr lang="nl-NL" smtClean="0"/>
              <a:t>‹#›</a:t>
            </a:fld>
            <a:endParaRPr lang="nl-NL"/>
          </a:p>
        </p:txBody>
      </p:sp>
    </p:spTree>
    <p:extLst>
      <p:ext uri="{BB962C8B-B14F-4D97-AF65-F5344CB8AC3E}">
        <p14:creationId xmlns:p14="http://schemas.microsoft.com/office/powerpoint/2010/main" val="37809193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79906" rtl="0" eaLnBrk="1" latinLnBrk="0" hangingPunct="1">
        <a:lnSpc>
          <a:spcPct val="90000"/>
        </a:lnSpc>
        <a:spcBef>
          <a:spcPct val="0"/>
        </a:spcBef>
        <a:buNone/>
        <a:defRPr sz="5196" kern="1200">
          <a:solidFill>
            <a:schemeClr val="tx1"/>
          </a:solidFill>
          <a:latin typeface="+mj-lt"/>
          <a:ea typeface="+mj-ea"/>
          <a:cs typeface="+mj-cs"/>
        </a:defRPr>
      </a:lvl1pPr>
    </p:titleStyle>
    <p:bodyStyle>
      <a:lvl1pPr marL="269977" indent="-269977" algn="l" defTabSz="1079906" rtl="0" eaLnBrk="1" latinLnBrk="0" hangingPunct="1">
        <a:lnSpc>
          <a:spcPct val="90000"/>
        </a:lnSpc>
        <a:spcBef>
          <a:spcPts val="1181"/>
        </a:spcBef>
        <a:buFont typeface="Arial" panose="020B0604020202020204" pitchFamily="34" charset="0"/>
        <a:buChar char="•"/>
        <a:defRPr sz="3307" kern="1200">
          <a:solidFill>
            <a:schemeClr val="tx1"/>
          </a:solidFill>
          <a:latin typeface="+mn-lt"/>
          <a:ea typeface="+mn-ea"/>
          <a:cs typeface="+mn-cs"/>
        </a:defRPr>
      </a:lvl1pPr>
      <a:lvl2pPr marL="809930" indent="-269977" algn="l" defTabSz="1079906" rtl="0" eaLnBrk="1" latinLnBrk="0" hangingPunct="1">
        <a:lnSpc>
          <a:spcPct val="90000"/>
        </a:lnSpc>
        <a:spcBef>
          <a:spcPts val="591"/>
        </a:spcBef>
        <a:buFont typeface="Arial" panose="020B0604020202020204" pitchFamily="34" charset="0"/>
        <a:buChar char="•"/>
        <a:defRPr sz="2834" kern="1200">
          <a:solidFill>
            <a:schemeClr val="tx1"/>
          </a:solidFill>
          <a:latin typeface="+mn-lt"/>
          <a:ea typeface="+mn-ea"/>
          <a:cs typeface="+mn-cs"/>
        </a:defRPr>
      </a:lvl2pPr>
      <a:lvl3pPr marL="1349883" indent="-269977" algn="l" defTabSz="1079906" rtl="0" eaLnBrk="1" latinLnBrk="0" hangingPunct="1">
        <a:lnSpc>
          <a:spcPct val="90000"/>
        </a:lnSpc>
        <a:spcBef>
          <a:spcPts val="591"/>
        </a:spcBef>
        <a:buFont typeface="Arial" panose="020B0604020202020204" pitchFamily="34" charset="0"/>
        <a:buChar char="•"/>
        <a:defRPr sz="2362" kern="1200">
          <a:solidFill>
            <a:schemeClr val="tx1"/>
          </a:solidFill>
          <a:latin typeface="+mn-lt"/>
          <a:ea typeface="+mn-ea"/>
          <a:cs typeface="+mn-cs"/>
        </a:defRPr>
      </a:lvl3pPr>
      <a:lvl4pPr marL="1889836" indent="-269977" algn="l" defTabSz="1079906" rtl="0" eaLnBrk="1" latinLnBrk="0" hangingPunct="1">
        <a:lnSpc>
          <a:spcPct val="90000"/>
        </a:lnSpc>
        <a:spcBef>
          <a:spcPts val="591"/>
        </a:spcBef>
        <a:buFont typeface="Arial" panose="020B0604020202020204" pitchFamily="34" charset="0"/>
        <a:buChar char="•"/>
        <a:defRPr sz="2126" kern="1200">
          <a:solidFill>
            <a:schemeClr val="tx1"/>
          </a:solidFill>
          <a:latin typeface="+mn-lt"/>
          <a:ea typeface="+mn-ea"/>
          <a:cs typeface="+mn-cs"/>
        </a:defRPr>
      </a:lvl4pPr>
      <a:lvl5pPr marL="2429789" indent="-269977" algn="l" defTabSz="1079906" rtl="0" eaLnBrk="1" latinLnBrk="0" hangingPunct="1">
        <a:lnSpc>
          <a:spcPct val="90000"/>
        </a:lnSpc>
        <a:spcBef>
          <a:spcPts val="591"/>
        </a:spcBef>
        <a:buFont typeface="Arial" panose="020B0604020202020204" pitchFamily="34" charset="0"/>
        <a:buChar char="•"/>
        <a:defRPr sz="2126" kern="1200">
          <a:solidFill>
            <a:schemeClr val="tx1"/>
          </a:solidFill>
          <a:latin typeface="+mn-lt"/>
          <a:ea typeface="+mn-ea"/>
          <a:cs typeface="+mn-cs"/>
        </a:defRPr>
      </a:lvl5pPr>
      <a:lvl6pPr marL="2969743" indent="-269977" algn="l" defTabSz="1079906" rtl="0" eaLnBrk="1" latinLnBrk="0" hangingPunct="1">
        <a:lnSpc>
          <a:spcPct val="90000"/>
        </a:lnSpc>
        <a:spcBef>
          <a:spcPts val="591"/>
        </a:spcBef>
        <a:buFont typeface="Arial" panose="020B0604020202020204" pitchFamily="34" charset="0"/>
        <a:buChar char="•"/>
        <a:defRPr sz="2126" kern="1200">
          <a:solidFill>
            <a:schemeClr val="tx1"/>
          </a:solidFill>
          <a:latin typeface="+mn-lt"/>
          <a:ea typeface="+mn-ea"/>
          <a:cs typeface="+mn-cs"/>
        </a:defRPr>
      </a:lvl6pPr>
      <a:lvl7pPr marL="3509696" indent="-269977" algn="l" defTabSz="1079906" rtl="0" eaLnBrk="1" latinLnBrk="0" hangingPunct="1">
        <a:lnSpc>
          <a:spcPct val="90000"/>
        </a:lnSpc>
        <a:spcBef>
          <a:spcPts val="591"/>
        </a:spcBef>
        <a:buFont typeface="Arial" panose="020B0604020202020204" pitchFamily="34" charset="0"/>
        <a:buChar char="•"/>
        <a:defRPr sz="2126" kern="1200">
          <a:solidFill>
            <a:schemeClr val="tx1"/>
          </a:solidFill>
          <a:latin typeface="+mn-lt"/>
          <a:ea typeface="+mn-ea"/>
          <a:cs typeface="+mn-cs"/>
        </a:defRPr>
      </a:lvl7pPr>
      <a:lvl8pPr marL="4049649" indent="-269977" algn="l" defTabSz="1079906" rtl="0" eaLnBrk="1" latinLnBrk="0" hangingPunct="1">
        <a:lnSpc>
          <a:spcPct val="90000"/>
        </a:lnSpc>
        <a:spcBef>
          <a:spcPts val="591"/>
        </a:spcBef>
        <a:buFont typeface="Arial" panose="020B0604020202020204" pitchFamily="34" charset="0"/>
        <a:buChar char="•"/>
        <a:defRPr sz="2126" kern="1200">
          <a:solidFill>
            <a:schemeClr val="tx1"/>
          </a:solidFill>
          <a:latin typeface="+mn-lt"/>
          <a:ea typeface="+mn-ea"/>
          <a:cs typeface="+mn-cs"/>
        </a:defRPr>
      </a:lvl8pPr>
      <a:lvl9pPr marL="4589602" indent="-269977" algn="l" defTabSz="1079906" rtl="0" eaLnBrk="1" latinLnBrk="0" hangingPunct="1">
        <a:lnSpc>
          <a:spcPct val="90000"/>
        </a:lnSpc>
        <a:spcBef>
          <a:spcPts val="591"/>
        </a:spcBef>
        <a:buFont typeface="Arial" panose="020B0604020202020204" pitchFamily="34" charset="0"/>
        <a:buChar char="•"/>
        <a:defRPr sz="2126" kern="1200">
          <a:solidFill>
            <a:schemeClr val="tx1"/>
          </a:solidFill>
          <a:latin typeface="+mn-lt"/>
          <a:ea typeface="+mn-ea"/>
          <a:cs typeface="+mn-cs"/>
        </a:defRPr>
      </a:lvl9pPr>
    </p:bodyStyle>
    <p:otherStyle>
      <a:defPPr>
        <a:defRPr lang="en-US"/>
      </a:defPPr>
      <a:lvl1pPr marL="0" algn="l" defTabSz="1079906" rtl="0" eaLnBrk="1" latinLnBrk="0" hangingPunct="1">
        <a:defRPr sz="2126" kern="1200">
          <a:solidFill>
            <a:schemeClr val="tx1"/>
          </a:solidFill>
          <a:latin typeface="+mn-lt"/>
          <a:ea typeface="+mn-ea"/>
          <a:cs typeface="+mn-cs"/>
        </a:defRPr>
      </a:lvl1pPr>
      <a:lvl2pPr marL="539953" algn="l" defTabSz="1079906" rtl="0" eaLnBrk="1" latinLnBrk="0" hangingPunct="1">
        <a:defRPr sz="2126" kern="1200">
          <a:solidFill>
            <a:schemeClr val="tx1"/>
          </a:solidFill>
          <a:latin typeface="+mn-lt"/>
          <a:ea typeface="+mn-ea"/>
          <a:cs typeface="+mn-cs"/>
        </a:defRPr>
      </a:lvl2pPr>
      <a:lvl3pPr marL="1079906" algn="l" defTabSz="1079906" rtl="0" eaLnBrk="1" latinLnBrk="0" hangingPunct="1">
        <a:defRPr sz="2126" kern="1200">
          <a:solidFill>
            <a:schemeClr val="tx1"/>
          </a:solidFill>
          <a:latin typeface="+mn-lt"/>
          <a:ea typeface="+mn-ea"/>
          <a:cs typeface="+mn-cs"/>
        </a:defRPr>
      </a:lvl3pPr>
      <a:lvl4pPr marL="1619860" algn="l" defTabSz="1079906" rtl="0" eaLnBrk="1" latinLnBrk="0" hangingPunct="1">
        <a:defRPr sz="2126" kern="1200">
          <a:solidFill>
            <a:schemeClr val="tx1"/>
          </a:solidFill>
          <a:latin typeface="+mn-lt"/>
          <a:ea typeface="+mn-ea"/>
          <a:cs typeface="+mn-cs"/>
        </a:defRPr>
      </a:lvl4pPr>
      <a:lvl5pPr marL="2159813" algn="l" defTabSz="1079906" rtl="0" eaLnBrk="1" latinLnBrk="0" hangingPunct="1">
        <a:defRPr sz="2126" kern="1200">
          <a:solidFill>
            <a:schemeClr val="tx1"/>
          </a:solidFill>
          <a:latin typeface="+mn-lt"/>
          <a:ea typeface="+mn-ea"/>
          <a:cs typeface="+mn-cs"/>
        </a:defRPr>
      </a:lvl5pPr>
      <a:lvl6pPr marL="2699766" algn="l" defTabSz="1079906" rtl="0" eaLnBrk="1" latinLnBrk="0" hangingPunct="1">
        <a:defRPr sz="2126" kern="1200">
          <a:solidFill>
            <a:schemeClr val="tx1"/>
          </a:solidFill>
          <a:latin typeface="+mn-lt"/>
          <a:ea typeface="+mn-ea"/>
          <a:cs typeface="+mn-cs"/>
        </a:defRPr>
      </a:lvl6pPr>
      <a:lvl7pPr marL="3239719" algn="l" defTabSz="1079906" rtl="0" eaLnBrk="1" latinLnBrk="0" hangingPunct="1">
        <a:defRPr sz="2126" kern="1200">
          <a:solidFill>
            <a:schemeClr val="tx1"/>
          </a:solidFill>
          <a:latin typeface="+mn-lt"/>
          <a:ea typeface="+mn-ea"/>
          <a:cs typeface="+mn-cs"/>
        </a:defRPr>
      </a:lvl7pPr>
      <a:lvl8pPr marL="3779672" algn="l" defTabSz="1079906" rtl="0" eaLnBrk="1" latinLnBrk="0" hangingPunct="1">
        <a:defRPr sz="2126" kern="1200">
          <a:solidFill>
            <a:schemeClr val="tx1"/>
          </a:solidFill>
          <a:latin typeface="+mn-lt"/>
          <a:ea typeface="+mn-ea"/>
          <a:cs typeface="+mn-cs"/>
        </a:defRPr>
      </a:lvl8pPr>
      <a:lvl9pPr marL="4319626" algn="l" defTabSz="1079906" rtl="0" eaLnBrk="1" latinLnBrk="0" hangingPunct="1">
        <a:defRPr sz="2126"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90015" y="431221"/>
            <a:ext cx="12420184" cy="1565514"/>
          </a:xfrm>
          <a:prstGeom prst="rect">
            <a:avLst/>
          </a:prstGeom>
        </p:spPr>
        <p:txBody>
          <a:bodyPr vert="horz" lIns="91440" tIns="45720" rIns="91440" bIns="45720" rtlCol="0" anchor="ctr">
            <a:normAutofit/>
          </a:bodyPr>
          <a:lstStyle/>
          <a:p>
            <a:r>
              <a:rPr lang="uk-UA"/>
              <a:t>Зразок заголовка</a:t>
            </a:r>
            <a:endParaRPr lang="en-US" dirty="0"/>
          </a:p>
        </p:txBody>
      </p:sp>
      <p:sp>
        <p:nvSpPr>
          <p:cNvPr id="3" name="Text Placeholder 2"/>
          <p:cNvSpPr>
            <a:spLocks noGrp="1"/>
          </p:cNvSpPr>
          <p:nvPr>
            <p:ph type="body" idx="1"/>
          </p:nvPr>
        </p:nvSpPr>
        <p:spPr>
          <a:xfrm>
            <a:off x="990015" y="2156098"/>
            <a:ext cx="12420184" cy="5139011"/>
          </a:xfrm>
          <a:prstGeom prst="rect">
            <a:avLst/>
          </a:prstGeom>
        </p:spPr>
        <p:txBody>
          <a:bodyPr vert="horz" lIns="91440" tIns="45720" rIns="91440" bIns="45720" rtlCol="0">
            <a:normAutofit/>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990015" y="7506969"/>
            <a:ext cx="3240048" cy="431219"/>
          </a:xfrm>
          <a:prstGeom prst="rect">
            <a:avLst/>
          </a:prstGeom>
        </p:spPr>
        <p:txBody>
          <a:bodyPr vert="horz" lIns="91440" tIns="45720" rIns="91440" bIns="45720" rtlCol="0" anchor="ctr"/>
          <a:lstStyle>
            <a:lvl1pPr algn="l">
              <a:defRPr sz="1417">
                <a:solidFill>
                  <a:schemeClr val="tx1">
                    <a:tint val="75000"/>
                  </a:schemeClr>
                </a:solidFill>
              </a:defRPr>
            </a:lvl1pPr>
          </a:lstStyle>
          <a:p>
            <a:fld id="{330C46C2-E70E-41E8-B8D2-5438C7F4DB69}" type="datetimeFigureOut">
              <a:rPr lang="en-GB" smtClean="0"/>
              <a:t>17/03/2020</a:t>
            </a:fld>
            <a:endParaRPr lang="en-GB"/>
          </a:p>
        </p:txBody>
      </p:sp>
      <p:sp>
        <p:nvSpPr>
          <p:cNvPr id="5" name="Footer Placeholder 4"/>
          <p:cNvSpPr>
            <a:spLocks noGrp="1"/>
          </p:cNvSpPr>
          <p:nvPr>
            <p:ph type="ftr" sz="quarter" idx="3"/>
          </p:nvPr>
        </p:nvSpPr>
        <p:spPr>
          <a:xfrm>
            <a:off x="4770071" y="7506969"/>
            <a:ext cx="4860072" cy="431219"/>
          </a:xfrm>
          <a:prstGeom prst="rect">
            <a:avLst/>
          </a:prstGeom>
        </p:spPr>
        <p:txBody>
          <a:bodyPr vert="horz" lIns="91440" tIns="45720" rIns="91440" bIns="45720" rtlCol="0" anchor="ctr"/>
          <a:lstStyle>
            <a:lvl1pPr algn="ctr">
              <a:defRPr sz="1417">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0170150" y="7506969"/>
            <a:ext cx="3240048" cy="431219"/>
          </a:xfrm>
          <a:prstGeom prst="rect">
            <a:avLst/>
          </a:prstGeom>
        </p:spPr>
        <p:txBody>
          <a:bodyPr vert="horz" lIns="91440" tIns="45720" rIns="91440" bIns="45720" rtlCol="0" anchor="ctr"/>
          <a:lstStyle>
            <a:lvl1pPr algn="r">
              <a:defRPr sz="1417">
                <a:solidFill>
                  <a:schemeClr val="tx1">
                    <a:tint val="75000"/>
                  </a:schemeClr>
                </a:solidFill>
              </a:defRPr>
            </a:lvl1pPr>
          </a:lstStyle>
          <a:p>
            <a:fld id="{5265AF59-58FE-43EB-B1D0-B07C81C980A0}" type="slidenum">
              <a:rPr lang="en-GB" smtClean="0"/>
              <a:t>‹#›</a:t>
            </a:fld>
            <a:endParaRPr lang="en-GB"/>
          </a:p>
        </p:txBody>
      </p:sp>
    </p:spTree>
    <p:extLst>
      <p:ext uri="{BB962C8B-B14F-4D97-AF65-F5344CB8AC3E}">
        <p14:creationId xmlns:p14="http://schemas.microsoft.com/office/powerpoint/2010/main" val="393186576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cover dir="u"/>
  </p:transition>
  <p:txStyles>
    <p:titleStyle>
      <a:lvl1pPr algn="l" defTabSz="1079906" rtl="0" eaLnBrk="1" latinLnBrk="0" hangingPunct="1">
        <a:lnSpc>
          <a:spcPct val="90000"/>
        </a:lnSpc>
        <a:spcBef>
          <a:spcPct val="0"/>
        </a:spcBef>
        <a:buNone/>
        <a:defRPr sz="5196" kern="1200">
          <a:solidFill>
            <a:schemeClr val="tx1"/>
          </a:solidFill>
          <a:latin typeface="+mj-lt"/>
          <a:ea typeface="+mj-ea"/>
          <a:cs typeface="+mj-cs"/>
        </a:defRPr>
      </a:lvl1pPr>
    </p:titleStyle>
    <p:bodyStyle>
      <a:lvl1pPr marL="269977" indent="-269977" algn="l" defTabSz="1079906" rtl="0" eaLnBrk="1" latinLnBrk="0" hangingPunct="1">
        <a:lnSpc>
          <a:spcPct val="90000"/>
        </a:lnSpc>
        <a:spcBef>
          <a:spcPts val="1181"/>
        </a:spcBef>
        <a:buFont typeface="Arial" panose="020B0604020202020204" pitchFamily="34" charset="0"/>
        <a:buChar char="•"/>
        <a:defRPr sz="3307" kern="1200">
          <a:solidFill>
            <a:schemeClr val="tx1"/>
          </a:solidFill>
          <a:latin typeface="+mn-lt"/>
          <a:ea typeface="+mn-ea"/>
          <a:cs typeface="+mn-cs"/>
        </a:defRPr>
      </a:lvl1pPr>
      <a:lvl2pPr marL="809930" indent="-269977" algn="l" defTabSz="1079906" rtl="0" eaLnBrk="1" latinLnBrk="0" hangingPunct="1">
        <a:lnSpc>
          <a:spcPct val="90000"/>
        </a:lnSpc>
        <a:spcBef>
          <a:spcPts val="591"/>
        </a:spcBef>
        <a:buFont typeface="Arial" panose="020B0604020202020204" pitchFamily="34" charset="0"/>
        <a:buChar char="•"/>
        <a:defRPr sz="2834" kern="1200">
          <a:solidFill>
            <a:schemeClr val="tx1"/>
          </a:solidFill>
          <a:latin typeface="+mn-lt"/>
          <a:ea typeface="+mn-ea"/>
          <a:cs typeface="+mn-cs"/>
        </a:defRPr>
      </a:lvl2pPr>
      <a:lvl3pPr marL="1349883" indent="-269977" algn="l" defTabSz="1079906" rtl="0" eaLnBrk="1" latinLnBrk="0" hangingPunct="1">
        <a:lnSpc>
          <a:spcPct val="90000"/>
        </a:lnSpc>
        <a:spcBef>
          <a:spcPts val="591"/>
        </a:spcBef>
        <a:buFont typeface="Arial" panose="020B0604020202020204" pitchFamily="34" charset="0"/>
        <a:buChar char="•"/>
        <a:defRPr sz="2362" kern="1200">
          <a:solidFill>
            <a:schemeClr val="tx1"/>
          </a:solidFill>
          <a:latin typeface="+mn-lt"/>
          <a:ea typeface="+mn-ea"/>
          <a:cs typeface="+mn-cs"/>
        </a:defRPr>
      </a:lvl3pPr>
      <a:lvl4pPr marL="1889836" indent="-269977" algn="l" defTabSz="1079906" rtl="0" eaLnBrk="1" latinLnBrk="0" hangingPunct="1">
        <a:lnSpc>
          <a:spcPct val="90000"/>
        </a:lnSpc>
        <a:spcBef>
          <a:spcPts val="591"/>
        </a:spcBef>
        <a:buFont typeface="Arial" panose="020B0604020202020204" pitchFamily="34" charset="0"/>
        <a:buChar char="•"/>
        <a:defRPr sz="2126" kern="1200">
          <a:solidFill>
            <a:schemeClr val="tx1"/>
          </a:solidFill>
          <a:latin typeface="+mn-lt"/>
          <a:ea typeface="+mn-ea"/>
          <a:cs typeface="+mn-cs"/>
        </a:defRPr>
      </a:lvl4pPr>
      <a:lvl5pPr marL="2429789" indent="-269977" algn="l" defTabSz="1079906" rtl="0" eaLnBrk="1" latinLnBrk="0" hangingPunct="1">
        <a:lnSpc>
          <a:spcPct val="90000"/>
        </a:lnSpc>
        <a:spcBef>
          <a:spcPts val="591"/>
        </a:spcBef>
        <a:buFont typeface="Arial" panose="020B0604020202020204" pitchFamily="34" charset="0"/>
        <a:buChar char="•"/>
        <a:defRPr sz="2126" kern="1200">
          <a:solidFill>
            <a:schemeClr val="tx1"/>
          </a:solidFill>
          <a:latin typeface="+mn-lt"/>
          <a:ea typeface="+mn-ea"/>
          <a:cs typeface="+mn-cs"/>
        </a:defRPr>
      </a:lvl5pPr>
      <a:lvl6pPr marL="2969743" indent="-269977" algn="l" defTabSz="1079906" rtl="0" eaLnBrk="1" latinLnBrk="0" hangingPunct="1">
        <a:lnSpc>
          <a:spcPct val="90000"/>
        </a:lnSpc>
        <a:spcBef>
          <a:spcPts val="591"/>
        </a:spcBef>
        <a:buFont typeface="Arial" panose="020B0604020202020204" pitchFamily="34" charset="0"/>
        <a:buChar char="•"/>
        <a:defRPr sz="2126" kern="1200">
          <a:solidFill>
            <a:schemeClr val="tx1"/>
          </a:solidFill>
          <a:latin typeface="+mn-lt"/>
          <a:ea typeface="+mn-ea"/>
          <a:cs typeface="+mn-cs"/>
        </a:defRPr>
      </a:lvl6pPr>
      <a:lvl7pPr marL="3509696" indent="-269977" algn="l" defTabSz="1079906" rtl="0" eaLnBrk="1" latinLnBrk="0" hangingPunct="1">
        <a:lnSpc>
          <a:spcPct val="90000"/>
        </a:lnSpc>
        <a:spcBef>
          <a:spcPts val="591"/>
        </a:spcBef>
        <a:buFont typeface="Arial" panose="020B0604020202020204" pitchFamily="34" charset="0"/>
        <a:buChar char="•"/>
        <a:defRPr sz="2126" kern="1200">
          <a:solidFill>
            <a:schemeClr val="tx1"/>
          </a:solidFill>
          <a:latin typeface="+mn-lt"/>
          <a:ea typeface="+mn-ea"/>
          <a:cs typeface="+mn-cs"/>
        </a:defRPr>
      </a:lvl7pPr>
      <a:lvl8pPr marL="4049649" indent="-269977" algn="l" defTabSz="1079906" rtl="0" eaLnBrk="1" latinLnBrk="0" hangingPunct="1">
        <a:lnSpc>
          <a:spcPct val="90000"/>
        </a:lnSpc>
        <a:spcBef>
          <a:spcPts val="591"/>
        </a:spcBef>
        <a:buFont typeface="Arial" panose="020B0604020202020204" pitchFamily="34" charset="0"/>
        <a:buChar char="•"/>
        <a:defRPr sz="2126" kern="1200">
          <a:solidFill>
            <a:schemeClr val="tx1"/>
          </a:solidFill>
          <a:latin typeface="+mn-lt"/>
          <a:ea typeface="+mn-ea"/>
          <a:cs typeface="+mn-cs"/>
        </a:defRPr>
      </a:lvl8pPr>
      <a:lvl9pPr marL="4589602" indent="-269977" algn="l" defTabSz="1079906" rtl="0" eaLnBrk="1" latinLnBrk="0" hangingPunct="1">
        <a:lnSpc>
          <a:spcPct val="90000"/>
        </a:lnSpc>
        <a:spcBef>
          <a:spcPts val="591"/>
        </a:spcBef>
        <a:buFont typeface="Arial" panose="020B0604020202020204" pitchFamily="34" charset="0"/>
        <a:buChar char="•"/>
        <a:defRPr sz="2126" kern="1200">
          <a:solidFill>
            <a:schemeClr val="tx1"/>
          </a:solidFill>
          <a:latin typeface="+mn-lt"/>
          <a:ea typeface="+mn-ea"/>
          <a:cs typeface="+mn-cs"/>
        </a:defRPr>
      </a:lvl9pPr>
    </p:bodyStyle>
    <p:otherStyle>
      <a:defPPr>
        <a:defRPr lang="en-US"/>
      </a:defPPr>
      <a:lvl1pPr marL="0" algn="l" defTabSz="1079906" rtl="0" eaLnBrk="1" latinLnBrk="0" hangingPunct="1">
        <a:defRPr sz="2126" kern="1200">
          <a:solidFill>
            <a:schemeClr val="tx1"/>
          </a:solidFill>
          <a:latin typeface="+mn-lt"/>
          <a:ea typeface="+mn-ea"/>
          <a:cs typeface="+mn-cs"/>
        </a:defRPr>
      </a:lvl1pPr>
      <a:lvl2pPr marL="539953" algn="l" defTabSz="1079906" rtl="0" eaLnBrk="1" latinLnBrk="0" hangingPunct="1">
        <a:defRPr sz="2126" kern="1200">
          <a:solidFill>
            <a:schemeClr val="tx1"/>
          </a:solidFill>
          <a:latin typeface="+mn-lt"/>
          <a:ea typeface="+mn-ea"/>
          <a:cs typeface="+mn-cs"/>
        </a:defRPr>
      </a:lvl2pPr>
      <a:lvl3pPr marL="1079906" algn="l" defTabSz="1079906" rtl="0" eaLnBrk="1" latinLnBrk="0" hangingPunct="1">
        <a:defRPr sz="2126" kern="1200">
          <a:solidFill>
            <a:schemeClr val="tx1"/>
          </a:solidFill>
          <a:latin typeface="+mn-lt"/>
          <a:ea typeface="+mn-ea"/>
          <a:cs typeface="+mn-cs"/>
        </a:defRPr>
      </a:lvl3pPr>
      <a:lvl4pPr marL="1619860" algn="l" defTabSz="1079906" rtl="0" eaLnBrk="1" latinLnBrk="0" hangingPunct="1">
        <a:defRPr sz="2126" kern="1200">
          <a:solidFill>
            <a:schemeClr val="tx1"/>
          </a:solidFill>
          <a:latin typeface="+mn-lt"/>
          <a:ea typeface="+mn-ea"/>
          <a:cs typeface="+mn-cs"/>
        </a:defRPr>
      </a:lvl4pPr>
      <a:lvl5pPr marL="2159813" algn="l" defTabSz="1079906" rtl="0" eaLnBrk="1" latinLnBrk="0" hangingPunct="1">
        <a:defRPr sz="2126" kern="1200">
          <a:solidFill>
            <a:schemeClr val="tx1"/>
          </a:solidFill>
          <a:latin typeface="+mn-lt"/>
          <a:ea typeface="+mn-ea"/>
          <a:cs typeface="+mn-cs"/>
        </a:defRPr>
      </a:lvl5pPr>
      <a:lvl6pPr marL="2699766" algn="l" defTabSz="1079906" rtl="0" eaLnBrk="1" latinLnBrk="0" hangingPunct="1">
        <a:defRPr sz="2126" kern="1200">
          <a:solidFill>
            <a:schemeClr val="tx1"/>
          </a:solidFill>
          <a:latin typeface="+mn-lt"/>
          <a:ea typeface="+mn-ea"/>
          <a:cs typeface="+mn-cs"/>
        </a:defRPr>
      </a:lvl6pPr>
      <a:lvl7pPr marL="3239719" algn="l" defTabSz="1079906" rtl="0" eaLnBrk="1" latinLnBrk="0" hangingPunct="1">
        <a:defRPr sz="2126" kern="1200">
          <a:solidFill>
            <a:schemeClr val="tx1"/>
          </a:solidFill>
          <a:latin typeface="+mn-lt"/>
          <a:ea typeface="+mn-ea"/>
          <a:cs typeface="+mn-cs"/>
        </a:defRPr>
      </a:lvl7pPr>
      <a:lvl8pPr marL="3779672" algn="l" defTabSz="1079906" rtl="0" eaLnBrk="1" latinLnBrk="0" hangingPunct="1">
        <a:defRPr sz="2126" kern="1200">
          <a:solidFill>
            <a:schemeClr val="tx1"/>
          </a:solidFill>
          <a:latin typeface="+mn-lt"/>
          <a:ea typeface="+mn-ea"/>
          <a:cs typeface="+mn-cs"/>
        </a:defRPr>
      </a:lvl8pPr>
      <a:lvl9pPr marL="4319626" algn="l" defTabSz="1079906" rtl="0" eaLnBrk="1" latinLnBrk="0" hangingPunct="1">
        <a:defRPr sz="212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www.fizikanova.com.ua/"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70.png"/><Relationship Id="rId5" Type="http://schemas.openxmlformats.org/officeDocument/2006/relationships/image" Target="../media/image12.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130.png"/><Relationship Id="rId3" Type="http://schemas.openxmlformats.org/officeDocument/2006/relationships/image" Target="../media/image4.png"/><Relationship Id="rId7"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110.png"/><Relationship Id="rId5" Type="http://schemas.openxmlformats.org/officeDocument/2006/relationships/image" Target="../media/image100.png"/><Relationship Id="rId4" Type="http://schemas.openxmlformats.org/officeDocument/2006/relationships/image" Target="../media/image14.png"/><Relationship Id="rId9" Type="http://schemas.openxmlformats.org/officeDocument/2006/relationships/image" Target="../media/image140.png"/></Relationships>
</file>

<file path=ppt/slides/_rels/slide13.xml.rels><?xml version="1.0" encoding="UTF-8" standalone="yes"?>
<Relationships xmlns="http://schemas.openxmlformats.org/package/2006/relationships"><Relationship Id="rId8" Type="http://schemas.openxmlformats.org/officeDocument/2006/relationships/image" Target="../media/image190.png"/><Relationship Id="rId13" Type="http://schemas.openxmlformats.org/officeDocument/2006/relationships/image" Target="../media/image24.png"/><Relationship Id="rId3" Type="http://schemas.openxmlformats.org/officeDocument/2006/relationships/image" Target="../media/image17.png"/><Relationship Id="rId7" Type="http://schemas.openxmlformats.org/officeDocument/2006/relationships/image" Target="../media/image20.png"/><Relationship Id="rId12" Type="http://schemas.openxmlformats.org/officeDocument/2006/relationships/image" Target="../media/image230.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19.png"/><Relationship Id="rId11" Type="http://schemas.openxmlformats.org/officeDocument/2006/relationships/image" Target="../media/image220.png"/><Relationship Id="rId5" Type="http://schemas.openxmlformats.org/officeDocument/2006/relationships/image" Target="../media/image18.png"/><Relationship Id="rId10" Type="http://schemas.openxmlformats.org/officeDocument/2006/relationships/image" Target="../media/image210.png"/><Relationship Id="rId4" Type="http://schemas.openxmlformats.org/officeDocument/2006/relationships/image" Target="../media/image4.png"/><Relationship Id="rId9" Type="http://schemas.openxmlformats.org/officeDocument/2006/relationships/image" Target="../media/image200.png"/></Relationships>
</file>

<file path=ppt/slides/_rels/slide1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260.png"/><Relationship Id="rId5" Type="http://schemas.openxmlformats.org/officeDocument/2006/relationships/image" Target="../media/image21.png"/><Relationship Id="rId10" Type="http://schemas.openxmlformats.org/officeDocument/2006/relationships/image" Target="../media/image30.png"/><Relationship Id="rId4" Type="http://schemas.openxmlformats.org/officeDocument/2006/relationships/image" Target="../media/image4.png"/><Relationship Id="rId9"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4.png"/><Relationship Id="rId7"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21.png"/><Relationship Id="rId9"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9.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rotWithShape="1">
          <a:blip r:embed="rId3" cstate="print">
            <a:extLst>
              <a:ext uri="{28A0092B-C50C-407E-A947-70E740481C1C}">
                <a14:useLocalDpi xmlns:a14="http://schemas.microsoft.com/office/drawing/2010/main" val="0"/>
              </a:ext>
            </a:extLst>
          </a:blip>
          <a:srcRect t="14200" b="15722"/>
          <a:stretch/>
        </p:blipFill>
        <p:spPr>
          <a:xfrm>
            <a:off x="10363199" y="79023"/>
            <a:ext cx="3904785" cy="1539217"/>
          </a:xfrm>
          <a:prstGeom prst="rect">
            <a:avLst/>
          </a:prstGeom>
        </p:spPr>
      </p:pic>
      <p:sp>
        <p:nvSpPr>
          <p:cNvPr id="7" name="Title 1"/>
          <p:cNvSpPr txBox="1">
            <a:spLocks/>
          </p:cNvSpPr>
          <p:nvPr/>
        </p:nvSpPr>
        <p:spPr>
          <a:xfrm>
            <a:off x="351299" y="156442"/>
            <a:ext cx="5130752" cy="1291171"/>
          </a:xfrm>
          <a:prstGeom prst="rect">
            <a:avLst/>
          </a:prstGeom>
        </p:spPr>
        <p:txBody>
          <a:bodyPr vert="horz" lIns="170056" tIns="85027" rIns="170056" bIns="85027" rtlCol="0" anchor="ctr">
            <a:normAutofit/>
          </a:bodyPr>
          <a:lstStyle>
            <a:lvl1pPr algn="r" defTabSz="457200" rtl="0" eaLnBrk="1" latinLnBrk="0" hangingPunct="1">
              <a:spcBef>
                <a:spcPct val="0"/>
              </a:spcBef>
              <a:buNone/>
              <a:defRPr sz="4000" b="0" i="0" kern="1200">
                <a:solidFill>
                  <a:srgbClr val="3498DB"/>
                </a:solidFill>
                <a:latin typeface="Segoe UI Semilight"/>
                <a:ea typeface="+mj-ea"/>
                <a:cs typeface="Segoe UI Semilight"/>
              </a:defRPr>
            </a:lvl1pPr>
          </a:lstStyle>
          <a:p>
            <a:pPr algn="l" defTabSz="539953"/>
            <a:r>
              <a:rPr lang="uk-UA" sz="6000" dirty="0">
                <a:solidFill>
                  <a:srgbClr val="0F303F"/>
                </a:solidFill>
                <a:latin typeface="Arial" panose="020B0604020202020204" pitchFamily="34" charset="0"/>
                <a:cs typeface="Arial" panose="020B0604020202020204" pitchFamily="34" charset="0"/>
              </a:rPr>
              <a:t>УРОК 69</a:t>
            </a:r>
          </a:p>
        </p:txBody>
      </p:sp>
      <p:sp>
        <p:nvSpPr>
          <p:cNvPr id="4" name="Rounded Rectangle 3"/>
          <p:cNvSpPr/>
          <p:nvPr/>
        </p:nvSpPr>
        <p:spPr>
          <a:xfrm>
            <a:off x="622" y="1634370"/>
            <a:ext cx="14398977" cy="4947016"/>
          </a:xfrm>
          <a:prstGeom prst="rect">
            <a:avLst/>
          </a:prstGeom>
          <a:solidFill>
            <a:srgbClr val="0F303F"/>
          </a:solidFill>
          <a:ln>
            <a:solidFill>
              <a:srgbClr val="0F303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79906"/>
            <a:endParaRPr lang="en-GB" sz="1596" kern="0">
              <a:solidFill>
                <a:sysClr val="windowText" lastClr="000000"/>
              </a:solidFill>
            </a:endParaRPr>
          </a:p>
        </p:txBody>
      </p:sp>
      <p:sp>
        <p:nvSpPr>
          <p:cNvPr id="2" name="Title 1"/>
          <p:cNvSpPr>
            <a:spLocks noGrp="1"/>
          </p:cNvSpPr>
          <p:nvPr>
            <p:ph type="ctrTitle"/>
          </p:nvPr>
        </p:nvSpPr>
        <p:spPr>
          <a:xfrm>
            <a:off x="203297" y="2346814"/>
            <a:ext cx="6792267" cy="3522128"/>
          </a:xfrm>
        </p:spPr>
        <p:txBody>
          <a:bodyPr anchor="ctr">
            <a:noAutofit/>
          </a:bodyPr>
          <a:lstStyle/>
          <a:p>
            <a:r>
              <a:rPr lang="ru-RU" sz="6000">
                <a:solidFill>
                  <a:schemeClr val="bg1"/>
                </a:solidFill>
                <a:latin typeface="Arial" panose="020B0604020202020204" pitchFamily="34" charset="0"/>
                <a:ea typeface="Roboto" panose="02000000000000000000" pitchFamily="2" charset="0"/>
                <a:cs typeface="Arial" panose="020B0604020202020204" pitchFamily="34" charset="0"/>
              </a:rPr>
              <a:t>Третій </a:t>
            </a:r>
            <a:r>
              <a:rPr lang="ru-RU" sz="6000" dirty="0">
                <a:solidFill>
                  <a:schemeClr val="bg1"/>
                </a:solidFill>
                <a:latin typeface="Arial" panose="020B0604020202020204" pitchFamily="34" charset="0"/>
                <a:ea typeface="Roboto" panose="02000000000000000000" pitchFamily="2" charset="0"/>
                <a:cs typeface="Arial" panose="020B0604020202020204" pitchFamily="34" charset="0"/>
              </a:rPr>
              <a:t>закон Ньютона</a:t>
            </a:r>
            <a:endParaRPr lang="uk-UA" sz="6000" dirty="0">
              <a:solidFill>
                <a:schemeClr val="bg1"/>
              </a:solidFill>
              <a:latin typeface="Arial" panose="020B0604020202020204" pitchFamily="34" charset="0"/>
              <a:ea typeface="Roboto" panose="02000000000000000000" pitchFamily="2" charset="0"/>
              <a:cs typeface="Arial" panose="020B0604020202020204" pitchFamily="34" charset="0"/>
            </a:endParaRPr>
          </a:p>
        </p:txBody>
      </p:sp>
      <p:grpSp>
        <p:nvGrpSpPr>
          <p:cNvPr id="5" name="Групувати 4"/>
          <p:cNvGrpSpPr/>
          <p:nvPr/>
        </p:nvGrpSpPr>
        <p:grpSpPr>
          <a:xfrm>
            <a:off x="3007087" y="7141267"/>
            <a:ext cx="8386035" cy="469706"/>
            <a:chOff x="3007087" y="7141267"/>
            <a:chExt cx="8386035" cy="469706"/>
          </a:xfrm>
        </p:grpSpPr>
        <p:sp>
          <p:nvSpPr>
            <p:cNvPr id="12" name="Rounded Rectangle 16">
              <a:hlinkClick r:id="rId4"/>
            </p:cNvPr>
            <p:cNvSpPr/>
            <p:nvPr/>
          </p:nvSpPr>
          <p:spPr>
            <a:xfrm>
              <a:off x="3007087" y="7141267"/>
              <a:ext cx="8386035" cy="469706"/>
            </a:xfrm>
            <a:prstGeom prst="rect">
              <a:avLst/>
            </a:prstGeom>
            <a:solidFill>
              <a:srgbClr val="0F303F"/>
            </a:solidFill>
            <a:ln w="6350" cmpd="sng">
              <a:solidFill>
                <a:srgbClr val="0F303F"/>
              </a:solidFill>
            </a:ln>
          </p:spPr>
          <p:style>
            <a:lnRef idx="2">
              <a:schemeClr val="dk1"/>
            </a:lnRef>
            <a:fillRef idx="1">
              <a:schemeClr val="lt1"/>
            </a:fillRef>
            <a:effectRef idx="0">
              <a:schemeClr val="dk1"/>
            </a:effectRef>
            <a:fontRef idx="minor">
              <a:schemeClr val="dk1"/>
            </a:fontRef>
          </p:style>
          <p:txBody>
            <a:bodyPr rtlCol="0" anchor="ctr"/>
            <a:lstStyle/>
            <a:p>
              <a:pPr algn="ctr" defTabSz="1079906"/>
              <a:r>
                <a:rPr lang="en-US" sz="2400" kern="0" dirty="0">
                  <a:solidFill>
                    <a:srgbClr val="FFFFFF"/>
                  </a:solidFill>
                  <a:latin typeface="Arial" panose="020B0604020202020204" pitchFamily="34" charset="0"/>
                  <a:cs typeface="Arial" panose="020B0604020202020204" pitchFamily="34" charset="0"/>
                </a:rPr>
                <a:t>www.fizikanova.com.ua</a:t>
              </a:r>
            </a:p>
          </p:txBody>
        </p:sp>
        <p:pic>
          <p:nvPicPr>
            <p:cNvPr id="1032" name="Picture 8" descr="Пов’язане зображення">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45614" y="7178663"/>
              <a:ext cx="394913" cy="394913"/>
            </a:xfrm>
            <a:prstGeom prst="rect">
              <a:avLst/>
            </a:prstGeom>
            <a:noFill/>
            <a:extLst>
              <a:ext uri="{909E8E84-426E-40DD-AFC4-6F175D3DCCD1}">
                <a14:hiddenFill xmlns:a14="http://schemas.microsoft.com/office/drawing/2010/main">
                  <a:solidFill>
                    <a:srgbClr val="FFFFFF"/>
                  </a:solidFill>
                </a14:hiddenFill>
              </a:ext>
            </a:extLst>
          </p:spPr>
        </p:pic>
      </p:grpSp>
      <p:pic>
        <p:nvPicPr>
          <p:cNvPr id="1026" name="Picture 2" descr="http://www.its-physics.org/sites/default/files/pictures/articles/1-9/image006.png">
            <a:extLst>
              <a:ext uri="{FF2B5EF4-FFF2-40B4-BE49-F238E27FC236}">
                <a16:creationId xmlns="" xmlns:a16="http://schemas.microsoft.com/office/drawing/2014/main" id="{957AF27B-A595-4286-9645-A4BE7E00B5D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58049" y="1831403"/>
            <a:ext cx="6210300" cy="4552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61280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8" fill="hold" grpId="0" nodeType="withEffect">
                                  <p:stCondLst>
                                    <p:cond delay="50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0-#ppt_w/2"/>
                                          </p:val>
                                        </p:tav>
                                        <p:tav tm="100000">
                                          <p:val>
                                            <p:strVal val="#ppt_x"/>
                                          </p:val>
                                        </p:tav>
                                      </p:tavLst>
                                    </p:anim>
                                    <p:anim calcmode="lin" valueType="num">
                                      <p:cBhvr additive="base">
                                        <p:cTn id="16" dur="500" fill="hold"/>
                                        <p:tgtEl>
                                          <p:spTgt spid="2"/>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500"/>
                                  </p:stCondLst>
                                  <p:childTnLst>
                                    <p:set>
                                      <p:cBhvr>
                                        <p:cTn id="18" dur="1" fill="hold">
                                          <p:stCondLst>
                                            <p:cond delay="0"/>
                                          </p:stCondLst>
                                        </p:cTn>
                                        <p:tgtEl>
                                          <p:spTgt spid="1026"/>
                                        </p:tgtEl>
                                        <p:attrNameLst>
                                          <p:attrName>style.visibility</p:attrName>
                                        </p:attrNameLst>
                                      </p:cBhvr>
                                      <p:to>
                                        <p:strVal val="visible"/>
                                      </p:to>
                                    </p:set>
                                    <p:anim calcmode="lin" valueType="num">
                                      <p:cBhvr additive="base">
                                        <p:cTn id="19" dur="500" fill="hold"/>
                                        <p:tgtEl>
                                          <p:spTgt spid="1026"/>
                                        </p:tgtEl>
                                        <p:attrNameLst>
                                          <p:attrName>ppt_x</p:attrName>
                                        </p:attrNameLst>
                                      </p:cBhvr>
                                      <p:tavLst>
                                        <p:tav tm="0">
                                          <p:val>
                                            <p:strVal val="1+#ppt_w/2"/>
                                          </p:val>
                                        </p:tav>
                                        <p:tav tm="100000">
                                          <p:val>
                                            <p:strVal val="#ppt_x"/>
                                          </p:val>
                                        </p:tav>
                                      </p:tavLst>
                                    </p:anim>
                                    <p:anim calcmode="lin" valueType="num">
                                      <p:cBhvr additive="base">
                                        <p:cTn id="20" dur="500" fill="hold"/>
                                        <p:tgtEl>
                                          <p:spTgt spid="1026"/>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4"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увати 2"/>
          <p:cNvGrpSpPr/>
          <p:nvPr/>
        </p:nvGrpSpPr>
        <p:grpSpPr>
          <a:xfrm>
            <a:off x="124149" y="7366139"/>
            <a:ext cx="597960" cy="597960"/>
            <a:chOff x="250056" y="6952092"/>
            <a:chExt cx="863849" cy="863849"/>
          </a:xfrm>
        </p:grpSpPr>
        <p:sp>
          <p:nvSpPr>
            <p:cNvPr id="2" name="Овал 1"/>
            <p:cNvSpPr/>
            <p:nvPr/>
          </p:nvSpPr>
          <p:spPr>
            <a:xfrm>
              <a:off x="250056" y="6952092"/>
              <a:ext cx="863849" cy="863849"/>
            </a:xfrm>
            <a:prstGeom prst="ellipse">
              <a:avLst/>
            </a:prstGeom>
            <a:solidFill>
              <a:srgbClr val="0F303F"/>
            </a:solidFill>
            <a:ln>
              <a:solidFill>
                <a:srgbClr val="0F30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21" name="Picture 14">
              <a:hlinkClick r:id="" action="ppaction://hlinkshowjump?jump=previousslid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314586" y="7027419"/>
              <a:ext cx="724562" cy="713194"/>
            </a:xfrm>
            <a:prstGeom prst="rect">
              <a:avLst/>
            </a:prstGeom>
          </p:spPr>
        </p:pic>
      </p:grpSp>
      <p:sp>
        <p:nvSpPr>
          <p:cNvPr id="4" name="Rectangle 3"/>
          <p:cNvSpPr/>
          <p:nvPr/>
        </p:nvSpPr>
        <p:spPr>
          <a:xfrm>
            <a:off x="617" y="1"/>
            <a:ext cx="14398978" cy="988405"/>
          </a:xfrm>
          <a:prstGeom prst="rect">
            <a:avLst/>
          </a:prstGeom>
          <a:solidFill>
            <a:srgbClr val="0F303F"/>
          </a:solidFill>
          <a:ln>
            <a:solidFill>
              <a:srgbClr val="0F303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79906"/>
            <a:endParaRPr lang="en-GB" sz="1596" kern="0">
              <a:solidFill>
                <a:srgbClr val="009688"/>
              </a:solidFill>
            </a:endParaRPr>
          </a:p>
        </p:txBody>
      </p:sp>
      <p:sp>
        <p:nvSpPr>
          <p:cNvPr id="5" name="Title 1"/>
          <p:cNvSpPr>
            <a:spLocks noGrp="1"/>
          </p:cNvSpPr>
          <p:nvPr>
            <p:ph type="title"/>
          </p:nvPr>
        </p:nvSpPr>
        <p:spPr>
          <a:xfrm>
            <a:off x="423129" y="271511"/>
            <a:ext cx="12419118" cy="716898"/>
          </a:xfrm>
        </p:spPr>
        <p:txBody>
          <a:bodyPr>
            <a:noAutofit/>
          </a:bodyPr>
          <a:lstStyle/>
          <a:p>
            <a:r>
              <a:rPr lang="uk-UA" sz="4800" dirty="0">
                <a:solidFill>
                  <a:schemeClr val="bg1"/>
                </a:solidFill>
                <a:latin typeface="Arial" panose="020B0604020202020204" pitchFamily="34" charset="0"/>
                <a:ea typeface="Roboto" panose="02000000000000000000" pitchFamily="2" charset="0"/>
                <a:cs typeface="Arial" panose="020B0604020202020204" pitchFamily="34" charset="0"/>
              </a:rPr>
              <a:t>Третій закон Ньютона</a:t>
            </a:r>
          </a:p>
        </p:txBody>
      </p:sp>
      <p:grpSp>
        <p:nvGrpSpPr>
          <p:cNvPr id="31" name="Групувати 30"/>
          <p:cNvGrpSpPr/>
          <p:nvPr/>
        </p:nvGrpSpPr>
        <p:grpSpPr>
          <a:xfrm rot="10800000">
            <a:off x="13681182" y="7366139"/>
            <a:ext cx="597960" cy="597960"/>
            <a:chOff x="250056" y="6952092"/>
            <a:chExt cx="863849" cy="863849"/>
          </a:xfrm>
        </p:grpSpPr>
        <p:sp>
          <p:nvSpPr>
            <p:cNvPr id="32" name="Овал 31"/>
            <p:cNvSpPr/>
            <p:nvPr/>
          </p:nvSpPr>
          <p:spPr>
            <a:xfrm>
              <a:off x="250056" y="6952092"/>
              <a:ext cx="863849" cy="863849"/>
            </a:xfrm>
            <a:prstGeom prst="ellipse">
              <a:avLst/>
            </a:prstGeom>
            <a:solidFill>
              <a:srgbClr val="0F303F"/>
            </a:solidFill>
            <a:ln>
              <a:solidFill>
                <a:srgbClr val="0F30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33" name="Picture 14">
              <a:hlinkClick r:id="" action="ppaction://hlinkshowjump?jump=nextslid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314586" y="7027419"/>
              <a:ext cx="724562" cy="713194"/>
            </a:xfrm>
            <a:prstGeom prst="rect">
              <a:avLst/>
            </a:prstGeom>
          </p:spPr>
        </p:pic>
      </p:grpSp>
      <p:cxnSp>
        <p:nvCxnSpPr>
          <p:cNvPr id="16" name="Прямая соединительная линия 6">
            <a:extLst>
              <a:ext uri="{FF2B5EF4-FFF2-40B4-BE49-F238E27FC236}">
                <a16:creationId xmlns="" xmlns:a16="http://schemas.microsoft.com/office/drawing/2014/main" id="{9827DADA-A0AE-4FDD-B0CD-275D97211A71}"/>
              </a:ext>
            </a:extLst>
          </p:cNvPr>
          <p:cNvCxnSpPr>
            <a:cxnSpLocks/>
          </p:cNvCxnSpPr>
          <p:nvPr/>
        </p:nvCxnSpPr>
        <p:spPr>
          <a:xfrm>
            <a:off x="3751414" y="6231308"/>
            <a:ext cx="7743464" cy="0"/>
          </a:xfrm>
          <a:prstGeom prst="line">
            <a:avLst/>
          </a:prstGeom>
          <a:ln w="38100">
            <a:solidFill>
              <a:schemeClr val="tx1">
                <a:lumMod val="85000"/>
                <a:lumOff val="15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17" name="Рисунок 16">
            <a:extLst>
              <a:ext uri="{FF2B5EF4-FFF2-40B4-BE49-F238E27FC236}">
                <a16:creationId xmlns="" xmlns:a16="http://schemas.microsoft.com/office/drawing/2014/main" id="{8D3081A2-EF88-4833-8EDF-5D05D99BE4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04902" y="4725244"/>
            <a:ext cx="3102670" cy="3102670"/>
          </a:xfrm>
          <a:prstGeom prst="rect">
            <a:avLst/>
          </a:prstGeom>
        </p:spPr>
      </p:pic>
      <p:pic>
        <p:nvPicPr>
          <p:cNvPr id="19" name="Рисунок 18">
            <a:extLst>
              <a:ext uri="{FF2B5EF4-FFF2-40B4-BE49-F238E27FC236}">
                <a16:creationId xmlns="" xmlns:a16="http://schemas.microsoft.com/office/drawing/2014/main" id="{BCA551CE-47B4-4E9B-A3C8-91BCE366620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4407" t="5200" r="25588" b="6601"/>
          <a:stretch/>
        </p:blipFill>
        <p:spPr>
          <a:xfrm>
            <a:off x="10702454" y="5534502"/>
            <a:ext cx="1495934" cy="1484154"/>
          </a:xfrm>
          <a:prstGeom prst="rect">
            <a:avLst/>
          </a:prstGeom>
        </p:spPr>
      </p:pic>
      <p:cxnSp>
        <p:nvCxnSpPr>
          <p:cNvPr id="20" name="Прямая со стрелкой 8">
            <a:extLst>
              <a:ext uri="{FF2B5EF4-FFF2-40B4-BE49-F238E27FC236}">
                <a16:creationId xmlns="" xmlns:a16="http://schemas.microsoft.com/office/drawing/2014/main" id="{2EBA1652-76BD-4952-81A1-D79944CA6D03}"/>
              </a:ext>
            </a:extLst>
          </p:cNvPr>
          <p:cNvCxnSpPr>
            <a:cxnSpLocks/>
          </p:cNvCxnSpPr>
          <p:nvPr/>
        </p:nvCxnSpPr>
        <p:spPr>
          <a:xfrm>
            <a:off x="5054084" y="6231307"/>
            <a:ext cx="1800000" cy="1"/>
          </a:xfrm>
          <a:prstGeom prst="straightConnector1">
            <a:avLst/>
          </a:prstGeom>
          <a:ln w="57150">
            <a:solidFill>
              <a:schemeClr val="accent2">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16">
            <a:extLst>
              <a:ext uri="{FF2B5EF4-FFF2-40B4-BE49-F238E27FC236}">
                <a16:creationId xmlns="" xmlns:a16="http://schemas.microsoft.com/office/drawing/2014/main" id="{ACD75B43-03CF-43B6-8A5E-C4EE06615E87}"/>
              </a:ext>
            </a:extLst>
          </p:cNvPr>
          <p:cNvCxnSpPr>
            <a:cxnSpLocks/>
          </p:cNvCxnSpPr>
          <p:nvPr/>
        </p:nvCxnSpPr>
        <p:spPr>
          <a:xfrm flipH="1">
            <a:off x="8958617" y="6231307"/>
            <a:ext cx="1800000" cy="0"/>
          </a:xfrm>
          <a:prstGeom prst="straightConnector1">
            <a:avLst/>
          </a:prstGeom>
          <a:ln w="57150">
            <a:solidFill>
              <a:srgbClr val="C55A1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22">
                <a:extLst>
                  <a:ext uri="{FF2B5EF4-FFF2-40B4-BE49-F238E27FC236}">
                    <a16:creationId xmlns="" xmlns:a16="http://schemas.microsoft.com/office/drawing/2014/main" id="{C5DD9806-C954-4B17-8895-A9F18458BCBD}"/>
                  </a:ext>
                </a:extLst>
              </p:cNvPr>
              <p:cNvSpPr txBox="1"/>
              <p:nvPr/>
            </p:nvSpPr>
            <p:spPr>
              <a:xfrm>
                <a:off x="5670032" y="5088994"/>
                <a:ext cx="568104" cy="1024191"/>
              </a:xfrm>
              <a:prstGeom prst="rect">
                <a:avLst/>
              </a:prstGeom>
              <a:noFill/>
            </p:spPr>
            <p:txBody>
              <a:bodyPr wrap="square" rtlCol="0">
                <a:spAutoFit/>
              </a:bodyPr>
              <a:lstStyle/>
              <a:p>
                <a:pPr defTabSz="914377"/>
                <a14:m>
                  <m:oMathPara xmlns:m="http://schemas.openxmlformats.org/officeDocument/2006/math">
                    <m:oMathParaPr>
                      <m:jc m:val="centerGroup"/>
                    </m:oMathParaPr>
                    <m:oMath xmlns:m="http://schemas.openxmlformats.org/officeDocument/2006/math">
                      <m:sSub>
                        <m:sSubPr>
                          <m:ctrlPr>
                            <a:rPr lang="ru-RU" sz="5400" i="1">
                              <a:solidFill>
                                <a:prstClr val="black"/>
                              </a:solidFill>
                              <a:latin typeface="Cambria Math"/>
                            </a:rPr>
                          </m:ctrlPr>
                        </m:sSubPr>
                        <m:e>
                          <m:acc>
                            <m:accPr>
                              <m:chr m:val="⃗"/>
                              <m:ctrlPr>
                                <a:rPr lang="ru-RU" sz="5400" i="1">
                                  <a:solidFill>
                                    <a:prstClr val="black"/>
                                  </a:solidFill>
                                  <a:latin typeface="Cambria Math"/>
                                </a:rPr>
                              </m:ctrlPr>
                            </m:accPr>
                            <m:e>
                              <m:r>
                                <a:rPr lang="en-US" sz="5400" i="1">
                                  <a:solidFill>
                                    <a:prstClr val="black"/>
                                  </a:solidFill>
                                  <a:latin typeface="Cambria Math" panose="02040503050406030204" pitchFamily="18" charset="0"/>
                                </a:rPr>
                                <m:t>𝐹</m:t>
                              </m:r>
                            </m:e>
                          </m:acc>
                        </m:e>
                        <m:sub>
                          <m:r>
                            <a:rPr lang="en-US" sz="5400" i="1">
                              <a:solidFill>
                                <a:prstClr val="black"/>
                              </a:solidFill>
                              <a:latin typeface="Cambria Math" panose="02040503050406030204" pitchFamily="18" charset="0"/>
                            </a:rPr>
                            <m:t>1</m:t>
                          </m:r>
                        </m:sub>
                      </m:sSub>
                    </m:oMath>
                  </m:oMathPara>
                </a14:m>
                <a:endParaRPr lang="ru-RU" sz="5400" dirty="0">
                  <a:solidFill>
                    <a:prstClr val="black"/>
                  </a:solidFill>
                  <a:latin typeface="Gerbera"/>
                </a:endParaRPr>
              </a:p>
            </p:txBody>
          </p:sp>
        </mc:Choice>
        <mc:Fallback xmlns="">
          <p:sp>
            <p:nvSpPr>
              <p:cNvPr id="23" name="TextBox 22">
                <a:extLst>
                  <a:ext uri="{FF2B5EF4-FFF2-40B4-BE49-F238E27FC236}">
                    <a16:creationId xmlns:a16="http://schemas.microsoft.com/office/drawing/2014/main" id="{C5DD9806-C954-4B17-8895-A9F18458BCBD}"/>
                  </a:ext>
                </a:extLst>
              </p:cNvPr>
              <p:cNvSpPr txBox="1">
                <a:spLocks noRot="1" noChangeAspect="1" noMove="1" noResize="1" noEditPoints="1" noAdjustHandles="1" noChangeArrowheads="1" noChangeShapeType="1" noTextEdit="1"/>
              </p:cNvSpPr>
              <p:nvPr/>
            </p:nvSpPr>
            <p:spPr>
              <a:xfrm>
                <a:off x="5670032" y="5088994"/>
                <a:ext cx="568104" cy="1024191"/>
              </a:xfrm>
              <a:prstGeom prst="rect">
                <a:avLst/>
              </a:prstGeom>
              <a:blipFill>
                <a:blip r:embed="rId6"/>
                <a:stretch>
                  <a:fillRect r="-19355"/>
                </a:stretch>
              </a:blipFill>
            </p:spPr>
            <p:txBody>
              <a:bodyPr/>
              <a:lstStyle/>
              <a:p>
                <a:r>
                  <a:rPr lang="uk-UA">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 xmlns:a16="http://schemas.microsoft.com/office/drawing/2014/main" id="{128A93BD-94FC-448C-B499-B0167088A90E}"/>
                  </a:ext>
                </a:extLst>
              </p:cNvPr>
              <p:cNvSpPr txBox="1"/>
              <p:nvPr/>
            </p:nvSpPr>
            <p:spPr>
              <a:xfrm>
                <a:off x="9556973" y="5088994"/>
                <a:ext cx="603287" cy="1024191"/>
              </a:xfrm>
              <a:prstGeom prst="rect">
                <a:avLst/>
              </a:prstGeom>
              <a:noFill/>
            </p:spPr>
            <p:txBody>
              <a:bodyPr wrap="square" rtlCol="0">
                <a:spAutoFit/>
              </a:bodyPr>
              <a:lstStyle/>
              <a:p>
                <a:pPr defTabSz="914377"/>
                <a14:m>
                  <m:oMathPara xmlns:m="http://schemas.openxmlformats.org/officeDocument/2006/math">
                    <m:oMathParaPr>
                      <m:jc m:val="centerGroup"/>
                    </m:oMathParaPr>
                    <m:oMath xmlns:m="http://schemas.openxmlformats.org/officeDocument/2006/math">
                      <m:sSub>
                        <m:sSubPr>
                          <m:ctrlPr>
                            <a:rPr lang="ru-RU" sz="5400" i="1">
                              <a:solidFill>
                                <a:prstClr val="black"/>
                              </a:solidFill>
                              <a:latin typeface="Cambria Math"/>
                            </a:rPr>
                          </m:ctrlPr>
                        </m:sSubPr>
                        <m:e>
                          <m:acc>
                            <m:accPr>
                              <m:chr m:val="⃗"/>
                              <m:ctrlPr>
                                <a:rPr lang="ru-RU" sz="5400" i="1">
                                  <a:solidFill>
                                    <a:prstClr val="black"/>
                                  </a:solidFill>
                                  <a:latin typeface="Cambria Math"/>
                                </a:rPr>
                              </m:ctrlPr>
                            </m:accPr>
                            <m:e>
                              <m:r>
                                <a:rPr lang="en-US" sz="5400" i="1">
                                  <a:solidFill>
                                    <a:prstClr val="black"/>
                                  </a:solidFill>
                                  <a:latin typeface="Cambria Math" panose="02040503050406030204" pitchFamily="18" charset="0"/>
                                </a:rPr>
                                <m:t>𝐹</m:t>
                              </m:r>
                            </m:e>
                          </m:acc>
                        </m:e>
                        <m:sub>
                          <m:r>
                            <a:rPr lang="en-US" sz="5400" i="1">
                              <a:solidFill>
                                <a:prstClr val="black"/>
                              </a:solidFill>
                              <a:latin typeface="Cambria Math" panose="02040503050406030204" pitchFamily="18" charset="0"/>
                            </a:rPr>
                            <m:t>2</m:t>
                          </m:r>
                        </m:sub>
                      </m:sSub>
                    </m:oMath>
                  </m:oMathPara>
                </a14:m>
                <a:endParaRPr lang="ru-RU" sz="5400" dirty="0">
                  <a:solidFill>
                    <a:prstClr val="black"/>
                  </a:solidFill>
                  <a:latin typeface="Gerbera"/>
                </a:endParaRPr>
              </a:p>
            </p:txBody>
          </p:sp>
        </mc:Choice>
        <mc:Fallback xmlns="">
          <p:sp>
            <p:nvSpPr>
              <p:cNvPr id="24" name="TextBox 23">
                <a:extLst>
                  <a:ext uri="{FF2B5EF4-FFF2-40B4-BE49-F238E27FC236}">
                    <a16:creationId xmlns:a16="http://schemas.microsoft.com/office/drawing/2014/main" id="{128A93BD-94FC-448C-B499-B0167088A90E}"/>
                  </a:ext>
                </a:extLst>
              </p:cNvPr>
              <p:cNvSpPr txBox="1">
                <a:spLocks noRot="1" noChangeAspect="1" noMove="1" noResize="1" noEditPoints="1" noAdjustHandles="1" noChangeArrowheads="1" noChangeShapeType="1" noTextEdit="1"/>
              </p:cNvSpPr>
              <p:nvPr/>
            </p:nvSpPr>
            <p:spPr>
              <a:xfrm>
                <a:off x="9556973" y="5088994"/>
                <a:ext cx="603287" cy="1024191"/>
              </a:xfrm>
              <a:prstGeom prst="rect">
                <a:avLst/>
              </a:prstGeom>
              <a:blipFill>
                <a:blip r:embed="rId7"/>
                <a:stretch>
                  <a:fillRect r="-13131"/>
                </a:stretch>
              </a:blipFill>
            </p:spPr>
            <p:txBody>
              <a:bodyPr/>
              <a:lstStyle/>
              <a:p>
                <a:r>
                  <a:rPr lang="uk-UA">
                    <a:noFill/>
                  </a:rPr>
                  <a:t> </a:t>
                </a:r>
              </a:p>
            </p:txBody>
          </p:sp>
        </mc:Fallback>
      </mc:AlternateContent>
      <p:sp>
        <p:nvSpPr>
          <p:cNvPr id="18" name="Button Color - Down">
            <a:extLst>
              <a:ext uri="{FF2B5EF4-FFF2-40B4-BE49-F238E27FC236}">
                <a16:creationId xmlns="" xmlns:a16="http://schemas.microsoft.com/office/drawing/2014/main" id="{766A19EB-87A3-43B1-9B85-0F556A29872D}"/>
              </a:ext>
            </a:extLst>
          </p:cNvPr>
          <p:cNvSpPr/>
          <p:nvPr/>
        </p:nvSpPr>
        <p:spPr>
          <a:xfrm>
            <a:off x="329402" y="1257960"/>
            <a:ext cx="8980854" cy="3349157"/>
          </a:xfrm>
          <a:prstGeom prst="rect">
            <a:avLst/>
          </a:prstGeom>
          <a:solidFill>
            <a:srgbClr val="EE372C"/>
          </a:solidFill>
          <a:ln w="38100">
            <a:solidFill>
              <a:srgbClr val="EE372C"/>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4400" b="1" dirty="0">
                <a:solidFill>
                  <a:srgbClr val="FFFF00"/>
                </a:solidFill>
                <a:latin typeface="Arial" panose="020B0604020202020204" pitchFamily="34" charset="0"/>
                <a:cs typeface="Arial" panose="020B0604020202020204" pitchFamily="34" charset="0"/>
              </a:rPr>
              <a:t>Третій закон ньютона: </a:t>
            </a:r>
            <a:r>
              <a:rPr lang="uk-UA" sz="4400" b="1" dirty="0">
                <a:solidFill>
                  <a:schemeClr val="bg1"/>
                </a:solidFill>
                <a:latin typeface="Arial" panose="020B0604020202020204" pitchFamily="34" charset="0"/>
                <a:cs typeface="Arial" panose="020B0604020202020204" pitchFamily="34" charset="0"/>
              </a:rPr>
              <a:t>Тіла взаємодіють одне з одним із силами, які напрямлені вздовж однієї прямої, рівні за модулем і протилежні за напрямком</a:t>
            </a:r>
          </a:p>
        </p:txBody>
      </p:sp>
      <mc:AlternateContent xmlns:mc="http://schemas.openxmlformats.org/markup-compatibility/2006" xmlns:a14="http://schemas.microsoft.com/office/drawing/2010/main">
        <mc:Choice Requires="a14">
          <p:sp>
            <p:nvSpPr>
              <p:cNvPr id="25" name="Button Color - Down">
                <a:extLst>
                  <a:ext uri="{FF2B5EF4-FFF2-40B4-BE49-F238E27FC236}">
                    <a16:creationId xmlns="" xmlns:a16="http://schemas.microsoft.com/office/drawing/2014/main" id="{BDE5177E-C8A8-40F6-B1AB-F457AE0E9FF3}"/>
                  </a:ext>
                </a:extLst>
              </p:cNvPr>
              <p:cNvSpPr/>
              <p:nvPr/>
            </p:nvSpPr>
            <p:spPr>
              <a:xfrm>
                <a:off x="9858616" y="2321860"/>
                <a:ext cx="3995142" cy="1216434"/>
              </a:xfrm>
              <a:prstGeom prst="rect">
                <a:avLst/>
              </a:prstGeom>
              <a:solidFill>
                <a:srgbClr val="8E4320"/>
              </a:solidFill>
              <a:ln w="38100">
                <a:solidFill>
                  <a:srgbClr val="8E432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sSub>
                        <m:sSubPr>
                          <m:ctrlPr>
                            <a:rPr lang="uk-UA" sz="6600" i="1">
                              <a:latin typeface="Cambria Math"/>
                            </a:rPr>
                          </m:ctrlPr>
                        </m:sSubPr>
                        <m:e>
                          <m:acc>
                            <m:accPr>
                              <m:chr m:val="⃗"/>
                              <m:ctrlPr>
                                <a:rPr lang="uk-UA" sz="6600" i="1">
                                  <a:latin typeface="Cambria Math"/>
                                </a:rPr>
                              </m:ctrlPr>
                            </m:accPr>
                            <m:e>
                              <m:r>
                                <a:rPr lang="uk-UA" sz="6600" i="1">
                                  <a:latin typeface="Cambria Math" panose="02040503050406030204" pitchFamily="18" charset="0"/>
                                </a:rPr>
                                <m:t>𝐹</m:t>
                              </m:r>
                            </m:e>
                          </m:acc>
                        </m:e>
                        <m:sub>
                          <m:r>
                            <a:rPr lang="uk-UA" sz="6600" i="1">
                              <a:latin typeface="Cambria Math" panose="02040503050406030204" pitchFamily="18" charset="0"/>
                            </a:rPr>
                            <m:t>1</m:t>
                          </m:r>
                        </m:sub>
                      </m:sSub>
                      <m:r>
                        <a:rPr lang="uk-UA" sz="6600" i="1">
                          <a:latin typeface="Cambria Math" panose="02040503050406030204" pitchFamily="18" charset="0"/>
                        </a:rPr>
                        <m:t>=−</m:t>
                      </m:r>
                      <m:sSub>
                        <m:sSubPr>
                          <m:ctrlPr>
                            <a:rPr lang="uk-UA" sz="6600" i="1">
                              <a:latin typeface="Cambria Math"/>
                            </a:rPr>
                          </m:ctrlPr>
                        </m:sSubPr>
                        <m:e>
                          <m:acc>
                            <m:accPr>
                              <m:chr m:val="⃗"/>
                              <m:ctrlPr>
                                <a:rPr lang="uk-UA" sz="6600" i="1">
                                  <a:latin typeface="Cambria Math"/>
                                </a:rPr>
                              </m:ctrlPr>
                            </m:accPr>
                            <m:e>
                              <m:r>
                                <a:rPr lang="uk-UA" sz="6600" i="1">
                                  <a:latin typeface="Cambria Math" panose="02040503050406030204" pitchFamily="18" charset="0"/>
                                </a:rPr>
                                <m:t>𝐹</m:t>
                              </m:r>
                            </m:e>
                          </m:acc>
                        </m:e>
                        <m:sub>
                          <m:r>
                            <a:rPr lang="uk-UA" sz="6600" i="1">
                              <a:latin typeface="Cambria Math" panose="02040503050406030204" pitchFamily="18" charset="0"/>
                            </a:rPr>
                            <m:t>2</m:t>
                          </m:r>
                        </m:sub>
                      </m:sSub>
                    </m:oMath>
                  </m:oMathPara>
                </a14:m>
                <a:endParaRPr lang="uk-UA" sz="6600" dirty="0"/>
              </a:p>
            </p:txBody>
          </p:sp>
        </mc:Choice>
        <mc:Fallback xmlns="">
          <p:sp>
            <p:nvSpPr>
              <p:cNvPr id="25" name="Button Color - Down">
                <a:extLst>
                  <a:ext uri="{FF2B5EF4-FFF2-40B4-BE49-F238E27FC236}">
                    <a16:creationId xmlns:a16="http://schemas.microsoft.com/office/drawing/2014/main" id="{BDE5177E-C8A8-40F6-B1AB-F457AE0E9FF3}"/>
                  </a:ext>
                </a:extLst>
              </p:cNvPr>
              <p:cNvSpPr>
                <a:spLocks noRot="1" noChangeAspect="1" noMove="1" noResize="1" noEditPoints="1" noAdjustHandles="1" noChangeArrowheads="1" noChangeShapeType="1" noTextEdit="1"/>
              </p:cNvSpPr>
              <p:nvPr/>
            </p:nvSpPr>
            <p:spPr>
              <a:xfrm>
                <a:off x="9858616" y="2321860"/>
                <a:ext cx="3995142" cy="1216434"/>
              </a:xfrm>
              <a:prstGeom prst="rect">
                <a:avLst/>
              </a:prstGeom>
              <a:blipFill>
                <a:blip r:embed="rId8"/>
                <a:stretch>
                  <a:fillRect/>
                </a:stretch>
              </a:blipFill>
              <a:ln w="38100">
                <a:solidFill>
                  <a:srgbClr val="8E4320"/>
                </a:solidFill>
              </a:ln>
              <a:effectLst/>
            </p:spPr>
            <p:txBody>
              <a:bodyPr/>
              <a:lstStyle/>
              <a:p>
                <a:r>
                  <a:rPr lang="uk-UA">
                    <a:noFill/>
                  </a:rPr>
                  <a:t> </a:t>
                </a:r>
              </a:p>
            </p:txBody>
          </p:sp>
        </mc:Fallback>
      </mc:AlternateContent>
    </p:spTree>
    <p:extLst>
      <p:ext uri="{BB962C8B-B14F-4D97-AF65-F5344CB8AC3E}">
        <p14:creationId xmlns:p14="http://schemas.microsoft.com/office/powerpoint/2010/main" val="330352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500"/>
                                        <p:tgtEl>
                                          <p:spTgt spid="2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par>
                          <p:cTn id="19" fill="hold">
                            <p:stCondLst>
                              <p:cond delay="1500"/>
                            </p:stCondLst>
                            <p:childTnLst>
                              <p:par>
                                <p:cTn id="20" presetID="16" presetClass="entr" presetSubtype="37"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outVertical)">
                                      <p:cBhvr>
                                        <p:cTn id="22" dur="1000"/>
                                        <p:tgtEl>
                                          <p:spTgt spid="16"/>
                                        </p:tgtEl>
                                      </p:cBhvr>
                                    </p:animEffect>
                                  </p:childTnLst>
                                </p:cTn>
                              </p:par>
                            </p:childTnLst>
                          </p:cTn>
                        </p:par>
                        <p:par>
                          <p:cTn id="23" fill="hold">
                            <p:stCondLst>
                              <p:cond delay="2500"/>
                            </p:stCondLst>
                            <p:childTnLst>
                              <p:par>
                                <p:cTn id="24" presetID="22" presetClass="entr" presetSubtype="8" fill="hold" nodeType="after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left)">
                                      <p:cBhvr>
                                        <p:cTn id="26" dur="1000"/>
                                        <p:tgtEl>
                                          <p:spTgt spid="20"/>
                                        </p:tgtEl>
                                      </p:cBhvr>
                                    </p:animEffect>
                                  </p:childTnLst>
                                </p:cTn>
                              </p:par>
                              <p:par>
                                <p:cTn id="27" presetID="22" presetClass="entr" presetSubtype="2"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ipe(right)">
                                      <p:cBhvr>
                                        <p:cTn id="29" dur="1000"/>
                                        <p:tgtEl>
                                          <p:spTgt spid="22"/>
                                        </p:tgtEl>
                                      </p:cBhvr>
                                    </p:animEffect>
                                  </p:childTnLst>
                                </p:cTn>
                              </p:par>
                            </p:childTnLst>
                          </p:cTn>
                        </p:par>
                        <p:par>
                          <p:cTn id="30" fill="hold">
                            <p:stCondLst>
                              <p:cond delay="3500"/>
                            </p:stCondLst>
                            <p:childTnLst>
                              <p:par>
                                <p:cTn id="31" presetID="10" presetClass="entr" presetSubtype="0" fill="hold" grpId="0" nodeType="after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18"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увати 2"/>
          <p:cNvGrpSpPr/>
          <p:nvPr/>
        </p:nvGrpSpPr>
        <p:grpSpPr>
          <a:xfrm>
            <a:off x="124149" y="7366139"/>
            <a:ext cx="597960" cy="597960"/>
            <a:chOff x="250056" y="6952092"/>
            <a:chExt cx="863849" cy="863849"/>
          </a:xfrm>
        </p:grpSpPr>
        <p:sp>
          <p:nvSpPr>
            <p:cNvPr id="2" name="Овал 1"/>
            <p:cNvSpPr/>
            <p:nvPr/>
          </p:nvSpPr>
          <p:spPr>
            <a:xfrm>
              <a:off x="250056" y="6952092"/>
              <a:ext cx="863849" cy="863849"/>
            </a:xfrm>
            <a:prstGeom prst="ellipse">
              <a:avLst/>
            </a:prstGeom>
            <a:solidFill>
              <a:srgbClr val="0F303F"/>
            </a:solidFill>
            <a:ln>
              <a:solidFill>
                <a:srgbClr val="0F30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21" name="Picture 14">
              <a:hlinkClick r:id="" action="ppaction://hlinkshowjump?jump=previousslid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314586" y="7027419"/>
              <a:ext cx="724562" cy="713194"/>
            </a:xfrm>
            <a:prstGeom prst="rect">
              <a:avLst/>
            </a:prstGeom>
          </p:spPr>
        </p:pic>
      </p:grpSp>
      <p:sp>
        <p:nvSpPr>
          <p:cNvPr id="4" name="Rectangle 3"/>
          <p:cNvSpPr/>
          <p:nvPr/>
        </p:nvSpPr>
        <p:spPr>
          <a:xfrm>
            <a:off x="617" y="1"/>
            <a:ext cx="14398978" cy="988405"/>
          </a:xfrm>
          <a:prstGeom prst="rect">
            <a:avLst/>
          </a:prstGeom>
          <a:solidFill>
            <a:srgbClr val="0F303F"/>
          </a:solidFill>
          <a:ln>
            <a:solidFill>
              <a:srgbClr val="0F303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79906"/>
            <a:endParaRPr lang="en-GB" sz="1596" kern="0">
              <a:solidFill>
                <a:srgbClr val="009688"/>
              </a:solidFill>
            </a:endParaRPr>
          </a:p>
        </p:txBody>
      </p:sp>
      <p:sp>
        <p:nvSpPr>
          <p:cNvPr id="5" name="Title 1"/>
          <p:cNvSpPr>
            <a:spLocks noGrp="1"/>
          </p:cNvSpPr>
          <p:nvPr>
            <p:ph type="title"/>
          </p:nvPr>
        </p:nvSpPr>
        <p:spPr>
          <a:xfrm>
            <a:off x="423129" y="271511"/>
            <a:ext cx="12419118" cy="716898"/>
          </a:xfrm>
        </p:spPr>
        <p:txBody>
          <a:bodyPr>
            <a:noAutofit/>
          </a:bodyPr>
          <a:lstStyle/>
          <a:p>
            <a:r>
              <a:rPr lang="uk-UA" sz="4800" dirty="0">
                <a:solidFill>
                  <a:schemeClr val="bg1"/>
                </a:solidFill>
                <a:latin typeface="Arial" panose="020B0604020202020204" pitchFamily="34" charset="0"/>
                <a:ea typeface="Roboto" panose="02000000000000000000" pitchFamily="2" charset="0"/>
                <a:cs typeface="Arial" panose="020B0604020202020204" pitchFamily="34" charset="0"/>
              </a:rPr>
              <a:t>Третій закон Ньютона</a:t>
            </a:r>
          </a:p>
        </p:txBody>
      </p:sp>
      <p:grpSp>
        <p:nvGrpSpPr>
          <p:cNvPr id="31" name="Групувати 30"/>
          <p:cNvGrpSpPr/>
          <p:nvPr/>
        </p:nvGrpSpPr>
        <p:grpSpPr>
          <a:xfrm rot="10800000">
            <a:off x="13681182" y="7366139"/>
            <a:ext cx="597960" cy="597960"/>
            <a:chOff x="250056" y="6952092"/>
            <a:chExt cx="863849" cy="863849"/>
          </a:xfrm>
        </p:grpSpPr>
        <p:sp>
          <p:nvSpPr>
            <p:cNvPr id="32" name="Овал 31"/>
            <p:cNvSpPr/>
            <p:nvPr/>
          </p:nvSpPr>
          <p:spPr>
            <a:xfrm>
              <a:off x="250056" y="6952092"/>
              <a:ext cx="863849" cy="863849"/>
            </a:xfrm>
            <a:prstGeom prst="ellipse">
              <a:avLst/>
            </a:prstGeom>
            <a:solidFill>
              <a:srgbClr val="0F303F"/>
            </a:solidFill>
            <a:ln>
              <a:solidFill>
                <a:srgbClr val="0F30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33" name="Picture 14">
              <a:hlinkClick r:id="" action="ppaction://hlinkshowjump?jump=nextslid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314586" y="7027419"/>
              <a:ext cx="724562" cy="713194"/>
            </a:xfrm>
            <a:prstGeom prst="rect">
              <a:avLst/>
            </a:prstGeom>
          </p:spPr>
        </p:pic>
      </p:grpSp>
      <p:sp>
        <p:nvSpPr>
          <p:cNvPr id="7" name="TextBox 6"/>
          <p:cNvSpPr txBox="1"/>
          <p:nvPr/>
        </p:nvSpPr>
        <p:spPr>
          <a:xfrm>
            <a:off x="1314450" y="2200275"/>
            <a:ext cx="8611140" cy="646331"/>
          </a:xfrm>
          <a:prstGeom prst="rect">
            <a:avLst/>
          </a:prstGeom>
          <a:noFill/>
        </p:spPr>
        <p:txBody>
          <a:bodyPr wrap="none" rtlCol="0">
            <a:spAutoFit/>
          </a:bodyPr>
          <a:lstStyle/>
          <a:p>
            <a:r>
              <a:rPr lang="uk-UA" sz="3600" dirty="0" smtClean="0"/>
              <a:t>Переглянути відео 3. Третій закон Ньютона</a:t>
            </a:r>
            <a:endParaRPr lang="ru-RU" sz="3600" dirty="0"/>
          </a:p>
        </p:txBody>
      </p:sp>
    </p:spTree>
    <p:extLst>
      <p:ext uri="{BB962C8B-B14F-4D97-AF65-F5344CB8AC3E}">
        <p14:creationId xmlns:p14="http://schemas.microsoft.com/office/powerpoint/2010/main" val="4106617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увати 2"/>
          <p:cNvGrpSpPr/>
          <p:nvPr/>
        </p:nvGrpSpPr>
        <p:grpSpPr>
          <a:xfrm>
            <a:off x="124149" y="7366139"/>
            <a:ext cx="597960" cy="597960"/>
            <a:chOff x="250056" y="6952092"/>
            <a:chExt cx="863849" cy="863849"/>
          </a:xfrm>
        </p:grpSpPr>
        <p:sp>
          <p:nvSpPr>
            <p:cNvPr id="2" name="Овал 1"/>
            <p:cNvSpPr/>
            <p:nvPr/>
          </p:nvSpPr>
          <p:spPr>
            <a:xfrm>
              <a:off x="250056" y="6952092"/>
              <a:ext cx="863849" cy="863849"/>
            </a:xfrm>
            <a:prstGeom prst="ellipse">
              <a:avLst/>
            </a:prstGeom>
            <a:solidFill>
              <a:srgbClr val="0F303F"/>
            </a:solidFill>
            <a:ln>
              <a:solidFill>
                <a:srgbClr val="0F30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21" name="Picture 14">
              <a:hlinkClick r:id="" action="ppaction://hlinkshowjump?jump=previousslid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314586" y="7027419"/>
              <a:ext cx="724562" cy="713194"/>
            </a:xfrm>
            <a:prstGeom prst="rect">
              <a:avLst/>
            </a:prstGeom>
          </p:spPr>
        </p:pic>
      </p:grpSp>
      <p:sp>
        <p:nvSpPr>
          <p:cNvPr id="4" name="Rectangle 3"/>
          <p:cNvSpPr/>
          <p:nvPr/>
        </p:nvSpPr>
        <p:spPr>
          <a:xfrm>
            <a:off x="617" y="1"/>
            <a:ext cx="14398978" cy="988405"/>
          </a:xfrm>
          <a:prstGeom prst="rect">
            <a:avLst/>
          </a:prstGeom>
          <a:solidFill>
            <a:srgbClr val="0F303F"/>
          </a:solidFill>
          <a:ln>
            <a:solidFill>
              <a:srgbClr val="0F303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79906"/>
            <a:endParaRPr lang="en-GB" sz="1596" kern="0">
              <a:solidFill>
                <a:srgbClr val="009688"/>
              </a:solidFill>
            </a:endParaRPr>
          </a:p>
        </p:txBody>
      </p:sp>
      <p:sp>
        <p:nvSpPr>
          <p:cNvPr id="5" name="Title 1"/>
          <p:cNvSpPr>
            <a:spLocks noGrp="1"/>
          </p:cNvSpPr>
          <p:nvPr>
            <p:ph type="title"/>
          </p:nvPr>
        </p:nvSpPr>
        <p:spPr>
          <a:xfrm>
            <a:off x="423129" y="271511"/>
            <a:ext cx="12419118" cy="716898"/>
          </a:xfrm>
        </p:spPr>
        <p:txBody>
          <a:bodyPr>
            <a:noAutofit/>
          </a:bodyPr>
          <a:lstStyle/>
          <a:p>
            <a:r>
              <a:rPr lang="uk-UA" sz="4800" dirty="0">
                <a:solidFill>
                  <a:schemeClr val="bg1"/>
                </a:solidFill>
                <a:latin typeface="Arial" panose="020B0604020202020204" pitchFamily="34" charset="0"/>
                <a:ea typeface="Roboto" panose="02000000000000000000" pitchFamily="2" charset="0"/>
                <a:cs typeface="Arial" panose="020B0604020202020204" pitchFamily="34" charset="0"/>
              </a:rPr>
              <a:t>Третій закон Ньютона</a:t>
            </a:r>
          </a:p>
        </p:txBody>
      </p:sp>
      <p:grpSp>
        <p:nvGrpSpPr>
          <p:cNvPr id="31" name="Групувати 30"/>
          <p:cNvGrpSpPr/>
          <p:nvPr/>
        </p:nvGrpSpPr>
        <p:grpSpPr>
          <a:xfrm rot="10800000">
            <a:off x="13681182" y="7366139"/>
            <a:ext cx="597960" cy="597960"/>
            <a:chOff x="250056" y="6952092"/>
            <a:chExt cx="863849" cy="863849"/>
          </a:xfrm>
        </p:grpSpPr>
        <p:sp>
          <p:nvSpPr>
            <p:cNvPr id="32" name="Овал 31"/>
            <p:cNvSpPr/>
            <p:nvPr/>
          </p:nvSpPr>
          <p:spPr>
            <a:xfrm>
              <a:off x="250056" y="6952092"/>
              <a:ext cx="863849" cy="863849"/>
            </a:xfrm>
            <a:prstGeom prst="ellipse">
              <a:avLst/>
            </a:prstGeom>
            <a:solidFill>
              <a:srgbClr val="0F303F"/>
            </a:solidFill>
            <a:ln>
              <a:solidFill>
                <a:srgbClr val="0F30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33" name="Picture 14">
              <a:hlinkClick r:id="" action="ppaction://hlinkshowjump?jump=nextslid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314586" y="7027419"/>
              <a:ext cx="724562" cy="713194"/>
            </a:xfrm>
            <a:prstGeom prst="rect">
              <a:avLst/>
            </a:prstGeom>
          </p:spPr>
        </p:pic>
      </p:grpSp>
      <p:pic>
        <p:nvPicPr>
          <p:cNvPr id="6" name="Рисунок 5">
            <a:extLst>
              <a:ext uri="{FF2B5EF4-FFF2-40B4-BE49-F238E27FC236}">
                <a16:creationId xmlns="" xmlns:a16="http://schemas.microsoft.com/office/drawing/2014/main" id="{2FE9C70F-C5E7-4752-A745-AA94CFB66FEB}"/>
              </a:ext>
            </a:extLst>
          </p:cNvPr>
          <p:cNvPicPr>
            <a:picLocks noChangeAspect="1"/>
          </p:cNvPicPr>
          <p:nvPr/>
        </p:nvPicPr>
        <p:blipFill rotWithShape="1">
          <a:blip r:embed="rId4"/>
          <a:srcRect l="4025" t="1283" r="21378"/>
          <a:stretch/>
        </p:blipFill>
        <p:spPr>
          <a:xfrm>
            <a:off x="1092315" y="1141403"/>
            <a:ext cx="5903088" cy="6770554"/>
          </a:xfrm>
          <a:prstGeom prst="rect">
            <a:avLst/>
          </a:prstGeom>
        </p:spPr>
      </p:pic>
      <p:cxnSp>
        <p:nvCxnSpPr>
          <p:cNvPr id="27" name="Прямая со стрелкой 8">
            <a:extLst>
              <a:ext uri="{FF2B5EF4-FFF2-40B4-BE49-F238E27FC236}">
                <a16:creationId xmlns="" xmlns:a16="http://schemas.microsoft.com/office/drawing/2014/main" id="{F35B858A-9CDD-4334-B6D5-443A029F0854}"/>
              </a:ext>
            </a:extLst>
          </p:cNvPr>
          <p:cNvCxnSpPr>
            <a:cxnSpLocks/>
          </p:cNvCxnSpPr>
          <p:nvPr/>
        </p:nvCxnSpPr>
        <p:spPr>
          <a:xfrm>
            <a:off x="3948004" y="6579570"/>
            <a:ext cx="0" cy="1188000"/>
          </a:xfrm>
          <a:prstGeom prst="straightConnector1">
            <a:avLst/>
          </a:prstGeom>
          <a:ln w="5715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TextBox 27">
                <a:extLst>
                  <a:ext uri="{FF2B5EF4-FFF2-40B4-BE49-F238E27FC236}">
                    <a16:creationId xmlns="" xmlns:a16="http://schemas.microsoft.com/office/drawing/2014/main" id="{A4394C41-3B36-415D-BA41-E11F1B7BD2EC}"/>
                  </a:ext>
                </a:extLst>
              </p:cNvPr>
              <p:cNvSpPr txBox="1"/>
              <p:nvPr/>
            </p:nvSpPr>
            <p:spPr>
              <a:xfrm>
                <a:off x="3983884" y="7040760"/>
                <a:ext cx="568104" cy="1024191"/>
              </a:xfrm>
              <a:prstGeom prst="rect">
                <a:avLst/>
              </a:prstGeom>
              <a:noFill/>
            </p:spPr>
            <p:txBody>
              <a:bodyPr wrap="square" rtlCol="0">
                <a:spAutoFit/>
              </a:bodyPr>
              <a:lstStyle/>
              <a:p>
                <a:pPr defTabSz="914377"/>
                <a14:m>
                  <m:oMathPara xmlns:m="http://schemas.openxmlformats.org/officeDocument/2006/math">
                    <m:oMathParaPr>
                      <m:jc m:val="centerGroup"/>
                    </m:oMathParaPr>
                    <m:oMath xmlns:m="http://schemas.openxmlformats.org/officeDocument/2006/math">
                      <m:sSub>
                        <m:sSubPr>
                          <m:ctrlPr>
                            <a:rPr lang="ru-RU" sz="5400" i="1" smtClean="0">
                              <a:solidFill>
                                <a:prstClr val="black"/>
                              </a:solidFill>
                              <a:latin typeface="Cambria Math"/>
                            </a:rPr>
                          </m:ctrlPr>
                        </m:sSubPr>
                        <m:e>
                          <m:acc>
                            <m:accPr>
                              <m:chr m:val="⃗"/>
                              <m:ctrlPr>
                                <a:rPr lang="ru-RU" sz="5400" i="1">
                                  <a:solidFill>
                                    <a:prstClr val="black"/>
                                  </a:solidFill>
                                  <a:latin typeface="Cambria Math"/>
                                </a:rPr>
                              </m:ctrlPr>
                            </m:accPr>
                            <m:e>
                              <m:r>
                                <a:rPr lang="en-US" sz="5400" i="1">
                                  <a:solidFill>
                                    <a:prstClr val="black"/>
                                  </a:solidFill>
                                  <a:latin typeface="Cambria Math" panose="02040503050406030204" pitchFamily="18" charset="0"/>
                                </a:rPr>
                                <m:t>𝐹</m:t>
                              </m:r>
                            </m:e>
                          </m:acc>
                        </m:e>
                        <m:sub>
                          <m:r>
                            <a:rPr lang="ru-RU" sz="5400" b="0" i="1" smtClean="0">
                              <a:solidFill>
                                <a:prstClr val="black"/>
                              </a:solidFill>
                              <a:latin typeface="Cambria Math" panose="02040503050406030204" pitchFamily="18" charset="0"/>
                            </a:rPr>
                            <m:t>2</m:t>
                          </m:r>
                        </m:sub>
                      </m:sSub>
                    </m:oMath>
                  </m:oMathPara>
                </a14:m>
                <a:endParaRPr lang="ru-RU" sz="5400" dirty="0">
                  <a:solidFill>
                    <a:prstClr val="black"/>
                  </a:solidFill>
                  <a:latin typeface="Gerbera"/>
                </a:endParaRPr>
              </a:p>
            </p:txBody>
          </p:sp>
        </mc:Choice>
        <mc:Fallback xmlns="">
          <p:sp>
            <p:nvSpPr>
              <p:cNvPr id="28" name="TextBox 27">
                <a:extLst>
                  <a:ext uri="{FF2B5EF4-FFF2-40B4-BE49-F238E27FC236}">
                    <a16:creationId xmlns:a16="http://schemas.microsoft.com/office/drawing/2014/main" id="{A4394C41-3B36-415D-BA41-E11F1B7BD2EC}"/>
                  </a:ext>
                </a:extLst>
              </p:cNvPr>
              <p:cNvSpPr txBox="1">
                <a:spLocks noRot="1" noChangeAspect="1" noMove="1" noResize="1" noEditPoints="1" noAdjustHandles="1" noChangeArrowheads="1" noChangeShapeType="1" noTextEdit="1"/>
              </p:cNvSpPr>
              <p:nvPr/>
            </p:nvSpPr>
            <p:spPr>
              <a:xfrm>
                <a:off x="3983884" y="7040760"/>
                <a:ext cx="568104" cy="1024191"/>
              </a:xfrm>
              <a:prstGeom prst="rect">
                <a:avLst/>
              </a:prstGeom>
              <a:blipFill>
                <a:blip r:embed="rId5"/>
                <a:stretch>
                  <a:fillRect r="-20430"/>
                </a:stretch>
              </a:blipFill>
            </p:spPr>
            <p:txBody>
              <a:bodyPr/>
              <a:lstStyle/>
              <a:p>
                <a:r>
                  <a:rPr lang="uk-UA">
                    <a:noFill/>
                  </a:rPr>
                  <a:t> </a:t>
                </a:r>
              </a:p>
            </p:txBody>
          </p:sp>
        </mc:Fallback>
      </mc:AlternateContent>
      <p:cxnSp>
        <p:nvCxnSpPr>
          <p:cNvPr id="30" name="Прямая со стрелкой 8">
            <a:extLst>
              <a:ext uri="{FF2B5EF4-FFF2-40B4-BE49-F238E27FC236}">
                <a16:creationId xmlns="" xmlns:a16="http://schemas.microsoft.com/office/drawing/2014/main" id="{9642FEC5-5D86-47DD-81A6-44EBC7B19868}"/>
              </a:ext>
            </a:extLst>
          </p:cNvPr>
          <p:cNvCxnSpPr>
            <a:cxnSpLocks/>
          </p:cNvCxnSpPr>
          <p:nvPr/>
        </p:nvCxnSpPr>
        <p:spPr>
          <a:xfrm flipV="1">
            <a:off x="3948004" y="5391570"/>
            <a:ext cx="0" cy="1188000"/>
          </a:xfrm>
          <a:prstGeom prst="straightConnector1">
            <a:avLst/>
          </a:prstGeom>
          <a:ln w="57150">
            <a:solidFill>
              <a:srgbClr val="FFFF00"/>
            </a:solidFill>
            <a:tailEnd type="triangle" w="lg" len="lg"/>
          </a:ln>
        </p:spPr>
        <p:style>
          <a:lnRef idx="1">
            <a:schemeClr val="accent1"/>
          </a:lnRef>
          <a:fillRef idx="0">
            <a:schemeClr val="accent1"/>
          </a:fillRef>
          <a:effectRef idx="0">
            <a:schemeClr val="accent1"/>
          </a:effectRef>
          <a:fontRef idx="minor">
            <a:schemeClr val="tx1"/>
          </a:fontRef>
        </p:style>
      </p:cxnSp>
      <p:sp>
        <p:nvSpPr>
          <p:cNvPr id="29" name="Овал 28">
            <a:extLst>
              <a:ext uri="{FF2B5EF4-FFF2-40B4-BE49-F238E27FC236}">
                <a16:creationId xmlns="" xmlns:a16="http://schemas.microsoft.com/office/drawing/2014/main" id="{F7DC5FC8-7134-4BDB-AAC9-62BBA14E8141}"/>
              </a:ext>
            </a:extLst>
          </p:cNvPr>
          <p:cNvSpPr/>
          <p:nvPr/>
        </p:nvSpPr>
        <p:spPr>
          <a:xfrm>
            <a:off x="3852149" y="6483715"/>
            <a:ext cx="191710" cy="191710"/>
          </a:xfrm>
          <a:prstGeom prst="ellipse">
            <a:avLst/>
          </a:prstGeom>
          <a:ln w="12700">
            <a:solidFill>
              <a:schemeClr val="tx1">
                <a:lumMod val="75000"/>
                <a:lumOff val="2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defTabSz="914377"/>
            <a:endParaRPr lang="ru-RU">
              <a:solidFill>
                <a:prstClr val="black"/>
              </a:solidFill>
              <a:latin typeface="Gerbera"/>
            </a:endParaRPr>
          </a:p>
        </p:txBody>
      </p:sp>
      <mc:AlternateContent xmlns:mc="http://schemas.openxmlformats.org/markup-compatibility/2006" xmlns:a14="http://schemas.microsoft.com/office/drawing/2010/main">
        <mc:Choice Requires="a14">
          <p:sp>
            <p:nvSpPr>
              <p:cNvPr id="34" name="TextBox 33">
                <a:extLst>
                  <a:ext uri="{FF2B5EF4-FFF2-40B4-BE49-F238E27FC236}">
                    <a16:creationId xmlns="" xmlns:a16="http://schemas.microsoft.com/office/drawing/2014/main" id="{64B186E8-9670-41EC-8F23-108D54812354}"/>
                  </a:ext>
                </a:extLst>
              </p:cNvPr>
              <p:cNvSpPr txBox="1"/>
              <p:nvPr/>
            </p:nvSpPr>
            <p:spPr>
              <a:xfrm>
                <a:off x="3948004" y="5166530"/>
                <a:ext cx="568104" cy="1024191"/>
              </a:xfrm>
              <a:prstGeom prst="rect">
                <a:avLst/>
              </a:prstGeom>
              <a:noFill/>
            </p:spPr>
            <p:txBody>
              <a:bodyPr wrap="square" rtlCol="0">
                <a:spAutoFit/>
              </a:bodyPr>
              <a:lstStyle/>
              <a:p>
                <a:pPr defTabSz="914377"/>
                <a14:m>
                  <m:oMathPara xmlns:m="http://schemas.openxmlformats.org/officeDocument/2006/math">
                    <m:oMathParaPr>
                      <m:jc m:val="centerGroup"/>
                    </m:oMathParaPr>
                    <m:oMath xmlns:m="http://schemas.openxmlformats.org/officeDocument/2006/math">
                      <m:sSub>
                        <m:sSubPr>
                          <m:ctrlPr>
                            <a:rPr lang="ru-RU" sz="5400" i="1" smtClean="0">
                              <a:solidFill>
                                <a:prstClr val="black"/>
                              </a:solidFill>
                              <a:latin typeface="Cambria Math"/>
                            </a:rPr>
                          </m:ctrlPr>
                        </m:sSubPr>
                        <m:e>
                          <m:acc>
                            <m:accPr>
                              <m:chr m:val="⃗"/>
                              <m:ctrlPr>
                                <a:rPr lang="ru-RU" sz="5400" i="1">
                                  <a:solidFill>
                                    <a:prstClr val="black"/>
                                  </a:solidFill>
                                  <a:latin typeface="Cambria Math"/>
                                </a:rPr>
                              </m:ctrlPr>
                            </m:accPr>
                            <m:e>
                              <m:r>
                                <a:rPr lang="en-US" sz="5400" i="1">
                                  <a:solidFill>
                                    <a:prstClr val="black"/>
                                  </a:solidFill>
                                  <a:latin typeface="Cambria Math" panose="02040503050406030204" pitchFamily="18" charset="0"/>
                                </a:rPr>
                                <m:t>𝐹</m:t>
                              </m:r>
                            </m:e>
                          </m:acc>
                        </m:e>
                        <m:sub>
                          <m:r>
                            <a:rPr lang="ru-RU" sz="5400" b="0" i="1" smtClean="0">
                              <a:solidFill>
                                <a:prstClr val="black"/>
                              </a:solidFill>
                              <a:latin typeface="Cambria Math" panose="02040503050406030204" pitchFamily="18" charset="0"/>
                            </a:rPr>
                            <m:t>1</m:t>
                          </m:r>
                        </m:sub>
                      </m:sSub>
                    </m:oMath>
                  </m:oMathPara>
                </a14:m>
                <a:endParaRPr lang="ru-RU" sz="5400" dirty="0">
                  <a:solidFill>
                    <a:prstClr val="black"/>
                  </a:solidFill>
                  <a:latin typeface="Gerbera"/>
                </a:endParaRPr>
              </a:p>
            </p:txBody>
          </p:sp>
        </mc:Choice>
        <mc:Fallback xmlns="">
          <p:sp>
            <p:nvSpPr>
              <p:cNvPr id="34" name="TextBox 33">
                <a:extLst>
                  <a:ext uri="{FF2B5EF4-FFF2-40B4-BE49-F238E27FC236}">
                    <a16:creationId xmlns:a16="http://schemas.microsoft.com/office/drawing/2014/main" id="{64B186E8-9670-41EC-8F23-108D54812354}"/>
                  </a:ext>
                </a:extLst>
              </p:cNvPr>
              <p:cNvSpPr txBox="1">
                <a:spLocks noRot="1" noChangeAspect="1" noMove="1" noResize="1" noEditPoints="1" noAdjustHandles="1" noChangeArrowheads="1" noChangeShapeType="1" noTextEdit="1"/>
              </p:cNvSpPr>
              <p:nvPr/>
            </p:nvSpPr>
            <p:spPr>
              <a:xfrm>
                <a:off x="3948004" y="5166530"/>
                <a:ext cx="568104" cy="1024191"/>
              </a:xfrm>
              <a:prstGeom prst="rect">
                <a:avLst/>
              </a:prstGeom>
              <a:blipFill>
                <a:blip r:embed="rId6"/>
                <a:stretch>
                  <a:fillRect r="-18280"/>
                </a:stretch>
              </a:blipFill>
            </p:spPr>
            <p:txBody>
              <a:bodyPr/>
              <a:lstStyle/>
              <a:p>
                <a:r>
                  <a:rPr lang="uk-UA">
                    <a:noFill/>
                  </a:rPr>
                  <a:t> </a:t>
                </a:r>
              </a:p>
            </p:txBody>
          </p:sp>
        </mc:Fallback>
      </mc:AlternateContent>
      <p:pic>
        <p:nvPicPr>
          <p:cNvPr id="9" name="Рисунок 8">
            <a:extLst>
              <a:ext uri="{FF2B5EF4-FFF2-40B4-BE49-F238E27FC236}">
                <a16:creationId xmlns="" xmlns:a16="http://schemas.microsoft.com/office/drawing/2014/main" id="{95EA0533-33F1-410D-9A88-FB5D0D28E230}"/>
              </a:ext>
            </a:extLst>
          </p:cNvPr>
          <p:cNvPicPr>
            <a:picLocks noChangeAspect="1"/>
          </p:cNvPicPr>
          <p:nvPr/>
        </p:nvPicPr>
        <p:blipFill rotWithShape="1">
          <a:blip r:embed="rId7"/>
          <a:srcRect l="35896" r="15061"/>
          <a:stretch/>
        </p:blipFill>
        <p:spPr>
          <a:xfrm>
            <a:off x="7459426" y="1141403"/>
            <a:ext cx="5903087" cy="6770554"/>
          </a:xfrm>
          <a:prstGeom prst="rect">
            <a:avLst/>
          </a:prstGeom>
        </p:spPr>
      </p:pic>
      <p:cxnSp>
        <p:nvCxnSpPr>
          <p:cNvPr id="41" name="Прямая со стрелкой 8">
            <a:extLst>
              <a:ext uri="{FF2B5EF4-FFF2-40B4-BE49-F238E27FC236}">
                <a16:creationId xmlns="" xmlns:a16="http://schemas.microsoft.com/office/drawing/2014/main" id="{36478719-B17A-4322-9221-CEEBAA47B44A}"/>
              </a:ext>
            </a:extLst>
          </p:cNvPr>
          <p:cNvCxnSpPr>
            <a:cxnSpLocks/>
          </p:cNvCxnSpPr>
          <p:nvPr/>
        </p:nvCxnSpPr>
        <p:spPr>
          <a:xfrm flipH="1">
            <a:off x="8679275" y="7173570"/>
            <a:ext cx="1188000" cy="0"/>
          </a:xfrm>
          <a:prstGeom prst="straightConnector1">
            <a:avLst/>
          </a:prstGeom>
          <a:ln w="5715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2" name="TextBox 41">
                <a:extLst>
                  <a:ext uri="{FF2B5EF4-FFF2-40B4-BE49-F238E27FC236}">
                    <a16:creationId xmlns="" xmlns:a16="http://schemas.microsoft.com/office/drawing/2014/main" id="{4462F6C1-4219-4BF9-A4FB-3B431E320DCD}"/>
                  </a:ext>
                </a:extLst>
              </p:cNvPr>
              <p:cNvSpPr txBox="1"/>
              <p:nvPr/>
            </p:nvSpPr>
            <p:spPr>
              <a:xfrm>
                <a:off x="8528783" y="6163329"/>
                <a:ext cx="568104" cy="1024191"/>
              </a:xfrm>
              <a:prstGeom prst="rect">
                <a:avLst/>
              </a:prstGeom>
              <a:noFill/>
            </p:spPr>
            <p:txBody>
              <a:bodyPr wrap="square" rtlCol="0">
                <a:spAutoFit/>
              </a:bodyPr>
              <a:lstStyle/>
              <a:p>
                <a:pPr defTabSz="914377"/>
                <a14:m>
                  <m:oMathPara xmlns:m="http://schemas.openxmlformats.org/officeDocument/2006/math">
                    <m:oMathParaPr>
                      <m:jc m:val="centerGroup"/>
                    </m:oMathParaPr>
                    <m:oMath xmlns:m="http://schemas.openxmlformats.org/officeDocument/2006/math">
                      <m:sSub>
                        <m:sSubPr>
                          <m:ctrlPr>
                            <a:rPr lang="ru-RU" sz="5400" i="1" smtClean="0">
                              <a:solidFill>
                                <a:prstClr val="black"/>
                              </a:solidFill>
                              <a:latin typeface="Cambria Math"/>
                            </a:rPr>
                          </m:ctrlPr>
                        </m:sSubPr>
                        <m:e>
                          <m:acc>
                            <m:accPr>
                              <m:chr m:val="⃗"/>
                              <m:ctrlPr>
                                <a:rPr lang="ru-RU" sz="5400" i="1">
                                  <a:solidFill>
                                    <a:prstClr val="black"/>
                                  </a:solidFill>
                                  <a:latin typeface="Cambria Math"/>
                                </a:rPr>
                              </m:ctrlPr>
                            </m:accPr>
                            <m:e>
                              <m:r>
                                <a:rPr lang="en-US" sz="5400" i="1">
                                  <a:solidFill>
                                    <a:prstClr val="black"/>
                                  </a:solidFill>
                                  <a:latin typeface="Cambria Math" panose="02040503050406030204" pitchFamily="18" charset="0"/>
                                </a:rPr>
                                <m:t>𝐹</m:t>
                              </m:r>
                            </m:e>
                          </m:acc>
                        </m:e>
                        <m:sub>
                          <m:r>
                            <a:rPr lang="ru-RU" sz="5400" b="0" i="1" smtClean="0">
                              <a:solidFill>
                                <a:prstClr val="black"/>
                              </a:solidFill>
                              <a:latin typeface="Cambria Math" panose="02040503050406030204" pitchFamily="18" charset="0"/>
                            </a:rPr>
                            <m:t>2</m:t>
                          </m:r>
                        </m:sub>
                      </m:sSub>
                    </m:oMath>
                  </m:oMathPara>
                </a14:m>
                <a:endParaRPr lang="ru-RU" sz="5400" dirty="0">
                  <a:solidFill>
                    <a:prstClr val="black"/>
                  </a:solidFill>
                  <a:latin typeface="Gerbera"/>
                </a:endParaRPr>
              </a:p>
            </p:txBody>
          </p:sp>
        </mc:Choice>
        <mc:Fallback xmlns="">
          <p:sp>
            <p:nvSpPr>
              <p:cNvPr id="42" name="TextBox 41">
                <a:extLst>
                  <a:ext uri="{FF2B5EF4-FFF2-40B4-BE49-F238E27FC236}">
                    <a16:creationId xmlns:a16="http://schemas.microsoft.com/office/drawing/2014/main" id="{4462F6C1-4219-4BF9-A4FB-3B431E320DCD}"/>
                  </a:ext>
                </a:extLst>
              </p:cNvPr>
              <p:cNvSpPr txBox="1">
                <a:spLocks noRot="1" noChangeAspect="1" noMove="1" noResize="1" noEditPoints="1" noAdjustHandles="1" noChangeArrowheads="1" noChangeShapeType="1" noTextEdit="1"/>
              </p:cNvSpPr>
              <p:nvPr/>
            </p:nvSpPr>
            <p:spPr>
              <a:xfrm>
                <a:off x="8528783" y="6163329"/>
                <a:ext cx="568104" cy="1024191"/>
              </a:xfrm>
              <a:prstGeom prst="rect">
                <a:avLst/>
              </a:prstGeom>
              <a:blipFill>
                <a:blip r:embed="rId8"/>
                <a:stretch>
                  <a:fillRect r="-21505"/>
                </a:stretch>
              </a:blipFill>
            </p:spPr>
            <p:txBody>
              <a:bodyPr/>
              <a:lstStyle/>
              <a:p>
                <a:r>
                  <a:rPr lang="uk-UA">
                    <a:noFill/>
                  </a:rPr>
                  <a:t> </a:t>
                </a:r>
              </a:p>
            </p:txBody>
          </p:sp>
        </mc:Fallback>
      </mc:AlternateContent>
      <p:cxnSp>
        <p:nvCxnSpPr>
          <p:cNvPr id="43" name="Прямая со стрелкой 8">
            <a:extLst>
              <a:ext uri="{FF2B5EF4-FFF2-40B4-BE49-F238E27FC236}">
                <a16:creationId xmlns="" xmlns:a16="http://schemas.microsoft.com/office/drawing/2014/main" id="{679C79E9-1238-48FB-BD1F-7903B70CC1FF}"/>
              </a:ext>
            </a:extLst>
          </p:cNvPr>
          <p:cNvCxnSpPr>
            <a:cxnSpLocks/>
          </p:cNvCxnSpPr>
          <p:nvPr/>
        </p:nvCxnSpPr>
        <p:spPr>
          <a:xfrm>
            <a:off x="9867275" y="7176197"/>
            <a:ext cx="1188000" cy="0"/>
          </a:xfrm>
          <a:prstGeom prst="straightConnector1">
            <a:avLst/>
          </a:prstGeom>
          <a:ln w="57150">
            <a:solidFill>
              <a:srgbClr val="FFFF00"/>
            </a:solidFill>
            <a:tailEnd type="triangle" w="lg" len="lg"/>
          </a:ln>
        </p:spPr>
        <p:style>
          <a:lnRef idx="1">
            <a:schemeClr val="accent1"/>
          </a:lnRef>
          <a:fillRef idx="0">
            <a:schemeClr val="accent1"/>
          </a:fillRef>
          <a:effectRef idx="0">
            <a:schemeClr val="accent1"/>
          </a:effectRef>
          <a:fontRef idx="minor">
            <a:schemeClr val="tx1"/>
          </a:fontRef>
        </p:style>
      </p:cxnSp>
      <p:sp>
        <p:nvSpPr>
          <p:cNvPr id="44" name="Овал 43">
            <a:extLst>
              <a:ext uri="{FF2B5EF4-FFF2-40B4-BE49-F238E27FC236}">
                <a16:creationId xmlns="" xmlns:a16="http://schemas.microsoft.com/office/drawing/2014/main" id="{6DC31CD5-3E6B-4AAE-9A60-D042DA684B5D}"/>
              </a:ext>
            </a:extLst>
          </p:cNvPr>
          <p:cNvSpPr/>
          <p:nvPr/>
        </p:nvSpPr>
        <p:spPr>
          <a:xfrm>
            <a:off x="9791117" y="7077715"/>
            <a:ext cx="191710" cy="191710"/>
          </a:xfrm>
          <a:prstGeom prst="ellipse">
            <a:avLst/>
          </a:prstGeom>
          <a:ln w="12700">
            <a:solidFill>
              <a:schemeClr val="tx1">
                <a:lumMod val="75000"/>
                <a:lumOff val="2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defTabSz="914377"/>
            <a:endParaRPr lang="ru-RU">
              <a:solidFill>
                <a:prstClr val="black"/>
              </a:solidFill>
              <a:latin typeface="Gerbera"/>
            </a:endParaRPr>
          </a:p>
        </p:txBody>
      </p:sp>
      <mc:AlternateContent xmlns:mc="http://schemas.openxmlformats.org/markup-compatibility/2006" xmlns:a14="http://schemas.microsoft.com/office/drawing/2010/main">
        <mc:Choice Requires="a14">
          <p:sp>
            <p:nvSpPr>
              <p:cNvPr id="45" name="TextBox 44">
                <a:extLst>
                  <a:ext uri="{FF2B5EF4-FFF2-40B4-BE49-F238E27FC236}">
                    <a16:creationId xmlns="" xmlns:a16="http://schemas.microsoft.com/office/drawing/2014/main" id="{77EF5522-50BE-4D69-909C-8F1B5A218095}"/>
                  </a:ext>
                </a:extLst>
              </p:cNvPr>
              <p:cNvSpPr txBox="1"/>
              <p:nvPr/>
            </p:nvSpPr>
            <p:spPr>
              <a:xfrm>
                <a:off x="10434589" y="6163329"/>
                <a:ext cx="568104" cy="1024191"/>
              </a:xfrm>
              <a:prstGeom prst="rect">
                <a:avLst/>
              </a:prstGeom>
              <a:noFill/>
            </p:spPr>
            <p:txBody>
              <a:bodyPr wrap="square" rtlCol="0">
                <a:spAutoFit/>
              </a:bodyPr>
              <a:lstStyle/>
              <a:p>
                <a:pPr defTabSz="914377"/>
                <a14:m>
                  <m:oMathPara xmlns:m="http://schemas.openxmlformats.org/officeDocument/2006/math">
                    <m:oMathParaPr>
                      <m:jc m:val="centerGroup"/>
                    </m:oMathParaPr>
                    <m:oMath xmlns:m="http://schemas.openxmlformats.org/officeDocument/2006/math">
                      <m:sSub>
                        <m:sSubPr>
                          <m:ctrlPr>
                            <a:rPr lang="ru-RU" sz="5400" i="1" smtClean="0">
                              <a:solidFill>
                                <a:prstClr val="black"/>
                              </a:solidFill>
                              <a:latin typeface="Cambria Math"/>
                            </a:rPr>
                          </m:ctrlPr>
                        </m:sSubPr>
                        <m:e>
                          <m:acc>
                            <m:accPr>
                              <m:chr m:val="⃗"/>
                              <m:ctrlPr>
                                <a:rPr lang="ru-RU" sz="5400" i="1">
                                  <a:solidFill>
                                    <a:prstClr val="black"/>
                                  </a:solidFill>
                                  <a:latin typeface="Cambria Math"/>
                                </a:rPr>
                              </m:ctrlPr>
                            </m:accPr>
                            <m:e>
                              <m:r>
                                <a:rPr lang="en-US" sz="5400" i="1">
                                  <a:solidFill>
                                    <a:prstClr val="black"/>
                                  </a:solidFill>
                                  <a:latin typeface="Cambria Math" panose="02040503050406030204" pitchFamily="18" charset="0"/>
                                </a:rPr>
                                <m:t>𝐹</m:t>
                              </m:r>
                            </m:e>
                          </m:acc>
                        </m:e>
                        <m:sub>
                          <m:r>
                            <a:rPr lang="ru-RU" sz="5400" b="0" i="1" smtClean="0">
                              <a:solidFill>
                                <a:prstClr val="black"/>
                              </a:solidFill>
                              <a:latin typeface="Cambria Math" panose="02040503050406030204" pitchFamily="18" charset="0"/>
                            </a:rPr>
                            <m:t>1</m:t>
                          </m:r>
                        </m:sub>
                      </m:sSub>
                    </m:oMath>
                  </m:oMathPara>
                </a14:m>
                <a:endParaRPr lang="ru-RU" sz="5400" dirty="0">
                  <a:solidFill>
                    <a:prstClr val="black"/>
                  </a:solidFill>
                  <a:latin typeface="Gerbera"/>
                </a:endParaRPr>
              </a:p>
            </p:txBody>
          </p:sp>
        </mc:Choice>
        <mc:Fallback xmlns="">
          <p:sp>
            <p:nvSpPr>
              <p:cNvPr id="45" name="TextBox 44">
                <a:extLst>
                  <a:ext uri="{FF2B5EF4-FFF2-40B4-BE49-F238E27FC236}">
                    <a16:creationId xmlns:a16="http://schemas.microsoft.com/office/drawing/2014/main" id="{77EF5522-50BE-4D69-909C-8F1B5A218095}"/>
                  </a:ext>
                </a:extLst>
              </p:cNvPr>
              <p:cNvSpPr txBox="1">
                <a:spLocks noRot="1" noChangeAspect="1" noMove="1" noResize="1" noEditPoints="1" noAdjustHandles="1" noChangeArrowheads="1" noChangeShapeType="1" noTextEdit="1"/>
              </p:cNvSpPr>
              <p:nvPr/>
            </p:nvSpPr>
            <p:spPr>
              <a:xfrm>
                <a:off x="10434589" y="6163329"/>
                <a:ext cx="568104" cy="1024191"/>
              </a:xfrm>
              <a:prstGeom prst="rect">
                <a:avLst/>
              </a:prstGeom>
              <a:blipFill>
                <a:blip r:embed="rId9"/>
                <a:stretch>
                  <a:fillRect r="-18280"/>
                </a:stretch>
              </a:blipFill>
            </p:spPr>
            <p:txBody>
              <a:bodyPr/>
              <a:lstStyle/>
              <a:p>
                <a:r>
                  <a:rPr lang="uk-UA">
                    <a:noFill/>
                  </a:rPr>
                  <a:t> </a:t>
                </a:r>
              </a:p>
            </p:txBody>
          </p:sp>
        </mc:Fallback>
      </mc:AlternateContent>
    </p:spTree>
    <p:extLst>
      <p:ext uri="{BB962C8B-B14F-4D97-AF65-F5344CB8AC3E}">
        <p14:creationId xmlns:p14="http://schemas.microsoft.com/office/powerpoint/2010/main" val="1721098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par>
                                <p:cTn id="14" presetID="22" presetClass="entr" presetSubtype="1" fill="hold"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up)">
                                      <p:cBhvr>
                                        <p:cTn id="16" dur="1000"/>
                                        <p:tgtEl>
                                          <p:spTgt spid="27"/>
                                        </p:tgtEl>
                                      </p:cBhvr>
                                    </p:animEffect>
                                  </p:childTnLst>
                                </p:cTn>
                              </p:par>
                              <p:par>
                                <p:cTn id="17" presetID="10" presetClass="entr" presetSubtype="0" fill="hold" grpId="0" nodeType="withEffect">
                                  <p:stCondLst>
                                    <p:cond delay="50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par>
                                <p:cTn id="20" presetID="22" presetClass="entr" presetSubtype="4" fill="hold"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ipe(down)">
                                      <p:cBhvr>
                                        <p:cTn id="22" dur="1000"/>
                                        <p:tgtEl>
                                          <p:spTgt spid="30"/>
                                        </p:tgtEl>
                                      </p:cBhvr>
                                    </p:animEffect>
                                  </p:childTnLst>
                                </p:cTn>
                              </p:par>
                              <p:par>
                                <p:cTn id="23" presetID="10" presetClass="entr" presetSubtype="0" fill="hold" grpId="0" nodeType="withEffect">
                                  <p:stCondLst>
                                    <p:cond delay="500"/>
                                  </p:stCondLst>
                                  <p:childTnLst>
                                    <p:set>
                                      <p:cBhvr>
                                        <p:cTn id="24" dur="1" fill="hold">
                                          <p:stCondLst>
                                            <p:cond delay="0"/>
                                          </p:stCondLst>
                                        </p:cTn>
                                        <p:tgtEl>
                                          <p:spTgt spid="34"/>
                                        </p:tgtEl>
                                        <p:attrNameLst>
                                          <p:attrName>style.visibility</p:attrName>
                                        </p:attrNameLst>
                                      </p:cBhvr>
                                      <p:to>
                                        <p:strVal val="visible"/>
                                      </p:to>
                                    </p:set>
                                    <p:animEffect transition="in" filter="fade">
                                      <p:cBhvr>
                                        <p:cTn id="25" dur="500"/>
                                        <p:tgtEl>
                                          <p:spTgt spid="3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0"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500"/>
                                        <p:tgtEl>
                                          <p:spTgt spid="44"/>
                                        </p:tgtEl>
                                      </p:cBhvr>
                                    </p:animEffect>
                                  </p:childTnLst>
                                </p:cTn>
                              </p:par>
                              <p:par>
                                <p:cTn id="36" presetID="22" presetClass="entr" presetSubtype="2" fill="hold" nodeType="withEffect">
                                  <p:stCondLst>
                                    <p:cond delay="0"/>
                                  </p:stCondLst>
                                  <p:childTnLst>
                                    <p:set>
                                      <p:cBhvr>
                                        <p:cTn id="37" dur="1" fill="hold">
                                          <p:stCondLst>
                                            <p:cond delay="0"/>
                                          </p:stCondLst>
                                        </p:cTn>
                                        <p:tgtEl>
                                          <p:spTgt spid="41"/>
                                        </p:tgtEl>
                                        <p:attrNameLst>
                                          <p:attrName>style.visibility</p:attrName>
                                        </p:attrNameLst>
                                      </p:cBhvr>
                                      <p:to>
                                        <p:strVal val="visible"/>
                                      </p:to>
                                    </p:set>
                                    <p:animEffect transition="in" filter="wipe(right)">
                                      <p:cBhvr>
                                        <p:cTn id="38" dur="1000"/>
                                        <p:tgtEl>
                                          <p:spTgt spid="41"/>
                                        </p:tgtEl>
                                      </p:cBhvr>
                                    </p:animEffect>
                                  </p:childTnLst>
                                </p:cTn>
                              </p:par>
                              <p:par>
                                <p:cTn id="39" presetID="10" presetClass="entr" presetSubtype="0" fill="hold" grpId="0" nodeType="withEffect">
                                  <p:stCondLst>
                                    <p:cond delay="50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500"/>
                                        <p:tgtEl>
                                          <p:spTgt spid="42"/>
                                        </p:tgtEl>
                                      </p:cBhvr>
                                    </p:animEffect>
                                  </p:childTnLst>
                                </p:cTn>
                              </p:par>
                              <p:par>
                                <p:cTn id="42" presetID="22" presetClass="entr" presetSubtype="8" fill="hold" nodeType="withEffect">
                                  <p:stCondLst>
                                    <p:cond delay="0"/>
                                  </p:stCondLst>
                                  <p:childTnLst>
                                    <p:set>
                                      <p:cBhvr>
                                        <p:cTn id="43" dur="1" fill="hold">
                                          <p:stCondLst>
                                            <p:cond delay="0"/>
                                          </p:stCondLst>
                                        </p:cTn>
                                        <p:tgtEl>
                                          <p:spTgt spid="43"/>
                                        </p:tgtEl>
                                        <p:attrNameLst>
                                          <p:attrName>style.visibility</p:attrName>
                                        </p:attrNameLst>
                                      </p:cBhvr>
                                      <p:to>
                                        <p:strVal val="visible"/>
                                      </p:to>
                                    </p:set>
                                    <p:animEffect transition="in" filter="wipe(left)">
                                      <p:cBhvr>
                                        <p:cTn id="44" dur="1000"/>
                                        <p:tgtEl>
                                          <p:spTgt spid="43"/>
                                        </p:tgtEl>
                                      </p:cBhvr>
                                    </p:animEffect>
                                  </p:childTnLst>
                                </p:cTn>
                              </p:par>
                              <p:par>
                                <p:cTn id="45" presetID="10" presetClass="entr" presetSubtype="0" fill="hold" grpId="0" nodeType="withEffect">
                                  <p:stCondLst>
                                    <p:cond delay="500"/>
                                  </p:stCondLst>
                                  <p:childTnLst>
                                    <p:set>
                                      <p:cBhvr>
                                        <p:cTn id="46" dur="1" fill="hold">
                                          <p:stCondLst>
                                            <p:cond delay="0"/>
                                          </p:stCondLst>
                                        </p:cTn>
                                        <p:tgtEl>
                                          <p:spTgt spid="45"/>
                                        </p:tgtEl>
                                        <p:attrNameLst>
                                          <p:attrName>style.visibility</p:attrName>
                                        </p:attrNameLst>
                                      </p:cBhvr>
                                      <p:to>
                                        <p:strVal val="visible"/>
                                      </p:to>
                                    </p:set>
                                    <p:animEffect transition="in" filter="fade">
                                      <p:cBhvr>
                                        <p:cTn id="4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animBg="1"/>
      <p:bldP spid="34" grpId="0"/>
      <p:bldP spid="42" grpId="0"/>
      <p:bldP spid="44" grpId="0" animBg="1"/>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 xmlns:a16="http://schemas.microsoft.com/office/drawing/2014/main" id="{0E3816C2-882E-4BCE-A0F2-F23EA9CCF294}"/>
              </a:ext>
            </a:extLst>
          </p:cNvPr>
          <p:cNvPicPr>
            <a:picLocks noChangeAspect="1"/>
          </p:cNvPicPr>
          <p:nvPr/>
        </p:nvPicPr>
        <p:blipFill rotWithShape="1">
          <a:blip r:embed="rId3"/>
          <a:srcRect t="6668" b="6064"/>
          <a:stretch/>
        </p:blipFill>
        <p:spPr>
          <a:xfrm>
            <a:off x="-1" y="988406"/>
            <a:ext cx="14400213" cy="7111018"/>
          </a:xfrm>
          <a:prstGeom prst="rect">
            <a:avLst/>
          </a:prstGeom>
        </p:spPr>
      </p:pic>
      <p:grpSp>
        <p:nvGrpSpPr>
          <p:cNvPr id="3" name="Групувати 2"/>
          <p:cNvGrpSpPr/>
          <p:nvPr/>
        </p:nvGrpSpPr>
        <p:grpSpPr>
          <a:xfrm>
            <a:off x="124149" y="7366139"/>
            <a:ext cx="597960" cy="597960"/>
            <a:chOff x="250056" y="6952092"/>
            <a:chExt cx="863849" cy="863849"/>
          </a:xfrm>
        </p:grpSpPr>
        <p:sp>
          <p:nvSpPr>
            <p:cNvPr id="2" name="Овал 1"/>
            <p:cNvSpPr/>
            <p:nvPr/>
          </p:nvSpPr>
          <p:spPr>
            <a:xfrm>
              <a:off x="250056" y="6952092"/>
              <a:ext cx="863849" cy="863849"/>
            </a:xfrm>
            <a:prstGeom prst="ellipse">
              <a:avLst/>
            </a:prstGeom>
            <a:solidFill>
              <a:srgbClr val="0F303F"/>
            </a:solidFill>
            <a:ln>
              <a:solidFill>
                <a:srgbClr val="0F30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21" name="Picture 14">
              <a:hlinkClick r:id="" action="ppaction://hlinkshowjump?jump=previousslid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314586" y="7027419"/>
              <a:ext cx="724562" cy="713194"/>
            </a:xfrm>
            <a:prstGeom prst="rect">
              <a:avLst/>
            </a:prstGeom>
          </p:spPr>
        </p:pic>
      </p:grpSp>
      <p:sp>
        <p:nvSpPr>
          <p:cNvPr id="4" name="Rectangle 3"/>
          <p:cNvSpPr/>
          <p:nvPr/>
        </p:nvSpPr>
        <p:spPr>
          <a:xfrm>
            <a:off x="617" y="1"/>
            <a:ext cx="14398978" cy="988405"/>
          </a:xfrm>
          <a:prstGeom prst="rect">
            <a:avLst/>
          </a:prstGeom>
          <a:solidFill>
            <a:srgbClr val="0F303F"/>
          </a:solidFill>
          <a:ln>
            <a:solidFill>
              <a:srgbClr val="0F303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79906"/>
            <a:endParaRPr lang="en-GB" sz="1596" kern="0">
              <a:solidFill>
                <a:srgbClr val="009688"/>
              </a:solidFill>
            </a:endParaRPr>
          </a:p>
        </p:txBody>
      </p:sp>
      <p:sp>
        <p:nvSpPr>
          <p:cNvPr id="5" name="Title 1"/>
          <p:cNvSpPr>
            <a:spLocks noGrp="1"/>
          </p:cNvSpPr>
          <p:nvPr>
            <p:ph type="title"/>
          </p:nvPr>
        </p:nvSpPr>
        <p:spPr>
          <a:xfrm>
            <a:off x="423129" y="271511"/>
            <a:ext cx="12419118" cy="716898"/>
          </a:xfrm>
        </p:spPr>
        <p:txBody>
          <a:bodyPr>
            <a:noAutofit/>
          </a:bodyPr>
          <a:lstStyle/>
          <a:p>
            <a:r>
              <a:rPr lang="uk-UA" sz="4800" dirty="0">
                <a:solidFill>
                  <a:schemeClr val="bg1"/>
                </a:solidFill>
                <a:latin typeface="Arial" panose="020B0604020202020204" pitchFamily="34" charset="0"/>
                <a:ea typeface="Roboto" panose="02000000000000000000" pitchFamily="2" charset="0"/>
                <a:cs typeface="Arial" panose="020B0604020202020204" pitchFamily="34" charset="0"/>
              </a:rPr>
              <a:t>Третій закон Ньютона</a:t>
            </a:r>
          </a:p>
        </p:txBody>
      </p:sp>
      <p:grpSp>
        <p:nvGrpSpPr>
          <p:cNvPr id="31" name="Групувати 30"/>
          <p:cNvGrpSpPr/>
          <p:nvPr/>
        </p:nvGrpSpPr>
        <p:grpSpPr>
          <a:xfrm rot="10800000">
            <a:off x="13678104" y="7366139"/>
            <a:ext cx="597960" cy="597960"/>
            <a:chOff x="250056" y="6952092"/>
            <a:chExt cx="863849" cy="863849"/>
          </a:xfrm>
        </p:grpSpPr>
        <p:sp>
          <p:nvSpPr>
            <p:cNvPr id="32" name="Овал 31"/>
            <p:cNvSpPr/>
            <p:nvPr/>
          </p:nvSpPr>
          <p:spPr>
            <a:xfrm>
              <a:off x="250056" y="6952092"/>
              <a:ext cx="863849" cy="863849"/>
            </a:xfrm>
            <a:prstGeom prst="ellipse">
              <a:avLst/>
            </a:prstGeom>
            <a:solidFill>
              <a:srgbClr val="0F303F"/>
            </a:solidFill>
            <a:ln>
              <a:solidFill>
                <a:srgbClr val="0F30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33" name="Picture 14">
              <a:hlinkClick r:id="" action="ppaction://hlinkshowjump?jump=nextslid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314586" y="7027419"/>
              <a:ext cx="724562" cy="713194"/>
            </a:xfrm>
            <a:prstGeom prst="rect">
              <a:avLst/>
            </a:prstGeom>
          </p:spPr>
        </p:pic>
      </p:grpSp>
      <p:pic>
        <p:nvPicPr>
          <p:cNvPr id="23" name="Рисунок 22">
            <a:extLst>
              <a:ext uri="{FF2B5EF4-FFF2-40B4-BE49-F238E27FC236}">
                <a16:creationId xmlns="" xmlns:a16="http://schemas.microsoft.com/office/drawing/2014/main" id="{DB2BB1DC-9094-4074-8091-01AB701073D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46741" y="5264128"/>
            <a:ext cx="3742634" cy="1596234"/>
          </a:xfrm>
          <a:prstGeom prst="rect">
            <a:avLst/>
          </a:prstGeom>
        </p:spPr>
      </p:pic>
      <p:pic>
        <p:nvPicPr>
          <p:cNvPr id="24" name="Рисунок 23">
            <a:extLst>
              <a:ext uri="{FF2B5EF4-FFF2-40B4-BE49-F238E27FC236}">
                <a16:creationId xmlns="" xmlns:a16="http://schemas.microsoft.com/office/drawing/2014/main" id="{BB094031-932C-4A92-BBDD-624F6204E57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2866" y="1917805"/>
            <a:ext cx="2759066" cy="787960"/>
          </a:xfrm>
          <a:prstGeom prst="rect">
            <a:avLst/>
          </a:prstGeom>
        </p:spPr>
      </p:pic>
      <p:pic>
        <p:nvPicPr>
          <p:cNvPr id="25" name="Рисунок 24">
            <a:extLst>
              <a:ext uri="{FF2B5EF4-FFF2-40B4-BE49-F238E27FC236}">
                <a16:creationId xmlns="" xmlns:a16="http://schemas.microsoft.com/office/drawing/2014/main" id="{BF2C7C98-6F07-4A67-A9F7-9AE6ACB9FEB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94249" y="1779524"/>
            <a:ext cx="3239464" cy="1219659"/>
          </a:xfrm>
          <a:prstGeom prst="rect">
            <a:avLst/>
          </a:prstGeom>
        </p:spPr>
      </p:pic>
      <p:cxnSp>
        <p:nvCxnSpPr>
          <p:cNvPr id="26" name="Прямая со стрелкой 8">
            <a:extLst>
              <a:ext uri="{FF2B5EF4-FFF2-40B4-BE49-F238E27FC236}">
                <a16:creationId xmlns="" xmlns:a16="http://schemas.microsoft.com/office/drawing/2014/main" id="{1E621677-4CE3-4971-9D91-F9166475304E}"/>
              </a:ext>
            </a:extLst>
          </p:cNvPr>
          <p:cNvCxnSpPr>
            <a:cxnSpLocks/>
          </p:cNvCxnSpPr>
          <p:nvPr/>
        </p:nvCxnSpPr>
        <p:spPr>
          <a:xfrm flipH="1">
            <a:off x="5040900" y="6716443"/>
            <a:ext cx="1188000" cy="0"/>
          </a:xfrm>
          <a:prstGeom prst="straightConnector1">
            <a:avLst/>
          </a:prstGeom>
          <a:ln w="5715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TextBox 34">
                <a:extLst>
                  <a:ext uri="{FF2B5EF4-FFF2-40B4-BE49-F238E27FC236}">
                    <a16:creationId xmlns="" xmlns:a16="http://schemas.microsoft.com/office/drawing/2014/main" id="{070AE308-54A1-4B4B-9251-8D2F98842935}"/>
                  </a:ext>
                </a:extLst>
              </p:cNvPr>
              <p:cNvSpPr txBox="1"/>
              <p:nvPr/>
            </p:nvSpPr>
            <p:spPr>
              <a:xfrm>
                <a:off x="4974178" y="6803723"/>
                <a:ext cx="568104" cy="1024191"/>
              </a:xfrm>
              <a:prstGeom prst="rect">
                <a:avLst/>
              </a:prstGeom>
              <a:noFill/>
            </p:spPr>
            <p:txBody>
              <a:bodyPr wrap="square" rtlCol="0">
                <a:spAutoFit/>
              </a:bodyPr>
              <a:lstStyle/>
              <a:p>
                <a:pPr defTabSz="914377"/>
                <a14:m>
                  <m:oMathPara xmlns:m="http://schemas.openxmlformats.org/officeDocument/2006/math">
                    <m:oMathParaPr>
                      <m:jc m:val="centerGroup"/>
                    </m:oMathParaPr>
                    <m:oMath xmlns:m="http://schemas.openxmlformats.org/officeDocument/2006/math">
                      <m:sSub>
                        <m:sSubPr>
                          <m:ctrlPr>
                            <a:rPr lang="ru-RU" sz="5400" i="1" smtClean="0">
                              <a:solidFill>
                                <a:prstClr val="black"/>
                              </a:solidFill>
                              <a:latin typeface="Cambria Math"/>
                            </a:rPr>
                          </m:ctrlPr>
                        </m:sSubPr>
                        <m:e>
                          <m:acc>
                            <m:accPr>
                              <m:chr m:val="⃗"/>
                              <m:ctrlPr>
                                <a:rPr lang="ru-RU" sz="5400" i="1">
                                  <a:solidFill>
                                    <a:prstClr val="black"/>
                                  </a:solidFill>
                                  <a:latin typeface="Cambria Math"/>
                                </a:rPr>
                              </m:ctrlPr>
                            </m:accPr>
                            <m:e>
                              <m:r>
                                <a:rPr lang="en-US" sz="5400" i="1">
                                  <a:solidFill>
                                    <a:prstClr val="black"/>
                                  </a:solidFill>
                                  <a:latin typeface="Cambria Math" panose="02040503050406030204" pitchFamily="18" charset="0"/>
                                </a:rPr>
                                <m:t>𝐹</m:t>
                              </m:r>
                            </m:e>
                          </m:acc>
                        </m:e>
                        <m:sub>
                          <m:r>
                            <a:rPr lang="ru-RU" sz="5400" b="0" i="1" smtClean="0">
                              <a:solidFill>
                                <a:prstClr val="black"/>
                              </a:solidFill>
                              <a:latin typeface="Cambria Math" panose="02040503050406030204" pitchFamily="18" charset="0"/>
                            </a:rPr>
                            <m:t>2</m:t>
                          </m:r>
                        </m:sub>
                      </m:sSub>
                    </m:oMath>
                  </m:oMathPara>
                </a14:m>
                <a:endParaRPr lang="ru-RU" sz="5400" dirty="0">
                  <a:solidFill>
                    <a:prstClr val="black"/>
                  </a:solidFill>
                  <a:latin typeface="Gerbera"/>
                </a:endParaRPr>
              </a:p>
            </p:txBody>
          </p:sp>
        </mc:Choice>
        <mc:Fallback xmlns="">
          <p:sp>
            <p:nvSpPr>
              <p:cNvPr id="35" name="TextBox 34">
                <a:extLst>
                  <a:ext uri="{FF2B5EF4-FFF2-40B4-BE49-F238E27FC236}">
                    <a16:creationId xmlns:a16="http://schemas.microsoft.com/office/drawing/2014/main" id="{070AE308-54A1-4B4B-9251-8D2F98842935}"/>
                  </a:ext>
                </a:extLst>
              </p:cNvPr>
              <p:cNvSpPr txBox="1">
                <a:spLocks noRot="1" noChangeAspect="1" noMove="1" noResize="1" noEditPoints="1" noAdjustHandles="1" noChangeArrowheads="1" noChangeShapeType="1" noTextEdit="1"/>
              </p:cNvSpPr>
              <p:nvPr/>
            </p:nvSpPr>
            <p:spPr>
              <a:xfrm>
                <a:off x="4974178" y="6803723"/>
                <a:ext cx="568104" cy="1024191"/>
              </a:xfrm>
              <a:prstGeom prst="rect">
                <a:avLst/>
              </a:prstGeom>
              <a:blipFill>
                <a:blip r:embed="rId8"/>
                <a:stretch>
                  <a:fillRect r="-21505"/>
                </a:stretch>
              </a:blipFill>
            </p:spPr>
            <p:txBody>
              <a:bodyPr/>
              <a:lstStyle/>
              <a:p>
                <a:r>
                  <a:rPr lang="uk-UA">
                    <a:noFill/>
                  </a:rPr>
                  <a:t> </a:t>
                </a:r>
              </a:p>
            </p:txBody>
          </p:sp>
        </mc:Fallback>
      </mc:AlternateContent>
      <p:cxnSp>
        <p:nvCxnSpPr>
          <p:cNvPr id="36" name="Прямая со стрелкой 8">
            <a:extLst>
              <a:ext uri="{FF2B5EF4-FFF2-40B4-BE49-F238E27FC236}">
                <a16:creationId xmlns="" xmlns:a16="http://schemas.microsoft.com/office/drawing/2014/main" id="{F29650CB-795D-477B-82D1-0AF02DCCBE10}"/>
              </a:ext>
            </a:extLst>
          </p:cNvPr>
          <p:cNvCxnSpPr>
            <a:cxnSpLocks/>
          </p:cNvCxnSpPr>
          <p:nvPr/>
        </p:nvCxnSpPr>
        <p:spPr>
          <a:xfrm>
            <a:off x="6228900" y="6719070"/>
            <a:ext cx="1188000" cy="0"/>
          </a:xfrm>
          <a:prstGeom prst="straightConnector1">
            <a:avLst/>
          </a:prstGeom>
          <a:ln w="57150">
            <a:solidFill>
              <a:srgbClr val="FFFF00"/>
            </a:solidFill>
            <a:tailEnd type="triangle" w="lg" len="lg"/>
          </a:ln>
        </p:spPr>
        <p:style>
          <a:lnRef idx="1">
            <a:schemeClr val="accent1"/>
          </a:lnRef>
          <a:fillRef idx="0">
            <a:schemeClr val="accent1"/>
          </a:fillRef>
          <a:effectRef idx="0">
            <a:schemeClr val="accent1"/>
          </a:effectRef>
          <a:fontRef idx="minor">
            <a:schemeClr val="tx1"/>
          </a:fontRef>
        </p:style>
      </p:cxnSp>
      <p:sp>
        <p:nvSpPr>
          <p:cNvPr id="37" name="Овал 36">
            <a:extLst>
              <a:ext uri="{FF2B5EF4-FFF2-40B4-BE49-F238E27FC236}">
                <a16:creationId xmlns="" xmlns:a16="http://schemas.microsoft.com/office/drawing/2014/main" id="{654BEEF6-7A7D-4580-8A15-7FB033AEBB7E}"/>
              </a:ext>
            </a:extLst>
          </p:cNvPr>
          <p:cNvSpPr/>
          <p:nvPr/>
        </p:nvSpPr>
        <p:spPr>
          <a:xfrm>
            <a:off x="6152742" y="6620588"/>
            <a:ext cx="191710" cy="191710"/>
          </a:xfrm>
          <a:prstGeom prst="ellipse">
            <a:avLst/>
          </a:prstGeom>
          <a:ln w="12700">
            <a:solidFill>
              <a:schemeClr val="tx1">
                <a:lumMod val="75000"/>
                <a:lumOff val="2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defTabSz="914377"/>
            <a:endParaRPr lang="ru-RU">
              <a:solidFill>
                <a:prstClr val="black"/>
              </a:solidFill>
              <a:latin typeface="Gerbera"/>
            </a:endParaRPr>
          </a:p>
        </p:txBody>
      </p:sp>
      <mc:AlternateContent xmlns:mc="http://schemas.openxmlformats.org/markup-compatibility/2006" xmlns:a14="http://schemas.microsoft.com/office/drawing/2010/main">
        <mc:Choice Requires="a14">
          <p:sp>
            <p:nvSpPr>
              <p:cNvPr id="38" name="TextBox 37">
                <a:extLst>
                  <a:ext uri="{FF2B5EF4-FFF2-40B4-BE49-F238E27FC236}">
                    <a16:creationId xmlns="" xmlns:a16="http://schemas.microsoft.com/office/drawing/2014/main" id="{AF762E58-C64C-439A-97C0-F46B5F0EEDD4}"/>
                  </a:ext>
                </a:extLst>
              </p:cNvPr>
              <p:cNvSpPr txBox="1"/>
              <p:nvPr/>
            </p:nvSpPr>
            <p:spPr>
              <a:xfrm>
                <a:off x="6596624" y="6803722"/>
                <a:ext cx="568104" cy="1024191"/>
              </a:xfrm>
              <a:prstGeom prst="rect">
                <a:avLst/>
              </a:prstGeom>
              <a:noFill/>
            </p:spPr>
            <p:txBody>
              <a:bodyPr wrap="square" rtlCol="0">
                <a:spAutoFit/>
              </a:bodyPr>
              <a:lstStyle/>
              <a:p>
                <a:pPr defTabSz="914377"/>
                <a14:m>
                  <m:oMathPara xmlns:m="http://schemas.openxmlformats.org/officeDocument/2006/math">
                    <m:oMathParaPr>
                      <m:jc m:val="centerGroup"/>
                    </m:oMathParaPr>
                    <m:oMath xmlns:m="http://schemas.openxmlformats.org/officeDocument/2006/math">
                      <m:sSub>
                        <m:sSubPr>
                          <m:ctrlPr>
                            <a:rPr lang="ru-RU" sz="5400" i="1" smtClean="0">
                              <a:solidFill>
                                <a:prstClr val="black"/>
                              </a:solidFill>
                              <a:latin typeface="Cambria Math"/>
                            </a:rPr>
                          </m:ctrlPr>
                        </m:sSubPr>
                        <m:e>
                          <m:acc>
                            <m:accPr>
                              <m:chr m:val="⃗"/>
                              <m:ctrlPr>
                                <a:rPr lang="ru-RU" sz="5400" i="1">
                                  <a:solidFill>
                                    <a:prstClr val="black"/>
                                  </a:solidFill>
                                  <a:latin typeface="Cambria Math"/>
                                </a:rPr>
                              </m:ctrlPr>
                            </m:accPr>
                            <m:e>
                              <m:r>
                                <a:rPr lang="en-US" sz="5400" i="1">
                                  <a:solidFill>
                                    <a:prstClr val="black"/>
                                  </a:solidFill>
                                  <a:latin typeface="Cambria Math" panose="02040503050406030204" pitchFamily="18" charset="0"/>
                                </a:rPr>
                                <m:t>𝐹</m:t>
                              </m:r>
                            </m:e>
                          </m:acc>
                        </m:e>
                        <m:sub>
                          <m:r>
                            <a:rPr lang="ru-RU" sz="5400" b="0" i="1" smtClean="0">
                              <a:solidFill>
                                <a:prstClr val="black"/>
                              </a:solidFill>
                              <a:latin typeface="Cambria Math" panose="02040503050406030204" pitchFamily="18" charset="0"/>
                            </a:rPr>
                            <m:t>1</m:t>
                          </m:r>
                        </m:sub>
                      </m:sSub>
                    </m:oMath>
                  </m:oMathPara>
                </a14:m>
                <a:endParaRPr lang="ru-RU" sz="5400" dirty="0">
                  <a:solidFill>
                    <a:prstClr val="black"/>
                  </a:solidFill>
                  <a:latin typeface="Gerbera"/>
                </a:endParaRPr>
              </a:p>
            </p:txBody>
          </p:sp>
        </mc:Choice>
        <mc:Fallback xmlns="">
          <p:sp>
            <p:nvSpPr>
              <p:cNvPr id="38" name="TextBox 37">
                <a:extLst>
                  <a:ext uri="{FF2B5EF4-FFF2-40B4-BE49-F238E27FC236}">
                    <a16:creationId xmlns:a16="http://schemas.microsoft.com/office/drawing/2014/main" id="{AF762E58-C64C-439A-97C0-F46B5F0EEDD4}"/>
                  </a:ext>
                </a:extLst>
              </p:cNvPr>
              <p:cNvSpPr txBox="1">
                <a:spLocks noRot="1" noChangeAspect="1" noMove="1" noResize="1" noEditPoints="1" noAdjustHandles="1" noChangeArrowheads="1" noChangeShapeType="1" noTextEdit="1"/>
              </p:cNvSpPr>
              <p:nvPr/>
            </p:nvSpPr>
            <p:spPr>
              <a:xfrm>
                <a:off x="6596624" y="6803722"/>
                <a:ext cx="568104" cy="1024191"/>
              </a:xfrm>
              <a:prstGeom prst="rect">
                <a:avLst/>
              </a:prstGeom>
              <a:blipFill>
                <a:blip r:embed="rId9"/>
                <a:stretch>
                  <a:fillRect r="-19355"/>
                </a:stretch>
              </a:blipFill>
            </p:spPr>
            <p:txBody>
              <a:bodyPr/>
              <a:lstStyle/>
              <a:p>
                <a:r>
                  <a:rPr lang="uk-UA">
                    <a:noFill/>
                  </a:rPr>
                  <a:t> </a:t>
                </a:r>
              </a:p>
            </p:txBody>
          </p:sp>
        </mc:Fallback>
      </mc:AlternateContent>
      <p:cxnSp>
        <p:nvCxnSpPr>
          <p:cNvPr id="39" name="Прямая со стрелкой 8">
            <a:extLst>
              <a:ext uri="{FF2B5EF4-FFF2-40B4-BE49-F238E27FC236}">
                <a16:creationId xmlns="" xmlns:a16="http://schemas.microsoft.com/office/drawing/2014/main" id="{09869766-E500-4377-AF39-B64F1C47B77B}"/>
              </a:ext>
            </a:extLst>
          </p:cNvPr>
          <p:cNvCxnSpPr>
            <a:cxnSpLocks/>
          </p:cNvCxnSpPr>
          <p:nvPr/>
        </p:nvCxnSpPr>
        <p:spPr>
          <a:xfrm flipH="1">
            <a:off x="1714060" y="2391186"/>
            <a:ext cx="1188000" cy="0"/>
          </a:xfrm>
          <a:prstGeom prst="straightConnector1">
            <a:avLst/>
          </a:prstGeom>
          <a:ln w="5715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TextBox 39">
                <a:extLst>
                  <a:ext uri="{FF2B5EF4-FFF2-40B4-BE49-F238E27FC236}">
                    <a16:creationId xmlns="" xmlns:a16="http://schemas.microsoft.com/office/drawing/2014/main" id="{806948BA-E707-477B-88B6-0F4F4E391AD6}"/>
                  </a:ext>
                </a:extLst>
              </p:cNvPr>
              <p:cNvSpPr txBox="1"/>
              <p:nvPr/>
            </p:nvSpPr>
            <p:spPr>
              <a:xfrm>
                <a:off x="1647338" y="2478466"/>
                <a:ext cx="568104" cy="1024191"/>
              </a:xfrm>
              <a:prstGeom prst="rect">
                <a:avLst/>
              </a:prstGeom>
              <a:noFill/>
            </p:spPr>
            <p:txBody>
              <a:bodyPr wrap="square" rtlCol="0">
                <a:spAutoFit/>
              </a:bodyPr>
              <a:lstStyle/>
              <a:p>
                <a:pPr defTabSz="914377"/>
                <a14:m>
                  <m:oMathPara xmlns:m="http://schemas.openxmlformats.org/officeDocument/2006/math">
                    <m:oMathParaPr>
                      <m:jc m:val="centerGroup"/>
                    </m:oMathParaPr>
                    <m:oMath xmlns:m="http://schemas.openxmlformats.org/officeDocument/2006/math">
                      <m:sSub>
                        <m:sSubPr>
                          <m:ctrlPr>
                            <a:rPr lang="ru-RU" sz="5400" i="1" smtClean="0">
                              <a:solidFill>
                                <a:prstClr val="black"/>
                              </a:solidFill>
                              <a:latin typeface="Cambria Math"/>
                            </a:rPr>
                          </m:ctrlPr>
                        </m:sSubPr>
                        <m:e>
                          <m:acc>
                            <m:accPr>
                              <m:chr m:val="⃗"/>
                              <m:ctrlPr>
                                <a:rPr lang="ru-RU" sz="5400" i="1">
                                  <a:solidFill>
                                    <a:prstClr val="black"/>
                                  </a:solidFill>
                                  <a:latin typeface="Cambria Math"/>
                                </a:rPr>
                              </m:ctrlPr>
                            </m:accPr>
                            <m:e>
                              <m:r>
                                <a:rPr lang="en-US" sz="5400" i="1">
                                  <a:solidFill>
                                    <a:prstClr val="black"/>
                                  </a:solidFill>
                                  <a:latin typeface="Cambria Math" panose="02040503050406030204" pitchFamily="18" charset="0"/>
                                </a:rPr>
                                <m:t>𝐹</m:t>
                              </m:r>
                            </m:e>
                          </m:acc>
                        </m:e>
                        <m:sub>
                          <m:r>
                            <a:rPr lang="ru-RU" sz="5400" b="0" i="1" smtClean="0">
                              <a:solidFill>
                                <a:prstClr val="black"/>
                              </a:solidFill>
                              <a:latin typeface="Cambria Math" panose="02040503050406030204" pitchFamily="18" charset="0"/>
                            </a:rPr>
                            <m:t>2</m:t>
                          </m:r>
                        </m:sub>
                      </m:sSub>
                    </m:oMath>
                  </m:oMathPara>
                </a14:m>
                <a:endParaRPr lang="ru-RU" sz="5400" dirty="0">
                  <a:solidFill>
                    <a:prstClr val="black"/>
                  </a:solidFill>
                  <a:latin typeface="Gerbera"/>
                </a:endParaRPr>
              </a:p>
            </p:txBody>
          </p:sp>
        </mc:Choice>
        <mc:Fallback xmlns="">
          <p:sp>
            <p:nvSpPr>
              <p:cNvPr id="40" name="TextBox 39">
                <a:extLst>
                  <a:ext uri="{FF2B5EF4-FFF2-40B4-BE49-F238E27FC236}">
                    <a16:creationId xmlns:a16="http://schemas.microsoft.com/office/drawing/2014/main" id="{806948BA-E707-477B-88B6-0F4F4E391AD6}"/>
                  </a:ext>
                </a:extLst>
              </p:cNvPr>
              <p:cNvSpPr txBox="1">
                <a:spLocks noRot="1" noChangeAspect="1" noMove="1" noResize="1" noEditPoints="1" noAdjustHandles="1" noChangeArrowheads="1" noChangeShapeType="1" noTextEdit="1"/>
              </p:cNvSpPr>
              <p:nvPr/>
            </p:nvSpPr>
            <p:spPr>
              <a:xfrm>
                <a:off x="1647338" y="2478466"/>
                <a:ext cx="568104" cy="1024191"/>
              </a:xfrm>
              <a:prstGeom prst="rect">
                <a:avLst/>
              </a:prstGeom>
              <a:blipFill>
                <a:blip r:embed="rId10"/>
                <a:stretch>
                  <a:fillRect r="-21505"/>
                </a:stretch>
              </a:blipFill>
            </p:spPr>
            <p:txBody>
              <a:bodyPr/>
              <a:lstStyle/>
              <a:p>
                <a:r>
                  <a:rPr lang="uk-UA">
                    <a:noFill/>
                  </a:rPr>
                  <a:t> </a:t>
                </a:r>
              </a:p>
            </p:txBody>
          </p:sp>
        </mc:Fallback>
      </mc:AlternateContent>
      <p:cxnSp>
        <p:nvCxnSpPr>
          <p:cNvPr id="46" name="Прямая со стрелкой 8">
            <a:extLst>
              <a:ext uri="{FF2B5EF4-FFF2-40B4-BE49-F238E27FC236}">
                <a16:creationId xmlns="" xmlns:a16="http://schemas.microsoft.com/office/drawing/2014/main" id="{8804899C-C897-4E9F-AAD9-2B3DA5BA43CF}"/>
              </a:ext>
            </a:extLst>
          </p:cNvPr>
          <p:cNvCxnSpPr>
            <a:cxnSpLocks/>
          </p:cNvCxnSpPr>
          <p:nvPr/>
        </p:nvCxnSpPr>
        <p:spPr>
          <a:xfrm>
            <a:off x="2902060" y="2393813"/>
            <a:ext cx="1188000" cy="0"/>
          </a:xfrm>
          <a:prstGeom prst="straightConnector1">
            <a:avLst/>
          </a:prstGeom>
          <a:ln w="57150">
            <a:solidFill>
              <a:srgbClr val="FFFF00"/>
            </a:solidFill>
            <a:tailEnd type="triangle" w="lg" len="lg"/>
          </a:ln>
        </p:spPr>
        <p:style>
          <a:lnRef idx="1">
            <a:schemeClr val="accent1"/>
          </a:lnRef>
          <a:fillRef idx="0">
            <a:schemeClr val="accent1"/>
          </a:fillRef>
          <a:effectRef idx="0">
            <a:schemeClr val="accent1"/>
          </a:effectRef>
          <a:fontRef idx="minor">
            <a:schemeClr val="tx1"/>
          </a:fontRef>
        </p:style>
      </p:cxnSp>
      <p:sp>
        <p:nvSpPr>
          <p:cNvPr id="47" name="Овал 46">
            <a:extLst>
              <a:ext uri="{FF2B5EF4-FFF2-40B4-BE49-F238E27FC236}">
                <a16:creationId xmlns="" xmlns:a16="http://schemas.microsoft.com/office/drawing/2014/main" id="{2086DF1E-5B31-487B-8C88-2A01BAC52960}"/>
              </a:ext>
            </a:extLst>
          </p:cNvPr>
          <p:cNvSpPr/>
          <p:nvPr/>
        </p:nvSpPr>
        <p:spPr>
          <a:xfrm>
            <a:off x="2825902" y="2295331"/>
            <a:ext cx="191710" cy="191710"/>
          </a:xfrm>
          <a:prstGeom prst="ellipse">
            <a:avLst/>
          </a:prstGeom>
          <a:ln w="12700">
            <a:solidFill>
              <a:schemeClr val="tx1">
                <a:lumMod val="75000"/>
                <a:lumOff val="2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defTabSz="914377"/>
            <a:endParaRPr lang="ru-RU">
              <a:solidFill>
                <a:prstClr val="black"/>
              </a:solidFill>
              <a:latin typeface="Gerbera"/>
            </a:endParaRPr>
          </a:p>
        </p:txBody>
      </p:sp>
      <mc:AlternateContent xmlns:mc="http://schemas.openxmlformats.org/markup-compatibility/2006" xmlns:a14="http://schemas.microsoft.com/office/drawing/2010/main">
        <mc:Choice Requires="a14">
          <p:sp>
            <p:nvSpPr>
              <p:cNvPr id="48" name="TextBox 47">
                <a:extLst>
                  <a:ext uri="{FF2B5EF4-FFF2-40B4-BE49-F238E27FC236}">
                    <a16:creationId xmlns="" xmlns:a16="http://schemas.microsoft.com/office/drawing/2014/main" id="{86C7DBC1-6031-40BD-BF54-976917F81470}"/>
                  </a:ext>
                </a:extLst>
              </p:cNvPr>
              <p:cNvSpPr txBox="1"/>
              <p:nvPr/>
            </p:nvSpPr>
            <p:spPr>
              <a:xfrm>
                <a:off x="3269784" y="2478465"/>
                <a:ext cx="568104" cy="1024191"/>
              </a:xfrm>
              <a:prstGeom prst="rect">
                <a:avLst/>
              </a:prstGeom>
              <a:noFill/>
            </p:spPr>
            <p:txBody>
              <a:bodyPr wrap="square" rtlCol="0">
                <a:spAutoFit/>
              </a:bodyPr>
              <a:lstStyle/>
              <a:p>
                <a:pPr defTabSz="914377"/>
                <a14:m>
                  <m:oMathPara xmlns:m="http://schemas.openxmlformats.org/officeDocument/2006/math">
                    <m:oMathParaPr>
                      <m:jc m:val="centerGroup"/>
                    </m:oMathParaPr>
                    <m:oMath xmlns:m="http://schemas.openxmlformats.org/officeDocument/2006/math">
                      <m:sSub>
                        <m:sSubPr>
                          <m:ctrlPr>
                            <a:rPr lang="ru-RU" sz="5400" i="1" smtClean="0">
                              <a:solidFill>
                                <a:prstClr val="black"/>
                              </a:solidFill>
                              <a:latin typeface="Cambria Math"/>
                            </a:rPr>
                          </m:ctrlPr>
                        </m:sSubPr>
                        <m:e>
                          <m:acc>
                            <m:accPr>
                              <m:chr m:val="⃗"/>
                              <m:ctrlPr>
                                <a:rPr lang="ru-RU" sz="5400" i="1">
                                  <a:solidFill>
                                    <a:prstClr val="black"/>
                                  </a:solidFill>
                                  <a:latin typeface="Cambria Math"/>
                                </a:rPr>
                              </m:ctrlPr>
                            </m:accPr>
                            <m:e>
                              <m:r>
                                <a:rPr lang="en-US" sz="5400" i="1">
                                  <a:solidFill>
                                    <a:prstClr val="black"/>
                                  </a:solidFill>
                                  <a:latin typeface="Cambria Math" panose="02040503050406030204" pitchFamily="18" charset="0"/>
                                </a:rPr>
                                <m:t>𝐹</m:t>
                              </m:r>
                            </m:e>
                          </m:acc>
                        </m:e>
                        <m:sub>
                          <m:r>
                            <a:rPr lang="ru-RU" sz="5400" b="0" i="1" smtClean="0">
                              <a:solidFill>
                                <a:prstClr val="black"/>
                              </a:solidFill>
                              <a:latin typeface="Cambria Math" panose="02040503050406030204" pitchFamily="18" charset="0"/>
                            </a:rPr>
                            <m:t>1</m:t>
                          </m:r>
                        </m:sub>
                      </m:sSub>
                    </m:oMath>
                  </m:oMathPara>
                </a14:m>
                <a:endParaRPr lang="ru-RU" sz="5400" dirty="0">
                  <a:solidFill>
                    <a:prstClr val="black"/>
                  </a:solidFill>
                  <a:latin typeface="Gerbera"/>
                </a:endParaRPr>
              </a:p>
            </p:txBody>
          </p:sp>
        </mc:Choice>
        <mc:Fallback xmlns="">
          <p:sp>
            <p:nvSpPr>
              <p:cNvPr id="48" name="TextBox 47">
                <a:extLst>
                  <a:ext uri="{FF2B5EF4-FFF2-40B4-BE49-F238E27FC236}">
                    <a16:creationId xmlns:a16="http://schemas.microsoft.com/office/drawing/2014/main" id="{86C7DBC1-6031-40BD-BF54-976917F81470}"/>
                  </a:ext>
                </a:extLst>
              </p:cNvPr>
              <p:cNvSpPr txBox="1">
                <a:spLocks noRot="1" noChangeAspect="1" noMove="1" noResize="1" noEditPoints="1" noAdjustHandles="1" noChangeArrowheads="1" noChangeShapeType="1" noTextEdit="1"/>
              </p:cNvSpPr>
              <p:nvPr/>
            </p:nvSpPr>
            <p:spPr>
              <a:xfrm>
                <a:off x="3269784" y="2478465"/>
                <a:ext cx="568104" cy="1024191"/>
              </a:xfrm>
              <a:prstGeom prst="rect">
                <a:avLst/>
              </a:prstGeom>
              <a:blipFill>
                <a:blip r:embed="rId11"/>
                <a:stretch>
                  <a:fillRect r="-18085"/>
                </a:stretch>
              </a:blipFill>
            </p:spPr>
            <p:txBody>
              <a:bodyPr/>
              <a:lstStyle/>
              <a:p>
                <a:r>
                  <a:rPr lang="uk-UA">
                    <a:noFill/>
                  </a:rPr>
                  <a:t> </a:t>
                </a:r>
              </a:p>
            </p:txBody>
          </p:sp>
        </mc:Fallback>
      </mc:AlternateContent>
      <p:cxnSp>
        <p:nvCxnSpPr>
          <p:cNvPr id="49" name="Прямая со стрелкой 8">
            <a:extLst>
              <a:ext uri="{FF2B5EF4-FFF2-40B4-BE49-F238E27FC236}">
                <a16:creationId xmlns="" xmlns:a16="http://schemas.microsoft.com/office/drawing/2014/main" id="{855C1DEE-E7A6-4EC6-AF66-5A2635551596}"/>
              </a:ext>
            </a:extLst>
          </p:cNvPr>
          <p:cNvCxnSpPr>
            <a:cxnSpLocks/>
          </p:cNvCxnSpPr>
          <p:nvPr/>
        </p:nvCxnSpPr>
        <p:spPr>
          <a:xfrm flipH="1">
            <a:off x="7265387" y="2661105"/>
            <a:ext cx="1188000" cy="0"/>
          </a:xfrm>
          <a:prstGeom prst="straightConnector1">
            <a:avLst/>
          </a:prstGeom>
          <a:ln w="5715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0" name="TextBox 49">
                <a:extLst>
                  <a:ext uri="{FF2B5EF4-FFF2-40B4-BE49-F238E27FC236}">
                    <a16:creationId xmlns="" xmlns:a16="http://schemas.microsoft.com/office/drawing/2014/main" id="{9CEDF02A-6514-4719-AD77-2B40430C15F7}"/>
                  </a:ext>
                </a:extLst>
              </p:cNvPr>
              <p:cNvSpPr txBox="1"/>
              <p:nvPr/>
            </p:nvSpPr>
            <p:spPr>
              <a:xfrm>
                <a:off x="7198665" y="2748385"/>
                <a:ext cx="568104" cy="1024191"/>
              </a:xfrm>
              <a:prstGeom prst="rect">
                <a:avLst/>
              </a:prstGeom>
              <a:noFill/>
            </p:spPr>
            <p:txBody>
              <a:bodyPr wrap="square" rtlCol="0">
                <a:spAutoFit/>
              </a:bodyPr>
              <a:lstStyle/>
              <a:p>
                <a:pPr defTabSz="914377"/>
                <a14:m>
                  <m:oMathPara xmlns:m="http://schemas.openxmlformats.org/officeDocument/2006/math">
                    <m:oMathParaPr>
                      <m:jc m:val="centerGroup"/>
                    </m:oMathParaPr>
                    <m:oMath xmlns:m="http://schemas.openxmlformats.org/officeDocument/2006/math">
                      <m:sSub>
                        <m:sSubPr>
                          <m:ctrlPr>
                            <a:rPr lang="ru-RU" sz="5400" i="1" smtClean="0">
                              <a:solidFill>
                                <a:prstClr val="black"/>
                              </a:solidFill>
                              <a:latin typeface="Cambria Math"/>
                            </a:rPr>
                          </m:ctrlPr>
                        </m:sSubPr>
                        <m:e>
                          <m:acc>
                            <m:accPr>
                              <m:chr m:val="⃗"/>
                              <m:ctrlPr>
                                <a:rPr lang="ru-RU" sz="5400" i="1">
                                  <a:solidFill>
                                    <a:prstClr val="black"/>
                                  </a:solidFill>
                                  <a:latin typeface="Cambria Math"/>
                                </a:rPr>
                              </m:ctrlPr>
                            </m:accPr>
                            <m:e>
                              <m:r>
                                <a:rPr lang="en-US" sz="5400" i="1">
                                  <a:solidFill>
                                    <a:prstClr val="black"/>
                                  </a:solidFill>
                                  <a:latin typeface="Cambria Math" panose="02040503050406030204" pitchFamily="18" charset="0"/>
                                </a:rPr>
                                <m:t>𝐹</m:t>
                              </m:r>
                            </m:e>
                          </m:acc>
                        </m:e>
                        <m:sub>
                          <m:r>
                            <a:rPr lang="ru-RU" sz="5400" b="0" i="1" smtClean="0">
                              <a:solidFill>
                                <a:prstClr val="black"/>
                              </a:solidFill>
                              <a:latin typeface="Cambria Math" panose="02040503050406030204" pitchFamily="18" charset="0"/>
                            </a:rPr>
                            <m:t>2</m:t>
                          </m:r>
                        </m:sub>
                      </m:sSub>
                    </m:oMath>
                  </m:oMathPara>
                </a14:m>
                <a:endParaRPr lang="ru-RU" sz="5400" dirty="0">
                  <a:solidFill>
                    <a:prstClr val="black"/>
                  </a:solidFill>
                  <a:latin typeface="Gerbera"/>
                </a:endParaRPr>
              </a:p>
            </p:txBody>
          </p:sp>
        </mc:Choice>
        <mc:Fallback xmlns="">
          <p:sp>
            <p:nvSpPr>
              <p:cNvPr id="50" name="TextBox 49">
                <a:extLst>
                  <a:ext uri="{FF2B5EF4-FFF2-40B4-BE49-F238E27FC236}">
                    <a16:creationId xmlns:a16="http://schemas.microsoft.com/office/drawing/2014/main" id="{9CEDF02A-6514-4719-AD77-2B40430C15F7}"/>
                  </a:ext>
                </a:extLst>
              </p:cNvPr>
              <p:cNvSpPr txBox="1">
                <a:spLocks noRot="1" noChangeAspect="1" noMove="1" noResize="1" noEditPoints="1" noAdjustHandles="1" noChangeArrowheads="1" noChangeShapeType="1" noTextEdit="1"/>
              </p:cNvSpPr>
              <p:nvPr/>
            </p:nvSpPr>
            <p:spPr>
              <a:xfrm>
                <a:off x="7198665" y="2748385"/>
                <a:ext cx="568104" cy="1024191"/>
              </a:xfrm>
              <a:prstGeom prst="rect">
                <a:avLst/>
              </a:prstGeom>
              <a:blipFill>
                <a:blip r:embed="rId12"/>
                <a:stretch>
                  <a:fillRect r="-21505"/>
                </a:stretch>
              </a:blipFill>
            </p:spPr>
            <p:txBody>
              <a:bodyPr/>
              <a:lstStyle/>
              <a:p>
                <a:r>
                  <a:rPr lang="uk-UA">
                    <a:noFill/>
                  </a:rPr>
                  <a:t> </a:t>
                </a:r>
              </a:p>
            </p:txBody>
          </p:sp>
        </mc:Fallback>
      </mc:AlternateContent>
      <p:cxnSp>
        <p:nvCxnSpPr>
          <p:cNvPr id="51" name="Прямая со стрелкой 8">
            <a:extLst>
              <a:ext uri="{FF2B5EF4-FFF2-40B4-BE49-F238E27FC236}">
                <a16:creationId xmlns="" xmlns:a16="http://schemas.microsoft.com/office/drawing/2014/main" id="{477D0AF8-F14B-4B05-99AC-CDD0CCB410D8}"/>
              </a:ext>
            </a:extLst>
          </p:cNvPr>
          <p:cNvCxnSpPr>
            <a:cxnSpLocks/>
          </p:cNvCxnSpPr>
          <p:nvPr/>
        </p:nvCxnSpPr>
        <p:spPr>
          <a:xfrm>
            <a:off x="8453387" y="2663732"/>
            <a:ext cx="1188000" cy="0"/>
          </a:xfrm>
          <a:prstGeom prst="straightConnector1">
            <a:avLst/>
          </a:prstGeom>
          <a:ln w="57150">
            <a:solidFill>
              <a:srgbClr val="FFFF00"/>
            </a:solidFill>
            <a:tailEnd type="triangle" w="lg" len="lg"/>
          </a:ln>
        </p:spPr>
        <p:style>
          <a:lnRef idx="1">
            <a:schemeClr val="accent1"/>
          </a:lnRef>
          <a:fillRef idx="0">
            <a:schemeClr val="accent1"/>
          </a:fillRef>
          <a:effectRef idx="0">
            <a:schemeClr val="accent1"/>
          </a:effectRef>
          <a:fontRef idx="minor">
            <a:schemeClr val="tx1"/>
          </a:fontRef>
        </p:style>
      </p:cxnSp>
      <p:sp>
        <p:nvSpPr>
          <p:cNvPr id="52" name="Овал 51">
            <a:extLst>
              <a:ext uri="{FF2B5EF4-FFF2-40B4-BE49-F238E27FC236}">
                <a16:creationId xmlns="" xmlns:a16="http://schemas.microsoft.com/office/drawing/2014/main" id="{B4D165FB-4586-4CEE-8984-AF2BAC56CC7E}"/>
              </a:ext>
            </a:extLst>
          </p:cNvPr>
          <p:cNvSpPr/>
          <p:nvPr/>
        </p:nvSpPr>
        <p:spPr>
          <a:xfrm>
            <a:off x="8377229" y="2565250"/>
            <a:ext cx="191710" cy="191710"/>
          </a:xfrm>
          <a:prstGeom prst="ellipse">
            <a:avLst/>
          </a:prstGeom>
          <a:ln w="12700">
            <a:solidFill>
              <a:schemeClr val="tx1">
                <a:lumMod val="75000"/>
                <a:lumOff val="2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defTabSz="914377"/>
            <a:endParaRPr lang="ru-RU">
              <a:solidFill>
                <a:prstClr val="black"/>
              </a:solidFill>
              <a:latin typeface="Gerbera"/>
            </a:endParaRPr>
          </a:p>
        </p:txBody>
      </p:sp>
      <mc:AlternateContent xmlns:mc="http://schemas.openxmlformats.org/markup-compatibility/2006" xmlns:a14="http://schemas.microsoft.com/office/drawing/2010/main">
        <mc:Choice Requires="a14">
          <p:sp>
            <p:nvSpPr>
              <p:cNvPr id="53" name="TextBox 52">
                <a:extLst>
                  <a:ext uri="{FF2B5EF4-FFF2-40B4-BE49-F238E27FC236}">
                    <a16:creationId xmlns="" xmlns:a16="http://schemas.microsoft.com/office/drawing/2014/main" id="{5714B6EA-FEB0-429B-B800-B6AB469E03DE}"/>
                  </a:ext>
                </a:extLst>
              </p:cNvPr>
              <p:cNvSpPr txBox="1"/>
              <p:nvPr/>
            </p:nvSpPr>
            <p:spPr>
              <a:xfrm>
                <a:off x="8821111" y="2748384"/>
                <a:ext cx="568104" cy="1024191"/>
              </a:xfrm>
              <a:prstGeom prst="rect">
                <a:avLst/>
              </a:prstGeom>
              <a:noFill/>
            </p:spPr>
            <p:txBody>
              <a:bodyPr wrap="square" rtlCol="0">
                <a:spAutoFit/>
              </a:bodyPr>
              <a:lstStyle/>
              <a:p>
                <a:pPr defTabSz="914377"/>
                <a14:m>
                  <m:oMathPara xmlns:m="http://schemas.openxmlformats.org/officeDocument/2006/math">
                    <m:oMathParaPr>
                      <m:jc m:val="centerGroup"/>
                    </m:oMathParaPr>
                    <m:oMath xmlns:m="http://schemas.openxmlformats.org/officeDocument/2006/math">
                      <m:sSub>
                        <m:sSubPr>
                          <m:ctrlPr>
                            <a:rPr lang="ru-RU" sz="5400" i="1" smtClean="0">
                              <a:solidFill>
                                <a:prstClr val="black"/>
                              </a:solidFill>
                              <a:latin typeface="Cambria Math"/>
                            </a:rPr>
                          </m:ctrlPr>
                        </m:sSubPr>
                        <m:e>
                          <m:acc>
                            <m:accPr>
                              <m:chr m:val="⃗"/>
                              <m:ctrlPr>
                                <a:rPr lang="ru-RU" sz="5400" i="1">
                                  <a:solidFill>
                                    <a:prstClr val="black"/>
                                  </a:solidFill>
                                  <a:latin typeface="Cambria Math"/>
                                </a:rPr>
                              </m:ctrlPr>
                            </m:accPr>
                            <m:e>
                              <m:r>
                                <a:rPr lang="en-US" sz="5400" i="1">
                                  <a:solidFill>
                                    <a:prstClr val="black"/>
                                  </a:solidFill>
                                  <a:latin typeface="Cambria Math" panose="02040503050406030204" pitchFamily="18" charset="0"/>
                                </a:rPr>
                                <m:t>𝐹</m:t>
                              </m:r>
                            </m:e>
                          </m:acc>
                        </m:e>
                        <m:sub>
                          <m:r>
                            <a:rPr lang="ru-RU" sz="5400" b="0" i="1" smtClean="0">
                              <a:solidFill>
                                <a:prstClr val="black"/>
                              </a:solidFill>
                              <a:latin typeface="Cambria Math" panose="02040503050406030204" pitchFamily="18" charset="0"/>
                            </a:rPr>
                            <m:t>1</m:t>
                          </m:r>
                        </m:sub>
                      </m:sSub>
                    </m:oMath>
                  </m:oMathPara>
                </a14:m>
                <a:endParaRPr lang="ru-RU" sz="5400" dirty="0">
                  <a:solidFill>
                    <a:prstClr val="black"/>
                  </a:solidFill>
                  <a:latin typeface="Gerbera"/>
                </a:endParaRPr>
              </a:p>
            </p:txBody>
          </p:sp>
        </mc:Choice>
        <mc:Fallback xmlns="">
          <p:sp>
            <p:nvSpPr>
              <p:cNvPr id="53" name="TextBox 52">
                <a:extLst>
                  <a:ext uri="{FF2B5EF4-FFF2-40B4-BE49-F238E27FC236}">
                    <a16:creationId xmlns:a16="http://schemas.microsoft.com/office/drawing/2014/main" id="{5714B6EA-FEB0-429B-B800-B6AB469E03DE}"/>
                  </a:ext>
                </a:extLst>
              </p:cNvPr>
              <p:cNvSpPr txBox="1">
                <a:spLocks noRot="1" noChangeAspect="1" noMove="1" noResize="1" noEditPoints="1" noAdjustHandles="1" noChangeArrowheads="1" noChangeShapeType="1" noTextEdit="1"/>
              </p:cNvSpPr>
              <p:nvPr/>
            </p:nvSpPr>
            <p:spPr>
              <a:xfrm>
                <a:off x="8821111" y="2748384"/>
                <a:ext cx="568104" cy="1024191"/>
              </a:xfrm>
              <a:prstGeom prst="rect">
                <a:avLst/>
              </a:prstGeom>
              <a:blipFill>
                <a:blip r:embed="rId13"/>
                <a:stretch>
                  <a:fillRect r="-19355"/>
                </a:stretch>
              </a:blipFill>
            </p:spPr>
            <p:txBody>
              <a:bodyPr/>
              <a:lstStyle/>
              <a:p>
                <a:r>
                  <a:rPr lang="uk-UA">
                    <a:noFill/>
                  </a:rPr>
                  <a:t> </a:t>
                </a:r>
              </a:p>
            </p:txBody>
          </p:sp>
        </mc:Fallback>
      </mc:AlternateContent>
    </p:spTree>
    <p:extLst>
      <p:ext uri="{BB962C8B-B14F-4D97-AF65-F5344CB8AC3E}">
        <p14:creationId xmlns:p14="http://schemas.microsoft.com/office/powerpoint/2010/main" val="3254955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500"/>
                                        <p:tgtEl>
                                          <p:spTgt spid="37"/>
                                        </p:tgtEl>
                                      </p:cBhvr>
                                    </p:animEffect>
                                  </p:childTnLst>
                                </p:cTn>
                              </p:par>
                              <p:par>
                                <p:cTn id="12" presetID="22" presetClass="entr" presetSubtype="2"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wipe(right)">
                                      <p:cBhvr>
                                        <p:cTn id="14" dur="1000"/>
                                        <p:tgtEl>
                                          <p:spTgt spid="26"/>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wipe(left)">
                                      <p:cBhvr>
                                        <p:cTn id="20" dur="1000"/>
                                        <p:tgtEl>
                                          <p:spTgt spid="36"/>
                                        </p:tgtEl>
                                      </p:cBhvr>
                                    </p:animEffect>
                                  </p:childTnLst>
                                </p:cTn>
                              </p:par>
                              <p:par>
                                <p:cTn id="21" presetID="10" presetClass="entr" presetSubtype="0" fill="hold" grpId="0" nodeType="withEffect">
                                  <p:stCondLst>
                                    <p:cond delay="50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500"/>
                                        <p:tgtEl>
                                          <p:spTgt spid="3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fade">
                                      <p:cBhvr>
                                        <p:cTn id="32" dur="500"/>
                                        <p:tgtEl>
                                          <p:spTgt spid="47"/>
                                        </p:tgtEl>
                                      </p:cBhvr>
                                    </p:animEffect>
                                  </p:childTnLst>
                                </p:cTn>
                              </p:par>
                              <p:par>
                                <p:cTn id="33" presetID="22" presetClass="entr" presetSubtype="2" fill="hold" nodeType="with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wipe(right)">
                                      <p:cBhvr>
                                        <p:cTn id="35" dur="1000"/>
                                        <p:tgtEl>
                                          <p:spTgt spid="39"/>
                                        </p:tgtEl>
                                      </p:cBhvr>
                                    </p:animEffect>
                                  </p:childTnLst>
                                </p:cTn>
                              </p:par>
                              <p:par>
                                <p:cTn id="36" presetID="10" presetClass="entr" presetSubtype="0"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Effect transition="in" filter="fade">
                                      <p:cBhvr>
                                        <p:cTn id="38" dur="500"/>
                                        <p:tgtEl>
                                          <p:spTgt spid="40"/>
                                        </p:tgtEl>
                                      </p:cBhvr>
                                    </p:animEffect>
                                  </p:childTnLst>
                                </p:cTn>
                              </p:par>
                              <p:par>
                                <p:cTn id="39" presetID="22" presetClass="entr" presetSubtype="8" fill="hold" nodeType="with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left)">
                                      <p:cBhvr>
                                        <p:cTn id="41" dur="1000"/>
                                        <p:tgtEl>
                                          <p:spTgt spid="46"/>
                                        </p:tgtEl>
                                      </p:cBhvr>
                                    </p:animEffect>
                                  </p:childTnLst>
                                </p:cTn>
                              </p:par>
                              <p:par>
                                <p:cTn id="42" presetID="10" presetClass="entr" presetSubtype="0" fill="hold" grpId="0" nodeType="withEffect">
                                  <p:stCondLst>
                                    <p:cond delay="50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500"/>
                                        <p:tgtEl>
                                          <p:spTgt spid="48"/>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500"/>
                                        <p:tgtEl>
                                          <p:spTgt spid="25"/>
                                        </p:tgtEl>
                                      </p:cBhvr>
                                    </p:animEffect>
                                  </p:childTnLst>
                                </p:cTn>
                              </p:par>
                            </p:childTnLst>
                          </p:cTn>
                        </p:par>
                        <p:par>
                          <p:cTn id="50" fill="hold">
                            <p:stCondLst>
                              <p:cond delay="500"/>
                            </p:stCondLst>
                            <p:childTnLst>
                              <p:par>
                                <p:cTn id="51" presetID="10" presetClass="entr" presetSubtype="0" fill="hold" grpId="0" nodeType="afterEffect">
                                  <p:stCondLst>
                                    <p:cond delay="0"/>
                                  </p:stCondLst>
                                  <p:childTnLst>
                                    <p:set>
                                      <p:cBhvr>
                                        <p:cTn id="52" dur="1" fill="hold">
                                          <p:stCondLst>
                                            <p:cond delay="0"/>
                                          </p:stCondLst>
                                        </p:cTn>
                                        <p:tgtEl>
                                          <p:spTgt spid="52"/>
                                        </p:tgtEl>
                                        <p:attrNameLst>
                                          <p:attrName>style.visibility</p:attrName>
                                        </p:attrNameLst>
                                      </p:cBhvr>
                                      <p:to>
                                        <p:strVal val="visible"/>
                                      </p:to>
                                    </p:set>
                                    <p:animEffect transition="in" filter="fade">
                                      <p:cBhvr>
                                        <p:cTn id="53" dur="500"/>
                                        <p:tgtEl>
                                          <p:spTgt spid="52"/>
                                        </p:tgtEl>
                                      </p:cBhvr>
                                    </p:animEffect>
                                  </p:childTnLst>
                                </p:cTn>
                              </p:par>
                              <p:par>
                                <p:cTn id="54" presetID="22" presetClass="entr" presetSubtype="2" fill="hold" nodeType="withEffect">
                                  <p:stCondLst>
                                    <p:cond delay="0"/>
                                  </p:stCondLst>
                                  <p:childTnLst>
                                    <p:set>
                                      <p:cBhvr>
                                        <p:cTn id="55" dur="1" fill="hold">
                                          <p:stCondLst>
                                            <p:cond delay="0"/>
                                          </p:stCondLst>
                                        </p:cTn>
                                        <p:tgtEl>
                                          <p:spTgt spid="49"/>
                                        </p:tgtEl>
                                        <p:attrNameLst>
                                          <p:attrName>style.visibility</p:attrName>
                                        </p:attrNameLst>
                                      </p:cBhvr>
                                      <p:to>
                                        <p:strVal val="visible"/>
                                      </p:to>
                                    </p:set>
                                    <p:animEffect transition="in" filter="wipe(right)">
                                      <p:cBhvr>
                                        <p:cTn id="56" dur="1000"/>
                                        <p:tgtEl>
                                          <p:spTgt spid="49"/>
                                        </p:tgtEl>
                                      </p:cBhvr>
                                    </p:animEffect>
                                  </p:childTnLst>
                                </p:cTn>
                              </p:par>
                              <p:par>
                                <p:cTn id="57" presetID="10" presetClass="entr" presetSubtype="0" fill="hold" grpId="0" nodeType="withEffect">
                                  <p:stCondLst>
                                    <p:cond delay="500"/>
                                  </p:stCondLst>
                                  <p:childTnLst>
                                    <p:set>
                                      <p:cBhvr>
                                        <p:cTn id="58" dur="1" fill="hold">
                                          <p:stCondLst>
                                            <p:cond delay="0"/>
                                          </p:stCondLst>
                                        </p:cTn>
                                        <p:tgtEl>
                                          <p:spTgt spid="50"/>
                                        </p:tgtEl>
                                        <p:attrNameLst>
                                          <p:attrName>style.visibility</p:attrName>
                                        </p:attrNameLst>
                                      </p:cBhvr>
                                      <p:to>
                                        <p:strVal val="visible"/>
                                      </p:to>
                                    </p:set>
                                    <p:animEffect transition="in" filter="fade">
                                      <p:cBhvr>
                                        <p:cTn id="59" dur="500"/>
                                        <p:tgtEl>
                                          <p:spTgt spid="50"/>
                                        </p:tgtEl>
                                      </p:cBhvr>
                                    </p:animEffect>
                                  </p:childTnLst>
                                </p:cTn>
                              </p:par>
                              <p:par>
                                <p:cTn id="60" presetID="22" presetClass="entr" presetSubtype="8" fill="hold"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wipe(left)">
                                      <p:cBhvr>
                                        <p:cTn id="62" dur="1000"/>
                                        <p:tgtEl>
                                          <p:spTgt spid="51"/>
                                        </p:tgtEl>
                                      </p:cBhvr>
                                    </p:animEffect>
                                  </p:childTnLst>
                                </p:cTn>
                              </p:par>
                              <p:par>
                                <p:cTn id="63" presetID="10" presetClass="entr" presetSubtype="0" fill="hold" grpId="0" nodeType="withEffect">
                                  <p:stCondLst>
                                    <p:cond delay="500"/>
                                  </p:stCondLst>
                                  <p:childTnLst>
                                    <p:set>
                                      <p:cBhvr>
                                        <p:cTn id="64" dur="1" fill="hold">
                                          <p:stCondLst>
                                            <p:cond delay="0"/>
                                          </p:stCondLst>
                                        </p:cTn>
                                        <p:tgtEl>
                                          <p:spTgt spid="53"/>
                                        </p:tgtEl>
                                        <p:attrNameLst>
                                          <p:attrName>style.visibility</p:attrName>
                                        </p:attrNameLst>
                                      </p:cBhvr>
                                      <p:to>
                                        <p:strVal val="visible"/>
                                      </p:to>
                                    </p:set>
                                    <p:animEffect transition="in" filter="fade">
                                      <p:cBhvr>
                                        <p:cTn id="6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7" grpId="0" animBg="1"/>
      <p:bldP spid="38" grpId="0"/>
      <p:bldP spid="40" grpId="0"/>
      <p:bldP spid="47" grpId="0" animBg="1"/>
      <p:bldP spid="48" grpId="0"/>
      <p:bldP spid="50" grpId="0"/>
      <p:bldP spid="52" grpId="0" animBg="1"/>
      <p:bldP spid="5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4" name="Button Color - Down">
                <a:extLst>
                  <a:ext uri="{FF2B5EF4-FFF2-40B4-BE49-F238E27FC236}">
                    <a16:creationId xmlns="" xmlns:a16="http://schemas.microsoft.com/office/drawing/2014/main" id="{246376FE-5ED4-48B2-B331-0678BFF47659}"/>
                  </a:ext>
                </a:extLst>
              </p:cNvPr>
              <p:cNvSpPr/>
              <p:nvPr/>
            </p:nvSpPr>
            <p:spPr>
              <a:xfrm>
                <a:off x="694696" y="5733664"/>
                <a:ext cx="13010819" cy="1955427"/>
              </a:xfrm>
              <a:prstGeom prst="rect">
                <a:avLst/>
              </a:prstGeom>
              <a:solidFill>
                <a:srgbClr val="2E7E32"/>
              </a:solidFill>
              <a:ln w="38100">
                <a:solidFill>
                  <a:srgbClr val="2E7E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600" b="1" dirty="0">
                    <a:latin typeface="Arial" panose="020B0604020202020204" pitchFamily="34" charset="0"/>
                    <a:cs typeface="Arial" panose="020B0604020202020204" pitchFamily="34" charset="0"/>
                  </a:rPr>
                  <a:t>1. Третій закон Ньютона виконується як у випадках </a:t>
                </a:r>
                <a:r>
                  <a:rPr lang="uk-UA" sz="3600" b="1" dirty="0">
                    <a:solidFill>
                      <a:srgbClr val="FFFF00"/>
                    </a:solidFill>
                    <a:latin typeface="Arial" panose="020B0604020202020204" pitchFamily="34" charset="0"/>
                    <a:cs typeface="Arial" panose="020B0604020202020204" pitchFamily="34" charset="0"/>
                  </a:rPr>
                  <a:t>безпосереднього контакту тіл (</a:t>
                </a:r>
                <a14:m>
                  <m:oMath xmlns:m="http://schemas.openxmlformats.org/officeDocument/2006/math">
                    <m:sSub>
                      <m:sSubPr>
                        <m:ctrlPr>
                          <a:rPr lang="uk-UA" sz="3600" b="1" i="1">
                            <a:solidFill>
                              <a:srgbClr val="FFFF00"/>
                            </a:solidFill>
                            <a:latin typeface="Cambria Math"/>
                          </a:rPr>
                        </m:ctrlPr>
                      </m:sSubPr>
                      <m:e>
                        <m:acc>
                          <m:accPr>
                            <m:chr m:val="⃗"/>
                            <m:ctrlPr>
                              <a:rPr lang="uk-UA" sz="3600" b="1" i="1">
                                <a:solidFill>
                                  <a:srgbClr val="FFFF00"/>
                                </a:solidFill>
                                <a:latin typeface="Cambria Math"/>
                              </a:rPr>
                            </m:ctrlPr>
                          </m:accPr>
                          <m:e>
                            <m:r>
                              <a:rPr lang="uk-UA" sz="3600" b="1">
                                <a:solidFill>
                                  <a:srgbClr val="FFFF00"/>
                                </a:solidFill>
                                <a:latin typeface="Cambria Math" panose="02040503050406030204" pitchFamily="18" charset="0"/>
                              </a:rPr>
                              <m:t>𝐅</m:t>
                            </m:r>
                          </m:e>
                        </m:acc>
                      </m:e>
                      <m:sub>
                        <m:r>
                          <a:rPr lang="uk-UA" sz="3600" b="1">
                            <a:solidFill>
                              <a:srgbClr val="FFFF00"/>
                            </a:solidFill>
                            <a:latin typeface="Cambria Math" panose="02040503050406030204" pitchFamily="18" charset="0"/>
                          </a:rPr>
                          <m:t>пруж.</m:t>
                        </m:r>
                        <m:r>
                          <a:rPr lang="uk-UA" sz="3600" b="1">
                            <a:solidFill>
                              <a:srgbClr val="FFFF00"/>
                            </a:solidFill>
                            <a:latin typeface="Cambria Math" panose="02040503050406030204" pitchFamily="18" charset="0"/>
                          </a:rPr>
                          <m:t>𝟏</m:t>
                        </m:r>
                      </m:sub>
                    </m:sSub>
                    <m:r>
                      <a:rPr lang="uk-UA" sz="3600" b="1">
                        <a:solidFill>
                          <a:srgbClr val="FFFF00"/>
                        </a:solidFill>
                        <a:latin typeface="Cambria Math" panose="02040503050406030204" pitchFamily="18" charset="0"/>
                      </a:rPr>
                      <m:t>=−</m:t>
                    </m:r>
                    <m:sSub>
                      <m:sSubPr>
                        <m:ctrlPr>
                          <a:rPr lang="uk-UA" sz="3600" b="1" i="1">
                            <a:solidFill>
                              <a:srgbClr val="FFFF00"/>
                            </a:solidFill>
                            <a:latin typeface="Cambria Math"/>
                          </a:rPr>
                        </m:ctrlPr>
                      </m:sSubPr>
                      <m:e>
                        <m:acc>
                          <m:accPr>
                            <m:chr m:val="⃗"/>
                            <m:ctrlPr>
                              <a:rPr lang="uk-UA" sz="3600" b="1" i="1">
                                <a:solidFill>
                                  <a:srgbClr val="FFFF00"/>
                                </a:solidFill>
                                <a:latin typeface="Cambria Math"/>
                              </a:rPr>
                            </m:ctrlPr>
                          </m:accPr>
                          <m:e>
                            <m:r>
                              <a:rPr lang="uk-UA" sz="3600" b="1">
                                <a:solidFill>
                                  <a:srgbClr val="FFFF00"/>
                                </a:solidFill>
                                <a:latin typeface="Cambria Math" panose="02040503050406030204" pitchFamily="18" charset="0"/>
                              </a:rPr>
                              <m:t>𝐅</m:t>
                            </m:r>
                          </m:e>
                        </m:acc>
                      </m:e>
                      <m:sub>
                        <m:r>
                          <a:rPr lang="uk-UA" sz="3600" b="1">
                            <a:solidFill>
                              <a:srgbClr val="FFFF00"/>
                            </a:solidFill>
                            <a:latin typeface="Cambria Math" panose="02040503050406030204" pitchFamily="18" charset="0"/>
                          </a:rPr>
                          <m:t>пруж.</m:t>
                        </m:r>
                        <m:r>
                          <a:rPr lang="uk-UA" sz="3600" b="1">
                            <a:solidFill>
                              <a:srgbClr val="FFFF00"/>
                            </a:solidFill>
                            <a:latin typeface="Cambria Math" panose="02040503050406030204" pitchFamily="18" charset="0"/>
                          </a:rPr>
                          <m:t>𝟐</m:t>
                        </m:r>
                      </m:sub>
                    </m:sSub>
                  </m:oMath>
                </a14:m>
                <a:r>
                  <a:rPr lang="uk-UA" sz="3600" b="1" dirty="0">
                    <a:solidFill>
                      <a:srgbClr val="FFFF00"/>
                    </a:solidFill>
                    <a:latin typeface="Arial" panose="020B0604020202020204" pitchFamily="34" charset="0"/>
                    <a:cs typeface="Arial" panose="020B0604020202020204" pitchFamily="34" charset="0"/>
                  </a:rPr>
                  <a:t>), </a:t>
                </a:r>
                <a:r>
                  <a:rPr lang="uk-UA" sz="3600" b="1" dirty="0">
                    <a:latin typeface="Arial" panose="020B0604020202020204" pitchFamily="34" charset="0"/>
                    <a:cs typeface="Arial" panose="020B0604020202020204" pitchFamily="34" charset="0"/>
                  </a:rPr>
                  <a:t>так і у випадках </a:t>
                </a:r>
                <a:r>
                  <a:rPr lang="uk-UA" sz="3600" b="1" dirty="0">
                    <a:solidFill>
                      <a:srgbClr val="FFFF00"/>
                    </a:solidFill>
                    <a:latin typeface="Arial" panose="020B0604020202020204" pitchFamily="34" charset="0"/>
                    <a:cs typeface="Arial" panose="020B0604020202020204" pitchFamily="34" charset="0"/>
                  </a:rPr>
                  <a:t>взаємодії тіл на відстані (</a:t>
                </a:r>
                <a14:m>
                  <m:oMath xmlns:m="http://schemas.openxmlformats.org/officeDocument/2006/math">
                    <m:sSub>
                      <m:sSubPr>
                        <m:ctrlPr>
                          <a:rPr lang="uk-UA" sz="3600" b="1" i="1">
                            <a:solidFill>
                              <a:srgbClr val="FFFF00"/>
                            </a:solidFill>
                            <a:latin typeface="Cambria Math"/>
                          </a:rPr>
                        </m:ctrlPr>
                      </m:sSubPr>
                      <m:e>
                        <m:acc>
                          <m:accPr>
                            <m:chr m:val="⃗"/>
                            <m:ctrlPr>
                              <a:rPr lang="uk-UA" sz="3600" b="1" i="1">
                                <a:solidFill>
                                  <a:srgbClr val="FFFF00"/>
                                </a:solidFill>
                                <a:latin typeface="Cambria Math"/>
                              </a:rPr>
                            </m:ctrlPr>
                          </m:accPr>
                          <m:e>
                            <m:r>
                              <a:rPr lang="uk-UA" sz="3600" b="1">
                                <a:solidFill>
                                  <a:srgbClr val="FFFF00"/>
                                </a:solidFill>
                                <a:latin typeface="Cambria Math" panose="02040503050406030204" pitchFamily="18" charset="0"/>
                              </a:rPr>
                              <m:t>𝐅</m:t>
                            </m:r>
                          </m:e>
                        </m:acc>
                      </m:e>
                      <m:sub>
                        <m:r>
                          <a:rPr lang="uk-UA" sz="3600" b="1">
                            <a:solidFill>
                              <a:srgbClr val="FFFF00"/>
                            </a:solidFill>
                            <a:latin typeface="Cambria Math" panose="02040503050406030204" pitchFamily="18" charset="0"/>
                          </a:rPr>
                          <m:t>ел.</m:t>
                        </m:r>
                        <m:r>
                          <a:rPr lang="uk-UA" sz="3600" b="1">
                            <a:solidFill>
                              <a:srgbClr val="FFFF00"/>
                            </a:solidFill>
                            <a:latin typeface="Cambria Math" panose="02040503050406030204" pitchFamily="18" charset="0"/>
                          </a:rPr>
                          <m:t>𝟏</m:t>
                        </m:r>
                      </m:sub>
                    </m:sSub>
                    <m:r>
                      <a:rPr lang="uk-UA" sz="3600" b="1">
                        <a:solidFill>
                          <a:srgbClr val="FFFF00"/>
                        </a:solidFill>
                        <a:latin typeface="Cambria Math" panose="02040503050406030204" pitchFamily="18" charset="0"/>
                      </a:rPr>
                      <m:t>=−</m:t>
                    </m:r>
                    <m:sSub>
                      <m:sSubPr>
                        <m:ctrlPr>
                          <a:rPr lang="uk-UA" sz="3600" b="1" i="1">
                            <a:solidFill>
                              <a:srgbClr val="FFFF00"/>
                            </a:solidFill>
                            <a:latin typeface="Cambria Math"/>
                          </a:rPr>
                        </m:ctrlPr>
                      </m:sSubPr>
                      <m:e>
                        <m:acc>
                          <m:accPr>
                            <m:chr m:val="⃗"/>
                            <m:ctrlPr>
                              <a:rPr lang="uk-UA" sz="3600" b="1" i="1">
                                <a:solidFill>
                                  <a:srgbClr val="FFFF00"/>
                                </a:solidFill>
                                <a:latin typeface="Cambria Math"/>
                              </a:rPr>
                            </m:ctrlPr>
                          </m:accPr>
                          <m:e>
                            <m:r>
                              <a:rPr lang="uk-UA" sz="3600" b="1">
                                <a:solidFill>
                                  <a:srgbClr val="FFFF00"/>
                                </a:solidFill>
                                <a:latin typeface="Cambria Math" panose="02040503050406030204" pitchFamily="18" charset="0"/>
                              </a:rPr>
                              <m:t>𝐅</m:t>
                            </m:r>
                          </m:e>
                        </m:acc>
                      </m:e>
                      <m:sub>
                        <m:r>
                          <a:rPr lang="uk-UA" sz="3600" b="1">
                            <a:solidFill>
                              <a:srgbClr val="FFFF00"/>
                            </a:solidFill>
                            <a:latin typeface="Cambria Math" panose="02040503050406030204" pitchFamily="18" charset="0"/>
                          </a:rPr>
                          <m:t>ел.</m:t>
                        </m:r>
                        <m:r>
                          <a:rPr lang="uk-UA" sz="3600" b="1">
                            <a:solidFill>
                              <a:srgbClr val="FFFF00"/>
                            </a:solidFill>
                            <a:latin typeface="Cambria Math" panose="02040503050406030204" pitchFamily="18" charset="0"/>
                          </a:rPr>
                          <m:t>𝟐</m:t>
                        </m:r>
                      </m:sub>
                    </m:sSub>
                  </m:oMath>
                </a14:m>
                <a:r>
                  <a:rPr lang="uk-UA" sz="3600" b="1" dirty="0">
                    <a:solidFill>
                      <a:srgbClr val="FFFF00"/>
                    </a:solidFill>
                    <a:latin typeface="Arial" panose="020B0604020202020204" pitchFamily="34" charset="0"/>
                    <a:cs typeface="Arial" panose="020B0604020202020204" pitchFamily="34" charset="0"/>
                  </a:rPr>
                  <a:t>)</a:t>
                </a:r>
              </a:p>
            </p:txBody>
          </p:sp>
        </mc:Choice>
        <mc:Fallback xmlns="">
          <p:sp>
            <p:nvSpPr>
              <p:cNvPr id="24" name="Button Color - Down">
                <a:extLst>
                  <a:ext uri="{FF2B5EF4-FFF2-40B4-BE49-F238E27FC236}">
                    <a16:creationId xmlns:a16="http://schemas.microsoft.com/office/drawing/2014/main" id="{246376FE-5ED4-48B2-B331-0678BFF47659}"/>
                  </a:ext>
                </a:extLst>
              </p:cNvPr>
              <p:cNvSpPr>
                <a:spLocks noRot="1" noChangeAspect="1" noMove="1" noResize="1" noEditPoints="1" noAdjustHandles="1" noChangeArrowheads="1" noChangeShapeType="1" noTextEdit="1"/>
              </p:cNvSpPr>
              <p:nvPr/>
            </p:nvSpPr>
            <p:spPr>
              <a:xfrm>
                <a:off x="694696" y="5733664"/>
                <a:ext cx="13010819" cy="1955427"/>
              </a:xfrm>
              <a:prstGeom prst="rect">
                <a:avLst/>
              </a:prstGeom>
              <a:blipFill>
                <a:blip r:embed="rId3"/>
                <a:stretch>
                  <a:fillRect t="-3374" r="-561" b="-10123"/>
                </a:stretch>
              </a:blipFill>
              <a:ln w="38100">
                <a:solidFill>
                  <a:srgbClr val="2E7E32"/>
                </a:solidFill>
              </a:ln>
              <a:effectLst/>
            </p:spPr>
            <p:txBody>
              <a:bodyPr/>
              <a:lstStyle/>
              <a:p>
                <a:r>
                  <a:rPr lang="uk-UA">
                    <a:noFill/>
                  </a:rPr>
                  <a:t> </a:t>
                </a:r>
              </a:p>
            </p:txBody>
          </p:sp>
        </mc:Fallback>
      </mc:AlternateContent>
      <p:grpSp>
        <p:nvGrpSpPr>
          <p:cNvPr id="3" name="Групувати 2"/>
          <p:cNvGrpSpPr/>
          <p:nvPr/>
        </p:nvGrpSpPr>
        <p:grpSpPr>
          <a:xfrm>
            <a:off x="124149" y="7366139"/>
            <a:ext cx="597960" cy="597960"/>
            <a:chOff x="250056" y="6952092"/>
            <a:chExt cx="863849" cy="863849"/>
          </a:xfrm>
        </p:grpSpPr>
        <p:sp>
          <p:nvSpPr>
            <p:cNvPr id="2" name="Овал 1"/>
            <p:cNvSpPr/>
            <p:nvPr/>
          </p:nvSpPr>
          <p:spPr>
            <a:xfrm>
              <a:off x="250056" y="6952092"/>
              <a:ext cx="863849" cy="863849"/>
            </a:xfrm>
            <a:prstGeom prst="ellipse">
              <a:avLst/>
            </a:prstGeom>
            <a:solidFill>
              <a:srgbClr val="0F303F"/>
            </a:solidFill>
            <a:ln>
              <a:solidFill>
                <a:srgbClr val="0F30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21" name="Picture 14">
              <a:hlinkClick r:id="" action="ppaction://hlinkshowjump?jump=previousslid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314586" y="7027419"/>
              <a:ext cx="724562" cy="713194"/>
            </a:xfrm>
            <a:prstGeom prst="rect">
              <a:avLst/>
            </a:prstGeom>
          </p:spPr>
        </p:pic>
      </p:grpSp>
      <p:sp>
        <p:nvSpPr>
          <p:cNvPr id="4" name="Rectangle 3"/>
          <p:cNvSpPr/>
          <p:nvPr/>
        </p:nvSpPr>
        <p:spPr>
          <a:xfrm>
            <a:off x="617" y="1"/>
            <a:ext cx="14398978" cy="988405"/>
          </a:xfrm>
          <a:prstGeom prst="rect">
            <a:avLst/>
          </a:prstGeom>
          <a:solidFill>
            <a:srgbClr val="0F303F"/>
          </a:solidFill>
          <a:ln>
            <a:solidFill>
              <a:srgbClr val="0F303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79906"/>
            <a:endParaRPr lang="en-GB" sz="1596" kern="0">
              <a:solidFill>
                <a:srgbClr val="009688"/>
              </a:solidFill>
            </a:endParaRPr>
          </a:p>
        </p:txBody>
      </p:sp>
      <p:sp>
        <p:nvSpPr>
          <p:cNvPr id="5" name="Title 1"/>
          <p:cNvSpPr>
            <a:spLocks noGrp="1"/>
          </p:cNvSpPr>
          <p:nvPr>
            <p:ph type="title"/>
          </p:nvPr>
        </p:nvSpPr>
        <p:spPr>
          <a:xfrm>
            <a:off x="423129" y="271511"/>
            <a:ext cx="12419118" cy="716898"/>
          </a:xfrm>
        </p:spPr>
        <p:txBody>
          <a:bodyPr>
            <a:noAutofit/>
          </a:bodyPr>
          <a:lstStyle/>
          <a:p>
            <a:r>
              <a:rPr lang="uk-UA" sz="4800" dirty="0">
                <a:solidFill>
                  <a:schemeClr val="bg1"/>
                </a:solidFill>
                <a:latin typeface="Arial" panose="020B0604020202020204" pitchFamily="34" charset="0"/>
                <a:ea typeface="Roboto" panose="02000000000000000000" pitchFamily="2" charset="0"/>
                <a:cs typeface="Arial" panose="020B0604020202020204" pitchFamily="34" charset="0"/>
              </a:rPr>
              <a:t>Деякі особливості взаємодії тіл</a:t>
            </a:r>
          </a:p>
        </p:txBody>
      </p:sp>
      <p:grpSp>
        <p:nvGrpSpPr>
          <p:cNvPr id="31" name="Групувати 30"/>
          <p:cNvGrpSpPr/>
          <p:nvPr/>
        </p:nvGrpSpPr>
        <p:grpSpPr>
          <a:xfrm rot="10800000">
            <a:off x="13681182" y="7366139"/>
            <a:ext cx="597960" cy="597960"/>
            <a:chOff x="250056" y="6952092"/>
            <a:chExt cx="863849" cy="863849"/>
          </a:xfrm>
        </p:grpSpPr>
        <p:sp>
          <p:nvSpPr>
            <p:cNvPr id="32" name="Овал 31"/>
            <p:cNvSpPr/>
            <p:nvPr/>
          </p:nvSpPr>
          <p:spPr>
            <a:xfrm>
              <a:off x="250056" y="6952092"/>
              <a:ext cx="863849" cy="863849"/>
            </a:xfrm>
            <a:prstGeom prst="ellipse">
              <a:avLst/>
            </a:prstGeom>
            <a:solidFill>
              <a:srgbClr val="0F303F"/>
            </a:solidFill>
            <a:ln>
              <a:solidFill>
                <a:srgbClr val="0F30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33" name="Picture 14">
              <a:hlinkClick r:id="" action="ppaction://hlinkshowjump?jump=nextslid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314586" y="7027419"/>
              <a:ext cx="724562" cy="713194"/>
            </a:xfrm>
            <a:prstGeom prst="rect">
              <a:avLst/>
            </a:prstGeom>
          </p:spPr>
        </p:pic>
      </p:grpSp>
      <p:pic>
        <p:nvPicPr>
          <p:cNvPr id="18" name="Рисунок 17">
            <a:extLst>
              <a:ext uri="{FF2B5EF4-FFF2-40B4-BE49-F238E27FC236}">
                <a16:creationId xmlns="" xmlns:a16="http://schemas.microsoft.com/office/drawing/2014/main" id="{0967B31B-7C7A-4478-B2CB-160DFAC05430}"/>
              </a:ext>
            </a:extLst>
          </p:cNvPr>
          <p:cNvPicPr>
            <a:picLocks noChangeAspect="1"/>
          </p:cNvPicPr>
          <p:nvPr/>
        </p:nvPicPr>
        <p:blipFill rotWithShape="1">
          <a:blip r:embed="rId5">
            <a:extLst>
              <a:ext uri="{28A0092B-C50C-407E-A947-70E740481C1C}">
                <a14:useLocalDpi xmlns:a14="http://schemas.microsoft.com/office/drawing/2010/main" val="0"/>
              </a:ext>
            </a:extLst>
          </a:blip>
          <a:srcRect l="31572" t="15835" r="23987" b="27836"/>
          <a:stretch/>
        </p:blipFill>
        <p:spPr>
          <a:xfrm>
            <a:off x="8422468" y="1259916"/>
            <a:ext cx="5856674" cy="4175591"/>
          </a:xfrm>
          <a:prstGeom prst="rect">
            <a:avLst/>
          </a:prstGeom>
        </p:spPr>
      </p:pic>
      <p:cxnSp>
        <p:nvCxnSpPr>
          <p:cNvPr id="25" name="Прямая со стрелкой 8">
            <a:extLst>
              <a:ext uri="{FF2B5EF4-FFF2-40B4-BE49-F238E27FC236}">
                <a16:creationId xmlns="" xmlns:a16="http://schemas.microsoft.com/office/drawing/2014/main" id="{B775F03C-ED11-4A01-BA79-8A312B5AACAE}"/>
              </a:ext>
            </a:extLst>
          </p:cNvPr>
          <p:cNvCxnSpPr>
            <a:cxnSpLocks/>
          </p:cNvCxnSpPr>
          <p:nvPr/>
        </p:nvCxnSpPr>
        <p:spPr>
          <a:xfrm>
            <a:off x="12288030" y="3830789"/>
            <a:ext cx="1800000" cy="1"/>
          </a:xfrm>
          <a:prstGeom prst="straightConnector1">
            <a:avLst/>
          </a:prstGeom>
          <a:ln w="57150">
            <a:solidFill>
              <a:schemeClr val="accent2">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Прямая со стрелкой 16">
            <a:extLst>
              <a:ext uri="{FF2B5EF4-FFF2-40B4-BE49-F238E27FC236}">
                <a16:creationId xmlns="" xmlns:a16="http://schemas.microsoft.com/office/drawing/2014/main" id="{5DC9922A-1391-4EEA-89C7-063AABDBA79B}"/>
              </a:ext>
            </a:extLst>
          </p:cNvPr>
          <p:cNvCxnSpPr>
            <a:cxnSpLocks/>
          </p:cNvCxnSpPr>
          <p:nvPr/>
        </p:nvCxnSpPr>
        <p:spPr>
          <a:xfrm flipH="1">
            <a:off x="8648324" y="3830790"/>
            <a:ext cx="1800000" cy="0"/>
          </a:xfrm>
          <a:prstGeom prst="straightConnector1">
            <a:avLst/>
          </a:prstGeom>
          <a:ln w="57150">
            <a:solidFill>
              <a:srgbClr val="C55A1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26">
                <a:extLst>
                  <a:ext uri="{FF2B5EF4-FFF2-40B4-BE49-F238E27FC236}">
                    <a16:creationId xmlns="" xmlns:a16="http://schemas.microsoft.com/office/drawing/2014/main" id="{8614B261-542F-45DA-913D-6F06268E1A94}"/>
                  </a:ext>
                </a:extLst>
              </p:cNvPr>
              <p:cNvSpPr txBox="1"/>
              <p:nvPr/>
            </p:nvSpPr>
            <p:spPr>
              <a:xfrm>
                <a:off x="12373954" y="2652677"/>
                <a:ext cx="568104" cy="1024191"/>
              </a:xfrm>
              <a:prstGeom prst="rect">
                <a:avLst/>
              </a:prstGeom>
              <a:noFill/>
            </p:spPr>
            <p:txBody>
              <a:bodyPr wrap="square" rtlCol="0">
                <a:spAutoFit/>
              </a:bodyPr>
              <a:lstStyle/>
              <a:p>
                <a:pPr defTabSz="914377"/>
                <a14:m>
                  <m:oMathPara xmlns:m="http://schemas.openxmlformats.org/officeDocument/2006/math">
                    <m:oMathParaPr>
                      <m:jc m:val="centerGroup"/>
                    </m:oMathParaPr>
                    <m:oMath xmlns:m="http://schemas.openxmlformats.org/officeDocument/2006/math">
                      <m:sSub>
                        <m:sSubPr>
                          <m:ctrlPr>
                            <a:rPr lang="ru-RU" sz="5400" i="1" smtClean="0">
                              <a:solidFill>
                                <a:prstClr val="black"/>
                              </a:solidFill>
                              <a:latin typeface="Cambria Math"/>
                            </a:rPr>
                          </m:ctrlPr>
                        </m:sSubPr>
                        <m:e>
                          <m:acc>
                            <m:accPr>
                              <m:chr m:val="⃗"/>
                              <m:ctrlPr>
                                <a:rPr lang="ru-RU" sz="5400" i="1">
                                  <a:solidFill>
                                    <a:prstClr val="black"/>
                                  </a:solidFill>
                                  <a:latin typeface="Cambria Math"/>
                                </a:rPr>
                              </m:ctrlPr>
                            </m:accPr>
                            <m:e>
                              <m:r>
                                <a:rPr lang="en-US" sz="5400" i="1">
                                  <a:solidFill>
                                    <a:prstClr val="black"/>
                                  </a:solidFill>
                                  <a:latin typeface="Cambria Math" panose="02040503050406030204" pitchFamily="18" charset="0"/>
                                </a:rPr>
                                <m:t>𝐹</m:t>
                              </m:r>
                            </m:e>
                          </m:acc>
                        </m:e>
                        <m:sub>
                          <m:r>
                            <a:rPr lang="ru-RU" sz="5400" b="0" i="1" smtClean="0">
                              <a:solidFill>
                                <a:prstClr val="black"/>
                              </a:solidFill>
                              <a:latin typeface="Cambria Math" panose="02040503050406030204" pitchFamily="18" charset="0"/>
                            </a:rPr>
                            <m:t>ел.2</m:t>
                          </m:r>
                        </m:sub>
                      </m:sSub>
                    </m:oMath>
                  </m:oMathPara>
                </a14:m>
                <a:endParaRPr lang="ru-RU" sz="5400" dirty="0">
                  <a:solidFill>
                    <a:prstClr val="black"/>
                  </a:solidFill>
                  <a:latin typeface="Gerbera"/>
                </a:endParaRPr>
              </a:p>
            </p:txBody>
          </p:sp>
        </mc:Choice>
        <mc:Fallback xmlns="">
          <p:sp>
            <p:nvSpPr>
              <p:cNvPr id="27" name="TextBox 26">
                <a:extLst>
                  <a:ext uri="{FF2B5EF4-FFF2-40B4-BE49-F238E27FC236}">
                    <a16:creationId xmlns:a16="http://schemas.microsoft.com/office/drawing/2014/main" id="{8614B261-542F-45DA-913D-6F06268E1A94}"/>
                  </a:ext>
                </a:extLst>
              </p:cNvPr>
              <p:cNvSpPr txBox="1">
                <a:spLocks noRot="1" noChangeAspect="1" noMove="1" noResize="1" noEditPoints="1" noAdjustHandles="1" noChangeArrowheads="1" noChangeShapeType="1" noTextEdit="1"/>
              </p:cNvSpPr>
              <p:nvPr/>
            </p:nvSpPr>
            <p:spPr>
              <a:xfrm>
                <a:off x="12373954" y="2652677"/>
                <a:ext cx="568104" cy="1024191"/>
              </a:xfrm>
              <a:prstGeom prst="rect">
                <a:avLst/>
              </a:prstGeom>
              <a:blipFill>
                <a:blip r:embed="rId6"/>
                <a:stretch>
                  <a:fillRect r="-131183"/>
                </a:stretch>
              </a:blipFill>
            </p:spPr>
            <p:txBody>
              <a:bodyPr/>
              <a:lstStyle/>
              <a:p>
                <a:r>
                  <a:rPr lang="uk-UA">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 xmlns:a16="http://schemas.microsoft.com/office/drawing/2014/main" id="{65ACDD89-01A2-4DC9-879D-20F95A06951C}"/>
                  </a:ext>
                </a:extLst>
              </p:cNvPr>
              <p:cNvSpPr txBox="1"/>
              <p:nvPr/>
            </p:nvSpPr>
            <p:spPr>
              <a:xfrm>
                <a:off x="9323272" y="2652677"/>
                <a:ext cx="603287" cy="1024191"/>
              </a:xfrm>
              <a:prstGeom prst="rect">
                <a:avLst/>
              </a:prstGeom>
              <a:noFill/>
            </p:spPr>
            <p:txBody>
              <a:bodyPr wrap="square" rtlCol="0">
                <a:spAutoFit/>
              </a:bodyPr>
              <a:lstStyle/>
              <a:p>
                <a:pPr defTabSz="914377"/>
                <a14:m>
                  <m:oMathPara xmlns:m="http://schemas.openxmlformats.org/officeDocument/2006/math">
                    <m:oMathParaPr>
                      <m:jc m:val="centerGroup"/>
                    </m:oMathParaPr>
                    <m:oMath xmlns:m="http://schemas.openxmlformats.org/officeDocument/2006/math">
                      <m:sSub>
                        <m:sSubPr>
                          <m:ctrlPr>
                            <a:rPr lang="ru-RU" sz="5400" i="1" smtClean="0">
                              <a:solidFill>
                                <a:prstClr val="black"/>
                              </a:solidFill>
                              <a:latin typeface="Cambria Math"/>
                            </a:rPr>
                          </m:ctrlPr>
                        </m:sSubPr>
                        <m:e>
                          <m:acc>
                            <m:accPr>
                              <m:chr m:val="⃗"/>
                              <m:ctrlPr>
                                <a:rPr lang="ru-RU" sz="5400" i="1">
                                  <a:solidFill>
                                    <a:prstClr val="black"/>
                                  </a:solidFill>
                                  <a:latin typeface="Cambria Math"/>
                                </a:rPr>
                              </m:ctrlPr>
                            </m:accPr>
                            <m:e>
                              <m:r>
                                <a:rPr lang="en-US" sz="5400" i="1">
                                  <a:solidFill>
                                    <a:prstClr val="black"/>
                                  </a:solidFill>
                                  <a:latin typeface="Cambria Math" panose="02040503050406030204" pitchFamily="18" charset="0"/>
                                </a:rPr>
                                <m:t>𝐹</m:t>
                              </m:r>
                            </m:e>
                          </m:acc>
                        </m:e>
                        <m:sub>
                          <m:r>
                            <a:rPr lang="ru-RU" sz="5400" b="0" i="1" smtClean="0">
                              <a:solidFill>
                                <a:prstClr val="black"/>
                              </a:solidFill>
                              <a:latin typeface="Cambria Math" panose="02040503050406030204" pitchFamily="18" charset="0"/>
                            </a:rPr>
                            <m:t>ел.1</m:t>
                          </m:r>
                        </m:sub>
                      </m:sSub>
                    </m:oMath>
                  </m:oMathPara>
                </a14:m>
                <a:endParaRPr lang="ru-RU" sz="5400" dirty="0">
                  <a:solidFill>
                    <a:prstClr val="black"/>
                  </a:solidFill>
                  <a:latin typeface="Gerbera"/>
                </a:endParaRPr>
              </a:p>
            </p:txBody>
          </p:sp>
        </mc:Choice>
        <mc:Fallback xmlns="">
          <p:sp>
            <p:nvSpPr>
              <p:cNvPr id="28" name="TextBox 27">
                <a:extLst>
                  <a:ext uri="{FF2B5EF4-FFF2-40B4-BE49-F238E27FC236}">
                    <a16:creationId xmlns:a16="http://schemas.microsoft.com/office/drawing/2014/main" id="{65ACDD89-01A2-4DC9-879D-20F95A06951C}"/>
                  </a:ext>
                </a:extLst>
              </p:cNvPr>
              <p:cNvSpPr txBox="1">
                <a:spLocks noRot="1" noChangeAspect="1" noMove="1" noResize="1" noEditPoints="1" noAdjustHandles="1" noChangeArrowheads="1" noChangeShapeType="1" noTextEdit="1"/>
              </p:cNvSpPr>
              <p:nvPr/>
            </p:nvSpPr>
            <p:spPr>
              <a:xfrm>
                <a:off x="9323272" y="2652677"/>
                <a:ext cx="603287" cy="1024191"/>
              </a:xfrm>
              <a:prstGeom prst="rect">
                <a:avLst/>
              </a:prstGeom>
              <a:blipFill>
                <a:blip r:embed="rId7"/>
                <a:stretch>
                  <a:fillRect r="-119192"/>
                </a:stretch>
              </a:blipFill>
            </p:spPr>
            <p:txBody>
              <a:bodyPr/>
              <a:lstStyle/>
              <a:p>
                <a:r>
                  <a:rPr lang="uk-UA">
                    <a:noFill/>
                  </a:rPr>
                  <a:t> </a:t>
                </a:r>
              </a:p>
            </p:txBody>
          </p:sp>
        </mc:Fallback>
      </mc:AlternateContent>
      <p:sp>
        <p:nvSpPr>
          <p:cNvPr id="40" name="Овал 39">
            <a:extLst>
              <a:ext uri="{FF2B5EF4-FFF2-40B4-BE49-F238E27FC236}">
                <a16:creationId xmlns="" xmlns:a16="http://schemas.microsoft.com/office/drawing/2014/main" id="{F0C32A30-668E-467E-ACA8-3F1DAE5AAEB8}"/>
              </a:ext>
            </a:extLst>
          </p:cNvPr>
          <p:cNvSpPr/>
          <p:nvPr/>
        </p:nvSpPr>
        <p:spPr>
          <a:xfrm>
            <a:off x="10316610" y="3742898"/>
            <a:ext cx="191710" cy="191710"/>
          </a:xfrm>
          <a:prstGeom prst="ellipse">
            <a:avLst/>
          </a:prstGeom>
          <a:ln w="12700">
            <a:solidFill>
              <a:schemeClr val="tx1">
                <a:lumMod val="75000"/>
                <a:lumOff val="2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defTabSz="914377"/>
            <a:endParaRPr lang="ru-RU">
              <a:solidFill>
                <a:prstClr val="black"/>
              </a:solidFill>
              <a:latin typeface="Gerbera"/>
            </a:endParaRPr>
          </a:p>
        </p:txBody>
      </p:sp>
      <p:sp>
        <p:nvSpPr>
          <p:cNvPr id="41" name="Овал 40">
            <a:extLst>
              <a:ext uri="{FF2B5EF4-FFF2-40B4-BE49-F238E27FC236}">
                <a16:creationId xmlns="" xmlns:a16="http://schemas.microsoft.com/office/drawing/2014/main" id="{9A24C17A-E04C-47E4-8DDF-EB8EEA9B9EE7}"/>
              </a:ext>
            </a:extLst>
          </p:cNvPr>
          <p:cNvSpPr/>
          <p:nvPr/>
        </p:nvSpPr>
        <p:spPr>
          <a:xfrm>
            <a:off x="12192175" y="3753981"/>
            <a:ext cx="191710" cy="191710"/>
          </a:xfrm>
          <a:prstGeom prst="ellipse">
            <a:avLst/>
          </a:prstGeom>
          <a:ln w="12700">
            <a:solidFill>
              <a:schemeClr val="tx1">
                <a:lumMod val="75000"/>
                <a:lumOff val="2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defTabSz="914377"/>
            <a:endParaRPr lang="ru-RU">
              <a:solidFill>
                <a:prstClr val="black"/>
              </a:solidFill>
              <a:latin typeface="Gerbera"/>
            </a:endParaRPr>
          </a:p>
        </p:txBody>
      </p:sp>
      <p:pic>
        <p:nvPicPr>
          <p:cNvPr id="51" name="Рисунок 50">
            <a:extLst>
              <a:ext uri="{FF2B5EF4-FFF2-40B4-BE49-F238E27FC236}">
                <a16:creationId xmlns="" xmlns:a16="http://schemas.microsoft.com/office/drawing/2014/main" id="{26BFDB30-FA21-4012-A141-FC313E662A85}"/>
              </a:ext>
            </a:extLst>
          </p:cNvPr>
          <p:cNvPicPr>
            <a:picLocks noChangeAspect="1"/>
          </p:cNvPicPr>
          <p:nvPr/>
        </p:nvPicPr>
        <p:blipFill>
          <a:blip r:embed="rId8"/>
          <a:stretch>
            <a:fillRect/>
          </a:stretch>
        </p:blipFill>
        <p:spPr>
          <a:xfrm>
            <a:off x="423129" y="3676868"/>
            <a:ext cx="6827549" cy="1756796"/>
          </a:xfrm>
          <a:prstGeom prst="rect">
            <a:avLst/>
          </a:prstGeom>
        </p:spPr>
      </p:pic>
      <p:cxnSp>
        <p:nvCxnSpPr>
          <p:cNvPr id="52" name="Прямая со стрелкой 8">
            <a:extLst>
              <a:ext uri="{FF2B5EF4-FFF2-40B4-BE49-F238E27FC236}">
                <a16:creationId xmlns="" xmlns:a16="http://schemas.microsoft.com/office/drawing/2014/main" id="{387F6201-6365-4571-96F1-8A5038C69F37}"/>
              </a:ext>
            </a:extLst>
          </p:cNvPr>
          <p:cNvCxnSpPr>
            <a:cxnSpLocks/>
          </p:cNvCxnSpPr>
          <p:nvPr/>
        </p:nvCxnSpPr>
        <p:spPr>
          <a:xfrm>
            <a:off x="2148876" y="4212277"/>
            <a:ext cx="1188000" cy="0"/>
          </a:xfrm>
          <a:prstGeom prst="straightConnector1">
            <a:avLst/>
          </a:prstGeom>
          <a:ln w="57150">
            <a:solidFill>
              <a:schemeClr val="accent2">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3" name="TextBox 52">
                <a:extLst>
                  <a:ext uri="{FF2B5EF4-FFF2-40B4-BE49-F238E27FC236}">
                    <a16:creationId xmlns="" xmlns:a16="http://schemas.microsoft.com/office/drawing/2014/main" id="{925BFE60-6D8C-4087-809B-3490F2155896}"/>
                  </a:ext>
                </a:extLst>
              </p:cNvPr>
              <p:cNvSpPr txBox="1"/>
              <p:nvPr/>
            </p:nvSpPr>
            <p:spPr>
              <a:xfrm>
                <a:off x="1580772" y="2939788"/>
                <a:ext cx="568104" cy="1117807"/>
              </a:xfrm>
              <a:prstGeom prst="rect">
                <a:avLst/>
              </a:prstGeom>
              <a:noFill/>
            </p:spPr>
            <p:txBody>
              <a:bodyPr wrap="square" rtlCol="0">
                <a:spAutoFit/>
              </a:bodyPr>
              <a:lstStyle/>
              <a:p>
                <a:pPr defTabSz="914377"/>
                <a14:m>
                  <m:oMathPara xmlns:m="http://schemas.openxmlformats.org/officeDocument/2006/math">
                    <m:oMathParaPr>
                      <m:jc m:val="centerGroup"/>
                    </m:oMathParaPr>
                    <m:oMath xmlns:m="http://schemas.openxmlformats.org/officeDocument/2006/math">
                      <m:sSub>
                        <m:sSubPr>
                          <m:ctrlPr>
                            <a:rPr lang="ru-RU" sz="5400" i="1" smtClean="0">
                              <a:solidFill>
                                <a:prstClr val="black"/>
                              </a:solidFill>
                              <a:latin typeface="Cambria Math"/>
                            </a:rPr>
                          </m:ctrlPr>
                        </m:sSubPr>
                        <m:e>
                          <m:acc>
                            <m:accPr>
                              <m:chr m:val="⃗"/>
                              <m:ctrlPr>
                                <a:rPr lang="ru-RU" sz="5400" i="1">
                                  <a:solidFill>
                                    <a:prstClr val="black"/>
                                  </a:solidFill>
                                  <a:latin typeface="Cambria Math"/>
                                </a:rPr>
                              </m:ctrlPr>
                            </m:accPr>
                            <m:e>
                              <m:r>
                                <a:rPr lang="en-US" sz="5400" i="1">
                                  <a:solidFill>
                                    <a:prstClr val="black"/>
                                  </a:solidFill>
                                  <a:latin typeface="Cambria Math" panose="02040503050406030204" pitchFamily="18" charset="0"/>
                                </a:rPr>
                                <m:t>𝐹</m:t>
                              </m:r>
                            </m:e>
                          </m:acc>
                        </m:e>
                        <m:sub>
                          <m:r>
                            <a:rPr lang="ru-RU" sz="5400" b="0" i="1" smtClean="0">
                              <a:solidFill>
                                <a:prstClr val="black"/>
                              </a:solidFill>
                              <a:latin typeface="Cambria Math" panose="02040503050406030204" pitchFamily="18" charset="0"/>
                            </a:rPr>
                            <m:t>пруж.1</m:t>
                          </m:r>
                        </m:sub>
                      </m:sSub>
                    </m:oMath>
                  </m:oMathPara>
                </a14:m>
                <a:endParaRPr lang="ru-RU" sz="5400" dirty="0">
                  <a:solidFill>
                    <a:prstClr val="black"/>
                  </a:solidFill>
                  <a:latin typeface="Gerbera"/>
                </a:endParaRPr>
              </a:p>
            </p:txBody>
          </p:sp>
        </mc:Choice>
        <mc:Fallback xmlns="">
          <p:sp>
            <p:nvSpPr>
              <p:cNvPr id="53" name="TextBox 52">
                <a:extLst>
                  <a:ext uri="{FF2B5EF4-FFF2-40B4-BE49-F238E27FC236}">
                    <a16:creationId xmlns:a16="http://schemas.microsoft.com/office/drawing/2014/main" id="{925BFE60-6D8C-4087-809B-3490F2155896}"/>
                  </a:ext>
                </a:extLst>
              </p:cNvPr>
              <p:cNvSpPr txBox="1">
                <a:spLocks noRot="1" noChangeAspect="1" noMove="1" noResize="1" noEditPoints="1" noAdjustHandles="1" noChangeArrowheads="1" noChangeShapeType="1" noTextEdit="1"/>
              </p:cNvSpPr>
              <p:nvPr/>
            </p:nvSpPr>
            <p:spPr>
              <a:xfrm>
                <a:off x="1580772" y="2939788"/>
                <a:ext cx="568104" cy="1117807"/>
              </a:xfrm>
              <a:prstGeom prst="rect">
                <a:avLst/>
              </a:prstGeom>
              <a:blipFill>
                <a:blip r:embed="rId9"/>
                <a:stretch>
                  <a:fillRect r="-243617"/>
                </a:stretch>
              </a:blipFill>
            </p:spPr>
            <p:txBody>
              <a:bodyPr/>
              <a:lstStyle/>
              <a:p>
                <a:r>
                  <a:rPr lang="uk-UA">
                    <a:noFill/>
                  </a:rPr>
                  <a:t> </a:t>
                </a:r>
              </a:p>
            </p:txBody>
          </p:sp>
        </mc:Fallback>
      </mc:AlternateContent>
      <p:sp>
        <p:nvSpPr>
          <p:cNvPr id="54" name="Овал 53">
            <a:extLst>
              <a:ext uri="{FF2B5EF4-FFF2-40B4-BE49-F238E27FC236}">
                <a16:creationId xmlns="" xmlns:a16="http://schemas.microsoft.com/office/drawing/2014/main" id="{E5F21DAC-10E9-469B-A770-0ABB45115306}"/>
              </a:ext>
            </a:extLst>
          </p:cNvPr>
          <p:cNvSpPr/>
          <p:nvPr/>
        </p:nvSpPr>
        <p:spPr>
          <a:xfrm>
            <a:off x="2053021" y="4135469"/>
            <a:ext cx="191710" cy="191710"/>
          </a:xfrm>
          <a:prstGeom prst="ellipse">
            <a:avLst/>
          </a:prstGeom>
          <a:ln w="12700">
            <a:solidFill>
              <a:schemeClr val="tx1">
                <a:lumMod val="75000"/>
                <a:lumOff val="2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defTabSz="914377"/>
            <a:endParaRPr lang="ru-RU">
              <a:solidFill>
                <a:prstClr val="black"/>
              </a:solidFill>
              <a:latin typeface="Gerbera"/>
            </a:endParaRPr>
          </a:p>
        </p:txBody>
      </p:sp>
      <p:cxnSp>
        <p:nvCxnSpPr>
          <p:cNvPr id="55" name="Прямая со стрелкой 16">
            <a:extLst>
              <a:ext uri="{FF2B5EF4-FFF2-40B4-BE49-F238E27FC236}">
                <a16:creationId xmlns="" xmlns:a16="http://schemas.microsoft.com/office/drawing/2014/main" id="{20E62550-725E-4F20-B90F-B25CC864D39A}"/>
              </a:ext>
            </a:extLst>
          </p:cNvPr>
          <p:cNvCxnSpPr>
            <a:cxnSpLocks/>
          </p:cNvCxnSpPr>
          <p:nvPr/>
        </p:nvCxnSpPr>
        <p:spPr>
          <a:xfrm flipH="1">
            <a:off x="4222628" y="4212277"/>
            <a:ext cx="1188000" cy="0"/>
          </a:xfrm>
          <a:prstGeom prst="straightConnector1">
            <a:avLst/>
          </a:prstGeom>
          <a:ln w="57150">
            <a:solidFill>
              <a:srgbClr val="C55A1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6" name="TextBox 55">
                <a:extLst>
                  <a:ext uri="{FF2B5EF4-FFF2-40B4-BE49-F238E27FC236}">
                    <a16:creationId xmlns="" xmlns:a16="http://schemas.microsoft.com/office/drawing/2014/main" id="{22313176-31BD-4E4F-BC72-6894344F525E}"/>
                  </a:ext>
                </a:extLst>
              </p:cNvPr>
              <p:cNvSpPr txBox="1"/>
              <p:nvPr/>
            </p:nvSpPr>
            <p:spPr>
              <a:xfrm>
                <a:off x="4370403" y="2939788"/>
                <a:ext cx="603287" cy="1117807"/>
              </a:xfrm>
              <a:prstGeom prst="rect">
                <a:avLst/>
              </a:prstGeom>
              <a:noFill/>
            </p:spPr>
            <p:txBody>
              <a:bodyPr wrap="square" rtlCol="0">
                <a:spAutoFit/>
              </a:bodyPr>
              <a:lstStyle/>
              <a:p>
                <a:pPr defTabSz="914377"/>
                <a14:m>
                  <m:oMathPara xmlns:m="http://schemas.openxmlformats.org/officeDocument/2006/math">
                    <m:oMathParaPr>
                      <m:jc m:val="centerGroup"/>
                    </m:oMathParaPr>
                    <m:oMath xmlns:m="http://schemas.openxmlformats.org/officeDocument/2006/math">
                      <m:sSub>
                        <m:sSubPr>
                          <m:ctrlPr>
                            <a:rPr lang="ru-RU" sz="5400" i="1" smtClean="0">
                              <a:solidFill>
                                <a:prstClr val="black"/>
                              </a:solidFill>
                              <a:latin typeface="Cambria Math"/>
                            </a:rPr>
                          </m:ctrlPr>
                        </m:sSubPr>
                        <m:e>
                          <m:acc>
                            <m:accPr>
                              <m:chr m:val="⃗"/>
                              <m:ctrlPr>
                                <a:rPr lang="ru-RU" sz="5400" i="1">
                                  <a:solidFill>
                                    <a:prstClr val="black"/>
                                  </a:solidFill>
                                  <a:latin typeface="Cambria Math"/>
                                </a:rPr>
                              </m:ctrlPr>
                            </m:accPr>
                            <m:e>
                              <m:r>
                                <a:rPr lang="en-US" sz="5400" i="1">
                                  <a:solidFill>
                                    <a:prstClr val="black"/>
                                  </a:solidFill>
                                  <a:latin typeface="Cambria Math" panose="02040503050406030204" pitchFamily="18" charset="0"/>
                                </a:rPr>
                                <m:t>𝐹</m:t>
                              </m:r>
                            </m:e>
                          </m:acc>
                        </m:e>
                        <m:sub>
                          <m:r>
                            <a:rPr lang="ru-RU" sz="5400" b="0" i="1" smtClean="0">
                              <a:solidFill>
                                <a:prstClr val="black"/>
                              </a:solidFill>
                              <a:latin typeface="Cambria Math" panose="02040503050406030204" pitchFamily="18" charset="0"/>
                            </a:rPr>
                            <m:t>пруж.2</m:t>
                          </m:r>
                        </m:sub>
                      </m:sSub>
                    </m:oMath>
                  </m:oMathPara>
                </a14:m>
                <a:endParaRPr lang="ru-RU" sz="5400" dirty="0">
                  <a:solidFill>
                    <a:prstClr val="black"/>
                  </a:solidFill>
                  <a:latin typeface="Gerbera"/>
                </a:endParaRPr>
              </a:p>
            </p:txBody>
          </p:sp>
        </mc:Choice>
        <mc:Fallback xmlns="">
          <p:sp>
            <p:nvSpPr>
              <p:cNvPr id="56" name="TextBox 55">
                <a:extLst>
                  <a:ext uri="{FF2B5EF4-FFF2-40B4-BE49-F238E27FC236}">
                    <a16:creationId xmlns:a16="http://schemas.microsoft.com/office/drawing/2014/main" id="{22313176-31BD-4E4F-BC72-6894344F525E}"/>
                  </a:ext>
                </a:extLst>
              </p:cNvPr>
              <p:cNvSpPr txBox="1">
                <a:spLocks noRot="1" noChangeAspect="1" noMove="1" noResize="1" noEditPoints="1" noAdjustHandles="1" noChangeArrowheads="1" noChangeShapeType="1" noTextEdit="1"/>
              </p:cNvSpPr>
              <p:nvPr/>
            </p:nvSpPr>
            <p:spPr>
              <a:xfrm>
                <a:off x="4370403" y="2939788"/>
                <a:ext cx="603287" cy="1117807"/>
              </a:xfrm>
              <a:prstGeom prst="rect">
                <a:avLst/>
              </a:prstGeom>
              <a:blipFill>
                <a:blip r:embed="rId10"/>
                <a:stretch>
                  <a:fillRect r="-225253"/>
                </a:stretch>
              </a:blipFill>
            </p:spPr>
            <p:txBody>
              <a:bodyPr/>
              <a:lstStyle/>
              <a:p>
                <a:r>
                  <a:rPr lang="uk-UA">
                    <a:noFill/>
                  </a:rPr>
                  <a:t> </a:t>
                </a:r>
              </a:p>
            </p:txBody>
          </p:sp>
        </mc:Fallback>
      </mc:AlternateContent>
      <p:sp>
        <p:nvSpPr>
          <p:cNvPr id="57" name="Овал 56">
            <a:extLst>
              <a:ext uri="{FF2B5EF4-FFF2-40B4-BE49-F238E27FC236}">
                <a16:creationId xmlns="" xmlns:a16="http://schemas.microsoft.com/office/drawing/2014/main" id="{83C79BD7-3A8D-4310-B699-1738411914DB}"/>
              </a:ext>
            </a:extLst>
          </p:cNvPr>
          <p:cNvSpPr/>
          <p:nvPr/>
        </p:nvSpPr>
        <p:spPr>
          <a:xfrm>
            <a:off x="5363741" y="4116422"/>
            <a:ext cx="191710" cy="191710"/>
          </a:xfrm>
          <a:prstGeom prst="ellipse">
            <a:avLst/>
          </a:prstGeom>
          <a:ln w="12700">
            <a:solidFill>
              <a:schemeClr val="tx1">
                <a:lumMod val="75000"/>
                <a:lumOff val="2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defTabSz="914377"/>
            <a:endParaRPr lang="ru-RU">
              <a:solidFill>
                <a:prstClr val="black"/>
              </a:solidFill>
              <a:latin typeface="Gerbera"/>
            </a:endParaRPr>
          </a:p>
        </p:txBody>
      </p:sp>
      <p:sp>
        <p:nvSpPr>
          <p:cNvPr id="29" name="Button Color - Down">
            <a:extLst>
              <a:ext uri="{FF2B5EF4-FFF2-40B4-BE49-F238E27FC236}">
                <a16:creationId xmlns="" xmlns:a16="http://schemas.microsoft.com/office/drawing/2014/main" id="{09CAB23A-0503-4AE9-8161-D690A9B89FC3}"/>
              </a:ext>
            </a:extLst>
          </p:cNvPr>
          <p:cNvSpPr/>
          <p:nvPr/>
        </p:nvSpPr>
        <p:spPr>
          <a:xfrm>
            <a:off x="694696" y="6262739"/>
            <a:ext cx="13010818" cy="893575"/>
          </a:xfrm>
          <a:prstGeom prst="rect">
            <a:avLst/>
          </a:prstGeom>
          <a:solidFill>
            <a:srgbClr val="2E7E32"/>
          </a:solidFill>
          <a:ln w="38100">
            <a:solidFill>
              <a:srgbClr val="2E7E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400" b="1" dirty="0">
                <a:latin typeface="Arial" panose="020B0604020202020204" pitchFamily="34" charset="0"/>
                <a:cs typeface="Arial" panose="020B0604020202020204" pitchFamily="34" charset="0"/>
              </a:rPr>
              <a:t>2. </a:t>
            </a:r>
            <a:r>
              <a:rPr lang="ru-RU" sz="4400" b="1" dirty="0" err="1">
                <a:latin typeface="Arial" panose="020B0604020202020204" pitchFamily="34" charset="0"/>
                <a:cs typeface="Arial" panose="020B0604020202020204" pitchFamily="34" charset="0"/>
              </a:rPr>
              <a:t>Сили</a:t>
            </a:r>
            <a:r>
              <a:rPr lang="ru-RU" sz="4400" b="1" dirty="0">
                <a:latin typeface="Arial" panose="020B0604020202020204" pitchFamily="34" charset="0"/>
                <a:cs typeface="Arial" panose="020B0604020202020204" pitchFamily="34" charset="0"/>
              </a:rPr>
              <a:t> </a:t>
            </a:r>
            <a:r>
              <a:rPr lang="ru-RU" sz="4400" b="1" dirty="0" err="1">
                <a:latin typeface="Arial" panose="020B0604020202020204" pitchFamily="34" charset="0"/>
                <a:cs typeface="Arial" panose="020B0604020202020204" pitchFamily="34" charset="0"/>
              </a:rPr>
              <a:t>завжди</a:t>
            </a:r>
            <a:r>
              <a:rPr lang="ru-RU" sz="4400" b="1" dirty="0">
                <a:latin typeface="Arial" panose="020B0604020202020204" pitchFamily="34" charset="0"/>
                <a:cs typeface="Arial" panose="020B0604020202020204" pitchFamily="34" charset="0"/>
              </a:rPr>
              <a:t> </a:t>
            </a:r>
            <a:r>
              <a:rPr lang="ru-RU" sz="4400" b="1" dirty="0" err="1">
                <a:solidFill>
                  <a:srgbClr val="FFFF00"/>
                </a:solidFill>
                <a:latin typeface="Arial" panose="020B0604020202020204" pitchFamily="34" charset="0"/>
                <a:cs typeface="Arial" panose="020B0604020202020204" pitchFamily="34" charset="0"/>
              </a:rPr>
              <a:t>виникають</a:t>
            </a:r>
            <a:r>
              <a:rPr lang="ru-RU" sz="4400" b="1" dirty="0">
                <a:solidFill>
                  <a:srgbClr val="FFFF00"/>
                </a:solidFill>
                <a:latin typeface="Arial" panose="020B0604020202020204" pitchFamily="34" charset="0"/>
                <a:cs typeface="Arial" panose="020B0604020202020204" pitchFamily="34" charset="0"/>
              </a:rPr>
              <a:t> парами</a:t>
            </a:r>
            <a:endParaRPr lang="uk-UA" sz="4400" b="1" dirty="0">
              <a:solidFill>
                <a:srgbClr val="FFFF00"/>
              </a:solidFill>
              <a:latin typeface="Arial" panose="020B0604020202020204" pitchFamily="34" charset="0"/>
              <a:cs typeface="Arial" panose="020B0604020202020204" pitchFamily="34" charset="0"/>
            </a:endParaRPr>
          </a:p>
        </p:txBody>
      </p:sp>
      <p:sp>
        <p:nvSpPr>
          <p:cNvPr id="30" name="Button Color - Down">
            <a:extLst>
              <a:ext uri="{FF2B5EF4-FFF2-40B4-BE49-F238E27FC236}">
                <a16:creationId xmlns="" xmlns:a16="http://schemas.microsoft.com/office/drawing/2014/main" id="{C99DCC7C-2B78-4A31-B57F-18B9FCFC4099}"/>
              </a:ext>
            </a:extLst>
          </p:cNvPr>
          <p:cNvSpPr/>
          <p:nvPr/>
        </p:nvSpPr>
        <p:spPr>
          <a:xfrm>
            <a:off x="694695" y="5690070"/>
            <a:ext cx="13010818" cy="1583963"/>
          </a:xfrm>
          <a:prstGeom prst="rect">
            <a:avLst/>
          </a:prstGeom>
          <a:solidFill>
            <a:srgbClr val="2E7E32"/>
          </a:solidFill>
          <a:ln w="38100">
            <a:solidFill>
              <a:srgbClr val="2E7E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400" b="1" dirty="0">
                <a:latin typeface="Arial" panose="020B0604020202020204" pitchFamily="34" charset="0"/>
                <a:cs typeface="Arial" panose="020B0604020202020204" pitchFamily="34" charset="0"/>
              </a:rPr>
              <a:t>3. </a:t>
            </a:r>
            <a:r>
              <a:rPr lang="ru-RU" sz="4400" b="1" dirty="0">
                <a:solidFill>
                  <a:srgbClr val="FFFF00"/>
                </a:solidFill>
                <a:latin typeface="Arial" panose="020B0604020202020204" pitchFamily="34" charset="0"/>
                <a:cs typeface="Arial" panose="020B0604020202020204" pitchFamily="34" charset="0"/>
              </a:rPr>
              <a:t>Пари сил</a:t>
            </a:r>
            <a:r>
              <a:rPr lang="ru-RU" sz="4400" b="1" dirty="0">
                <a:latin typeface="Arial" panose="020B0604020202020204" pitchFamily="34" charset="0"/>
                <a:cs typeface="Arial" panose="020B0604020202020204" pitchFamily="34" charset="0"/>
              </a:rPr>
              <a:t>, </a:t>
            </a:r>
            <a:r>
              <a:rPr lang="ru-RU" sz="4400" b="1" dirty="0" err="1">
                <a:latin typeface="Arial" panose="020B0604020202020204" pitchFamily="34" charset="0"/>
                <a:cs typeface="Arial" panose="020B0604020202020204" pitchFamily="34" charset="0"/>
              </a:rPr>
              <a:t>що</a:t>
            </a:r>
            <a:r>
              <a:rPr lang="ru-RU" sz="4400" b="1" dirty="0">
                <a:latin typeface="Arial" panose="020B0604020202020204" pitchFamily="34" charset="0"/>
                <a:cs typeface="Arial" panose="020B0604020202020204" pitchFamily="34" charset="0"/>
              </a:rPr>
              <a:t> </a:t>
            </a:r>
            <a:r>
              <a:rPr lang="ru-RU" sz="4400" b="1" dirty="0" err="1">
                <a:latin typeface="Arial" panose="020B0604020202020204" pitchFamily="34" charset="0"/>
                <a:cs typeface="Arial" panose="020B0604020202020204" pitchFamily="34" charset="0"/>
              </a:rPr>
              <a:t>виникають</a:t>
            </a:r>
            <a:r>
              <a:rPr lang="ru-RU" sz="4400" b="1" dirty="0">
                <a:latin typeface="Arial" panose="020B0604020202020204" pitchFamily="34" charset="0"/>
                <a:cs typeface="Arial" panose="020B0604020202020204" pitchFamily="34" charset="0"/>
              </a:rPr>
              <a:t> </a:t>
            </a:r>
            <a:r>
              <a:rPr lang="ru-RU" sz="4400" b="1" dirty="0" err="1">
                <a:latin typeface="Arial" panose="020B0604020202020204" pitchFamily="34" charset="0"/>
                <a:cs typeface="Arial" panose="020B0604020202020204" pitchFamily="34" charset="0"/>
              </a:rPr>
              <a:t>під</a:t>
            </a:r>
            <a:r>
              <a:rPr lang="ru-RU" sz="4400" b="1" dirty="0">
                <a:latin typeface="Arial" panose="020B0604020202020204" pitchFamily="34" charset="0"/>
                <a:cs typeface="Arial" panose="020B0604020202020204" pitchFamily="34" charset="0"/>
              </a:rPr>
              <a:t> час </a:t>
            </a:r>
            <a:r>
              <a:rPr lang="ru-RU" sz="4400" b="1" dirty="0" err="1">
                <a:latin typeface="Arial" panose="020B0604020202020204" pitchFamily="34" charset="0"/>
                <a:cs typeface="Arial" panose="020B0604020202020204" pitchFamily="34" charset="0"/>
              </a:rPr>
              <a:t>взаємодії</a:t>
            </a:r>
            <a:r>
              <a:rPr lang="ru-RU" sz="4400" b="1" dirty="0">
                <a:latin typeface="Arial" panose="020B0604020202020204" pitchFamily="34" charset="0"/>
                <a:cs typeface="Arial" panose="020B0604020202020204" pitchFamily="34" charset="0"/>
              </a:rPr>
              <a:t> </a:t>
            </a:r>
            <a:r>
              <a:rPr lang="ru-RU" sz="4400" b="1" dirty="0" err="1">
                <a:latin typeface="Arial" panose="020B0604020202020204" pitchFamily="34" charset="0"/>
                <a:cs typeface="Arial" panose="020B0604020202020204" pitchFamily="34" charset="0"/>
              </a:rPr>
              <a:t>двох</a:t>
            </a:r>
            <a:r>
              <a:rPr lang="ru-RU" sz="4400" b="1" dirty="0">
                <a:latin typeface="Arial" panose="020B0604020202020204" pitchFamily="34" charset="0"/>
                <a:cs typeface="Arial" panose="020B0604020202020204" pitchFamily="34" charset="0"/>
              </a:rPr>
              <a:t> </a:t>
            </a:r>
            <a:r>
              <a:rPr lang="ru-RU" sz="4400" b="1" dirty="0" err="1">
                <a:latin typeface="Arial" panose="020B0604020202020204" pitchFamily="34" charset="0"/>
                <a:cs typeface="Arial" panose="020B0604020202020204" pitchFamily="34" charset="0"/>
              </a:rPr>
              <a:t>тіл</a:t>
            </a:r>
            <a:r>
              <a:rPr lang="ru-RU" sz="4400" b="1" dirty="0">
                <a:latin typeface="Arial" panose="020B0604020202020204" pitchFamily="34" charset="0"/>
                <a:cs typeface="Arial" panose="020B0604020202020204" pitchFamily="34" charset="0"/>
              </a:rPr>
              <a:t>, </a:t>
            </a:r>
            <a:r>
              <a:rPr lang="ru-RU" sz="4400" b="1" dirty="0" err="1">
                <a:latin typeface="Arial" panose="020B0604020202020204" pitchFamily="34" charset="0"/>
                <a:cs typeface="Arial" panose="020B0604020202020204" pitchFamily="34" charset="0"/>
              </a:rPr>
              <a:t>завжди</a:t>
            </a:r>
            <a:r>
              <a:rPr lang="ru-RU" sz="4400" b="1" dirty="0">
                <a:latin typeface="Arial" panose="020B0604020202020204" pitchFamily="34" charset="0"/>
                <a:cs typeface="Arial" panose="020B0604020202020204" pitchFamily="34" charset="0"/>
              </a:rPr>
              <a:t> </a:t>
            </a:r>
            <a:r>
              <a:rPr lang="ru-RU" sz="4400" b="1" dirty="0" err="1">
                <a:solidFill>
                  <a:srgbClr val="FFFF00"/>
                </a:solidFill>
                <a:latin typeface="Arial" panose="020B0604020202020204" pitchFamily="34" charset="0"/>
                <a:cs typeface="Arial" panose="020B0604020202020204" pitchFamily="34" charset="0"/>
              </a:rPr>
              <a:t>мають</a:t>
            </a:r>
            <a:r>
              <a:rPr lang="ru-RU" sz="4400" b="1" dirty="0">
                <a:solidFill>
                  <a:srgbClr val="FFFF00"/>
                </a:solidFill>
                <a:latin typeface="Arial" panose="020B0604020202020204" pitchFamily="34" charset="0"/>
                <a:cs typeface="Arial" panose="020B0604020202020204" pitchFamily="34" charset="0"/>
              </a:rPr>
              <a:t> одну природу</a:t>
            </a:r>
            <a:endParaRPr lang="uk-UA" sz="4400" b="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4000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fade">
                                      <p:cBhvr>
                                        <p:cTn id="13" dur="500"/>
                                        <p:tgtEl>
                                          <p:spTgt spid="54"/>
                                        </p:tgtEl>
                                      </p:cBhvr>
                                    </p:animEffect>
                                  </p:childTnLst>
                                </p:cTn>
                              </p:par>
                              <p:par>
                                <p:cTn id="14" presetID="22" presetClass="entr" presetSubtype="8" fill="hold"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wipe(left)">
                                      <p:cBhvr>
                                        <p:cTn id="16" dur="1000"/>
                                        <p:tgtEl>
                                          <p:spTgt spid="52"/>
                                        </p:tgtEl>
                                      </p:cBhvr>
                                    </p:animEffect>
                                  </p:childTnLst>
                                </p:cTn>
                              </p:par>
                              <p:par>
                                <p:cTn id="17" presetID="10" presetClass="entr" presetSubtype="0" fill="hold" grpId="0" nodeType="withEffect">
                                  <p:stCondLst>
                                    <p:cond delay="5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500"/>
                                        <p:tgtEl>
                                          <p:spTgt spid="53"/>
                                        </p:tgtEl>
                                      </p:cBhvr>
                                    </p:animEffect>
                                  </p:childTnLst>
                                </p:cTn>
                              </p:par>
                              <p:par>
                                <p:cTn id="20" presetID="10" presetClass="entr" presetSubtype="0" fill="hold" grpId="0" nodeType="withEffect">
                                  <p:stCondLst>
                                    <p:cond delay="500"/>
                                  </p:stCondLst>
                                  <p:childTnLst>
                                    <p:set>
                                      <p:cBhvr>
                                        <p:cTn id="21" dur="1" fill="hold">
                                          <p:stCondLst>
                                            <p:cond delay="0"/>
                                          </p:stCondLst>
                                        </p:cTn>
                                        <p:tgtEl>
                                          <p:spTgt spid="57"/>
                                        </p:tgtEl>
                                        <p:attrNameLst>
                                          <p:attrName>style.visibility</p:attrName>
                                        </p:attrNameLst>
                                      </p:cBhvr>
                                      <p:to>
                                        <p:strVal val="visible"/>
                                      </p:to>
                                    </p:set>
                                    <p:animEffect transition="in" filter="fade">
                                      <p:cBhvr>
                                        <p:cTn id="22" dur="500"/>
                                        <p:tgtEl>
                                          <p:spTgt spid="57"/>
                                        </p:tgtEl>
                                      </p:cBhvr>
                                    </p:animEffect>
                                  </p:childTnLst>
                                </p:cTn>
                              </p:par>
                              <p:par>
                                <p:cTn id="23" presetID="22" presetClass="entr" presetSubtype="2" fill="hold" nodeType="with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1000"/>
                                        <p:tgtEl>
                                          <p:spTgt spid="55"/>
                                        </p:tgtEl>
                                      </p:cBhvr>
                                    </p:animEffect>
                                  </p:childTnLst>
                                </p:cTn>
                              </p:par>
                              <p:par>
                                <p:cTn id="26" presetID="10" presetClass="entr" presetSubtype="0" fill="hold" grpId="0" nodeType="withEffect">
                                  <p:stCondLst>
                                    <p:cond delay="500"/>
                                  </p:stCondLst>
                                  <p:childTnLst>
                                    <p:set>
                                      <p:cBhvr>
                                        <p:cTn id="27" dur="1" fill="hold">
                                          <p:stCondLst>
                                            <p:cond delay="0"/>
                                          </p:stCondLst>
                                        </p:cTn>
                                        <p:tgtEl>
                                          <p:spTgt spid="56"/>
                                        </p:tgtEl>
                                        <p:attrNameLst>
                                          <p:attrName>style.visibility</p:attrName>
                                        </p:attrNameLst>
                                      </p:cBhvr>
                                      <p:to>
                                        <p:strVal val="visible"/>
                                      </p:to>
                                    </p:set>
                                    <p:animEffect transition="in" filter="fade">
                                      <p:cBhvr>
                                        <p:cTn id="28" dur="500"/>
                                        <p:tgtEl>
                                          <p:spTgt spid="56"/>
                                        </p:tgtEl>
                                      </p:cBhvr>
                                    </p:animEffect>
                                  </p:childTnLst>
                                </p:cTn>
                              </p:par>
                            </p:childTnLst>
                          </p:cTn>
                        </p:par>
                        <p:par>
                          <p:cTn id="29" fill="hold">
                            <p:stCondLst>
                              <p:cond delay="200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10" presetClass="entr" presetSubtype="0" fill="hold" grpId="0" nodeType="afterEffect">
                                  <p:stCondLst>
                                    <p:cond delay="0"/>
                                  </p:stCondLst>
                                  <p:childTnLst>
                                    <p:set>
                                      <p:cBhvr>
                                        <p:cTn id="37" dur="1" fill="hold">
                                          <p:stCondLst>
                                            <p:cond delay="0"/>
                                          </p:stCondLst>
                                        </p:cTn>
                                        <p:tgtEl>
                                          <p:spTgt spid="40"/>
                                        </p:tgtEl>
                                        <p:attrNameLst>
                                          <p:attrName>style.visibility</p:attrName>
                                        </p:attrNameLst>
                                      </p:cBhvr>
                                      <p:to>
                                        <p:strVal val="visible"/>
                                      </p:to>
                                    </p:set>
                                    <p:animEffect transition="in" filter="fade">
                                      <p:cBhvr>
                                        <p:cTn id="38" dur="500"/>
                                        <p:tgtEl>
                                          <p:spTgt spid="40"/>
                                        </p:tgtEl>
                                      </p:cBhvr>
                                    </p:animEffect>
                                  </p:childTnLst>
                                </p:cTn>
                              </p:par>
                              <p:par>
                                <p:cTn id="39" presetID="22" presetClass="entr" presetSubtype="2"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right)">
                                      <p:cBhvr>
                                        <p:cTn id="41" dur="1000"/>
                                        <p:tgtEl>
                                          <p:spTgt spid="26"/>
                                        </p:tgtEl>
                                      </p:cBhvr>
                                    </p:animEffect>
                                  </p:childTnLst>
                                </p:cTn>
                              </p:par>
                              <p:par>
                                <p:cTn id="42" presetID="10" presetClass="entr" presetSubtype="0" fill="hold" grpId="0" nodeType="withEffect">
                                  <p:stCondLst>
                                    <p:cond delay="50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500"/>
                                        <p:tgtEl>
                                          <p:spTgt spid="2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500"/>
                                        <p:tgtEl>
                                          <p:spTgt spid="41"/>
                                        </p:tgtEl>
                                      </p:cBhvr>
                                    </p:animEffect>
                                  </p:childTnLst>
                                </p:cTn>
                              </p:par>
                              <p:par>
                                <p:cTn id="48" presetID="22" presetClass="entr" presetSubtype="8" fill="hold" nodeType="with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left)">
                                      <p:cBhvr>
                                        <p:cTn id="50" dur="1000"/>
                                        <p:tgtEl>
                                          <p:spTgt spid="25"/>
                                        </p:tgtEl>
                                      </p:cBhvr>
                                    </p:animEffect>
                                  </p:childTnLst>
                                </p:cTn>
                              </p:par>
                              <p:par>
                                <p:cTn id="51" presetID="10" presetClass="entr" presetSubtype="0" fill="hold" grpId="0" nodeType="withEffect">
                                  <p:stCondLst>
                                    <p:cond delay="500"/>
                                  </p:stCondLst>
                                  <p:childTnLst>
                                    <p:set>
                                      <p:cBhvr>
                                        <p:cTn id="52" dur="1" fill="hold">
                                          <p:stCondLst>
                                            <p:cond delay="0"/>
                                          </p:stCondLst>
                                        </p:cTn>
                                        <p:tgtEl>
                                          <p:spTgt spid="27"/>
                                        </p:tgtEl>
                                        <p:attrNameLst>
                                          <p:attrName>style.visibility</p:attrName>
                                        </p:attrNameLst>
                                      </p:cBhvr>
                                      <p:to>
                                        <p:strVal val="visible"/>
                                      </p:to>
                                    </p:set>
                                    <p:animEffect transition="in" filter="fade">
                                      <p:cBhvr>
                                        <p:cTn id="53" dur="500"/>
                                        <p:tgtEl>
                                          <p:spTgt spid="27"/>
                                        </p:tgtEl>
                                      </p:cBhvr>
                                    </p:animEffect>
                                  </p:childTnLst>
                                </p:cTn>
                              </p:par>
                            </p:childTnLst>
                          </p:cTn>
                        </p:par>
                        <p:par>
                          <p:cTn id="54" fill="hold">
                            <p:stCondLst>
                              <p:cond delay="4000"/>
                            </p:stCondLst>
                            <p:childTnLst>
                              <p:par>
                                <p:cTn id="55" presetID="22" presetClass="entr" presetSubtype="8"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wipe(left)">
                                      <p:cBhvr>
                                        <p:cTn id="57" dur="500"/>
                                        <p:tgtEl>
                                          <p:spTgt spid="2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1" nodeType="clickEffect">
                                  <p:stCondLst>
                                    <p:cond delay="0"/>
                                  </p:stCondLst>
                                  <p:childTnLst>
                                    <p:animEffect transition="out" filter="fade">
                                      <p:cBhvr>
                                        <p:cTn id="61" dur="500"/>
                                        <p:tgtEl>
                                          <p:spTgt spid="24"/>
                                        </p:tgtEl>
                                      </p:cBhvr>
                                    </p:animEffect>
                                    <p:set>
                                      <p:cBhvr>
                                        <p:cTn id="62" dur="1" fill="hold">
                                          <p:stCondLst>
                                            <p:cond delay="499"/>
                                          </p:stCondLst>
                                        </p:cTn>
                                        <p:tgtEl>
                                          <p:spTgt spid="24"/>
                                        </p:tgtEl>
                                        <p:attrNameLst>
                                          <p:attrName>style.visibility</p:attrName>
                                        </p:attrNameLst>
                                      </p:cBhvr>
                                      <p:to>
                                        <p:strVal val="hidden"/>
                                      </p:to>
                                    </p:set>
                                  </p:childTnLst>
                                </p:cTn>
                              </p:par>
                            </p:childTnLst>
                          </p:cTn>
                        </p:par>
                        <p:par>
                          <p:cTn id="63" fill="hold">
                            <p:stCondLst>
                              <p:cond delay="500"/>
                            </p:stCondLst>
                            <p:childTnLst>
                              <p:par>
                                <p:cTn id="64" presetID="22" presetClass="entr" presetSubtype="8" fill="hold" grpId="0" nodeType="after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wipe(left)">
                                      <p:cBhvr>
                                        <p:cTn id="66" dur="500"/>
                                        <p:tgtEl>
                                          <p:spTgt spid="29"/>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grpId="1" nodeType="clickEffect">
                                  <p:stCondLst>
                                    <p:cond delay="0"/>
                                  </p:stCondLst>
                                  <p:childTnLst>
                                    <p:animEffect transition="out" filter="fade">
                                      <p:cBhvr>
                                        <p:cTn id="70" dur="500"/>
                                        <p:tgtEl>
                                          <p:spTgt spid="29"/>
                                        </p:tgtEl>
                                      </p:cBhvr>
                                    </p:animEffect>
                                    <p:set>
                                      <p:cBhvr>
                                        <p:cTn id="71" dur="1" fill="hold">
                                          <p:stCondLst>
                                            <p:cond delay="499"/>
                                          </p:stCondLst>
                                        </p:cTn>
                                        <p:tgtEl>
                                          <p:spTgt spid="29"/>
                                        </p:tgtEl>
                                        <p:attrNameLst>
                                          <p:attrName>style.visibility</p:attrName>
                                        </p:attrNameLst>
                                      </p:cBhvr>
                                      <p:to>
                                        <p:strVal val="hidden"/>
                                      </p:to>
                                    </p:set>
                                  </p:childTnLst>
                                </p:cTn>
                              </p:par>
                            </p:childTnLst>
                          </p:cTn>
                        </p:par>
                        <p:par>
                          <p:cTn id="72" fill="hold">
                            <p:stCondLst>
                              <p:cond delay="500"/>
                            </p:stCondLst>
                            <p:childTnLst>
                              <p:par>
                                <p:cTn id="73" presetID="22" presetClass="entr" presetSubtype="8" fill="hold" grpId="0" nodeType="afterEffect">
                                  <p:stCondLst>
                                    <p:cond delay="0"/>
                                  </p:stCondLst>
                                  <p:childTnLst>
                                    <p:set>
                                      <p:cBhvr>
                                        <p:cTn id="74" dur="1" fill="hold">
                                          <p:stCondLst>
                                            <p:cond delay="0"/>
                                          </p:stCondLst>
                                        </p:cTn>
                                        <p:tgtEl>
                                          <p:spTgt spid="30"/>
                                        </p:tgtEl>
                                        <p:attrNameLst>
                                          <p:attrName>style.visibility</p:attrName>
                                        </p:attrNameLst>
                                      </p:cBhvr>
                                      <p:to>
                                        <p:strVal val="visible"/>
                                      </p:to>
                                    </p:set>
                                    <p:animEffect transition="in" filter="wipe(left)">
                                      <p:cBhvr>
                                        <p:cTn id="7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7" grpId="0"/>
      <p:bldP spid="28" grpId="0"/>
      <p:bldP spid="40" grpId="0" animBg="1"/>
      <p:bldP spid="41" grpId="0" animBg="1"/>
      <p:bldP spid="53" grpId="0"/>
      <p:bldP spid="54" grpId="0" animBg="1"/>
      <p:bldP spid="56" grpId="0"/>
      <p:bldP spid="57" grpId="0" animBg="1"/>
      <p:bldP spid="29" grpId="0" animBg="1"/>
      <p:bldP spid="29" grpId="1" animBg="1"/>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увати 2"/>
          <p:cNvGrpSpPr/>
          <p:nvPr/>
        </p:nvGrpSpPr>
        <p:grpSpPr>
          <a:xfrm>
            <a:off x="124149" y="7366139"/>
            <a:ext cx="597960" cy="597960"/>
            <a:chOff x="250056" y="6952092"/>
            <a:chExt cx="863849" cy="863849"/>
          </a:xfrm>
        </p:grpSpPr>
        <p:sp>
          <p:nvSpPr>
            <p:cNvPr id="2" name="Овал 1"/>
            <p:cNvSpPr/>
            <p:nvPr/>
          </p:nvSpPr>
          <p:spPr>
            <a:xfrm>
              <a:off x="250056" y="6952092"/>
              <a:ext cx="863849" cy="863849"/>
            </a:xfrm>
            <a:prstGeom prst="ellipse">
              <a:avLst/>
            </a:prstGeom>
            <a:solidFill>
              <a:srgbClr val="0F303F"/>
            </a:solidFill>
            <a:ln>
              <a:solidFill>
                <a:srgbClr val="0F30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21" name="Picture 14">
              <a:hlinkClick r:id="" action="ppaction://hlinkshowjump?jump=previousslid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314586" y="7027419"/>
              <a:ext cx="724562" cy="713194"/>
            </a:xfrm>
            <a:prstGeom prst="rect">
              <a:avLst/>
            </a:prstGeom>
          </p:spPr>
        </p:pic>
      </p:grpSp>
      <p:sp>
        <p:nvSpPr>
          <p:cNvPr id="4" name="Rectangle 3"/>
          <p:cNvSpPr/>
          <p:nvPr/>
        </p:nvSpPr>
        <p:spPr>
          <a:xfrm>
            <a:off x="617" y="1"/>
            <a:ext cx="14398978" cy="988405"/>
          </a:xfrm>
          <a:prstGeom prst="rect">
            <a:avLst/>
          </a:prstGeom>
          <a:solidFill>
            <a:srgbClr val="0F303F"/>
          </a:solidFill>
          <a:ln>
            <a:solidFill>
              <a:srgbClr val="0F303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79906"/>
            <a:endParaRPr lang="en-GB" sz="1596" kern="0">
              <a:solidFill>
                <a:srgbClr val="009688"/>
              </a:solidFill>
            </a:endParaRPr>
          </a:p>
        </p:txBody>
      </p:sp>
      <p:sp>
        <p:nvSpPr>
          <p:cNvPr id="5" name="Title 1"/>
          <p:cNvSpPr>
            <a:spLocks noGrp="1"/>
          </p:cNvSpPr>
          <p:nvPr>
            <p:ph type="title"/>
          </p:nvPr>
        </p:nvSpPr>
        <p:spPr>
          <a:xfrm>
            <a:off x="423129" y="271511"/>
            <a:ext cx="12419118" cy="716898"/>
          </a:xfrm>
        </p:spPr>
        <p:txBody>
          <a:bodyPr>
            <a:noAutofit/>
          </a:bodyPr>
          <a:lstStyle/>
          <a:p>
            <a:r>
              <a:rPr lang="uk-UA" sz="4800" dirty="0">
                <a:solidFill>
                  <a:schemeClr val="bg1"/>
                </a:solidFill>
                <a:latin typeface="Arial" panose="020B0604020202020204" pitchFamily="34" charset="0"/>
                <a:ea typeface="Roboto" panose="02000000000000000000" pitchFamily="2" charset="0"/>
                <a:cs typeface="Arial" panose="020B0604020202020204" pitchFamily="34" charset="0"/>
              </a:rPr>
              <a:t>Деякі особливості взаємодії тіл</a:t>
            </a:r>
          </a:p>
        </p:txBody>
      </p:sp>
      <p:grpSp>
        <p:nvGrpSpPr>
          <p:cNvPr id="31" name="Групувати 30"/>
          <p:cNvGrpSpPr/>
          <p:nvPr/>
        </p:nvGrpSpPr>
        <p:grpSpPr>
          <a:xfrm rot="10800000">
            <a:off x="13681182" y="7366139"/>
            <a:ext cx="597960" cy="597960"/>
            <a:chOff x="250056" y="6952092"/>
            <a:chExt cx="863849" cy="863849"/>
          </a:xfrm>
        </p:grpSpPr>
        <p:sp>
          <p:nvSpPr>
            <p:cNvPr id="32" name="Овал 31"/>
            <p:cNvSpPr/>
            <p:nvPr/>
          </p:nvSpPr>
          <p:spPr>
            <a:xfrm>
              <a:off x="250056" y="6952092"/>
              <a:ext cx="863849" cy="863849"/>
            </a:xfrm>
            <a:prstGeom prst="ellipse">
              <a:avLst/>
            </a:prstGeom>
            <a:solidFill>
              <a:srgbClr val="0F303F"/>
            </a:solidFill>
            <a:ln>
              <a:solidFill>
                <a:srgbClr val="0F30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33" name="Picture 14">
              <a:hlinkClick r:id="" action="ppaction://hlinkshowjump?jump=nextslid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314586" y="7027419"/>
              <a:ext cx="724562" cy="713194"/>
            </a:xfrm>
            <a:prstGeom prst="rect">
              <a:avLst/>
            </a:prstGeom>
          </p:spPr>
        </p:pic>
      </p:grpSp>
      <p:sp>
        <p:nvSpPr>
          <p:cNvPr id="11" name="TextBox 10"/>
          <p:cNvSpPr txBox="1"/>
          <p:nvPr/>
        </p:nvSpPr>
        <p:spPr>
          <a:xfrm>
            <a:off x="1314450" y="2200275"/>
            <a:ext cx="10341934" cy="646331"/>
          </a:xfrm>
          <a:prstGeom prst="rect">
            <a:avLst/>
          </a:prstGeom>
          <a:noFill/>
        </p:spPr>
        <p:txBody>
          <a:bodyPr wrap="none" rtlCol="0">
            <a:spAutoFit/>
          </a:bodyPr>
          <a:lstStyle/>
          <a:p>
            <a:r>
              <a:rPr lang="uk-UA" sz="3600" dirty="0" smtClean="0"/>
              <a:t>Переглянути відео 4. Пари сил мають одну природу</a:t>
            </a:r>
            <a:endParaRPr lang="ru-RU" sz="3600" dirty="0"/>
          </a:p>
        </p:txBody>
      </p:sp>
    </p:spTree>
    <p:extLst>
      <p:ext uri="{BB962C8B-B14F-4D97-AF65-F5344CB8AC3E}">
        <p14:creationId xmlns:p14="http://schemas.microsoft.com/office/powerpoint/2010/main" val="2994183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увати 2"/>
          <p:cNvGrpSpPr/>
          <p:nvPr/>
        </p:nvGrpSpPr>
        <p:grpSpPr>
          <a:xfrm>
            <a:off x="124149" y="7366139"/>
            <a:ext cx="597960" cy="597960"/>
            <a:chOff x="250056" y="6952092"/>
            <a:chExt cx="863849" cy="863849"/>
          </a:xfrm>
        </p:grpSpPr>
        <p:sp>
          <p:nvSpPr>
            <p:cNvPr id="2" name="Овал 1"/>
            <p:cNvSpPr/>
            <p:nvPr/>
          </p:nvSpPr>
          <p:spPr>
            <a:xfrm>
              <a:off x="250056" y="6952092"/>
              <a:ext cx="863849" cy="863849"/>
            </a:xfrm>
            <a:prstGeom prst="ellipse">
              <a:avLst/>
            </a:prstGeom>
            <a:solidFill>
              <a:srgbClr val="0F303F"/>
            </a:solidFill>
            <a:ln>
              <a:solidFill>
                <a:srgbClr val="0F30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21" name="Picture 14">
              <a:hlinkClick r:id="" action="ppaction://hlinkshowjump?jump=previousslid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314586" y="7027419"/>
              <a:ext cx="724562" cy="713194"/>
            </a:xfrm>
            <a:prstGeom prst="rect">
              <a:avLst/>
            </a:prstGeom>
          </p:spPr>
        </p:pic>
      </p:grpSp>
      <p:sp>
        <p:nvSpPr>
          <p:cNvPr id="4" name="Rectangle 3"/>
          <p:cNvSpPr/>
          <p:nvPr/>
        </p:nvSpPr>
        <p:spPr>
          <a:xfrm>
            <a:off x="617" y="1"/>
            <a:ext cx="14398978" cy="988405"/>
          </a:xfrm>
          <a:prstGeom prst="rect">
            <a:avLst/>
          </a:prstGeom>
          <a:solidFill>
            <a:srgbClr val="0F303F"/>
          </a:solidFill>
          <a:ln>
            <a:solidFill>
              <a:srgbClr val="0F303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79906"/>
            <a:endParaRPr lang="en-GB" sz="1596" kern="0">
              <a:solidFill>
                <a:srgbClr val="009688"/>
              </a:solidFill>
            </a:endParaRPr>
          </a:p>
        </p:txBody>
      </p:sp>
      <p:sp>
        <p:nvSpPr>
          <p:cNvPr id="5" name="Title 1"/>
          <p:cNvSpPr>
            <a:spLocks noGrp="1"/>
          </p:cNvSpPr>
          <p:nvPr>
            <p:ph type="title"/>
          </p:nvPr>
        </p:nvSpPr>
        <p:spPr>
          <a:xfrm>
            <a:off x="423129" y="271511"/>
            <a:ext cx="12419118" cy="716898"/>
          </a:xfrm>
        </p:spPr>
        <p:txBody>
          <a:bodyPr>
            <a:noAutofit/>
          </a:bodyPr>
          <a:lstStyle/>
          <a:p>
            <a:r>
              <a:rPr lang="uk-UA" sz="4800" dirty="0">
                <a:solidFill>
                  <a:schemeClr val="bg1"/>
                </a:solidFill>
                <a:latin typeface="Arial" panose="020B0604020202020204" pitchFamily="34" charset="0"/>
                <a:ea typeface="Roboto" panose="02000000000000000000" pitchFamily="2" charset="0"/>
                <a:cs typeface="Arial" panose="020B0604020202020204" pitchFamily="34" charset="0"/>
              </a:rPr>
              <a:t>Деякі особливості взаємодії тіл</a:t>
            </a:r>
          </a:p>
        </p:txBody>
      </p:sp>
      <p:grpSp>
        <p:nvGrpSpPr>
          <p:cNvPr id="31" name="Групувати 30"/>
          <p:cNvGrpSpPr/>
          <p:nvPr/>
        </p:nvGrpSpPr>
        <p:grpSpPr>
          <a:xfrm rot="10800000">
            <a:off x="13681182" y="7366139"/>
            <a:ext cx="597960" cy="597960"/>
            <a:chOff x="250056" y="6952092"/>
            <a:chExt cx="863849" cy="863849"/>
          </a:xfrm>
        </p:grpSpPr>
        <p:sp>
          <p:nvSpPr>
            <p:cNvPr id="32" name="Овал 31"/>
            <p:cNvSpPr/>
            <p:nvPr/>
          </p:nvSpPr>
          <p:spPr>
            <a:xfrm>
              <a:off x="250056" y="6952092"/>
              <a:ext cx="863849" cy="863849"/>
            </a:xfrm>
            <a:prstGeom prst="ellipse">
              <a:avLst/>
            </a:prstGeom>
            <a:solidFill>
              <a:srgbClr val="0F303F"/>
            </a:solidFill>
            <a:ln>
              <a:solidFill>
                <a:srgbClr val="0F30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33" name="Picture 14">
              <a:hlinkClick r:id="" action="ppaction://hlinkshowjump?jump=nextslid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314586" y="7027419"/>
              <a:ext cx="724562" cy="713194"/>
            </a:xfrm>
            <a:prstGeom prst="rect">
              <a:avLst/>
            </a:prstGeom>
          </p:spPr>
        </p:pic>
      </p:grpSp>
      <p:sp>
        <p:nvSpPr>
          <p:cNvPr id="30" name="Button Color - Down">
            <a:extLst>
              <a:ext uri="{FF2B5EF4-FFF2-40B4-BE49-F238E27FC236}">
                <a16:creationId xmlns="" xmlns:a16="http://schemas.microsoft.com/office/drawing/2014/main" id="{C99DCC7C-2B78-4A31-B57F-18B9FCFC4099}"/>
              </a:ext>
            </a:extLst>
          </p:cNvPr>
          <p:cNvSpPr/>
          <p:nvPr/>
        </p:nvSpPr>
        <p:spPr>
          <a:xfrm>
            <a:off x="722111" y="5842017"/>
            <a:ext cx="13010818" cy="1583963"/>
          </a:xfrm>
          <a:prstGeom prst="rect">
            <a:avLst/>
          </a:prstGeom>
          <a:solidFill>
            <a:srgbClr val="2E7E32"/>
          </a:solidFill>
          <a:ln w="38100">
            <a:solidFill>
              <a:srgbClr val="2E7E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400" b="1" dirty="0">
                <a:latin typeface="Arial" panose="020B0604020202020204" pitchFamily="34" charset="0"/>
                <a:cs typeface="Arial" panose="020B0604020202020204" pitchFamily="34" charset="0"/>
              </a:rPr>
              <a:t>4. </a:t>
            </a:r>
            <a:r>
              <a:rPr lang="ru-RU" sz="4400" b="1" dirty="0" err="1">
                <a:latin typeface="Arial" panose="020B0604020202020204" pitchFamily="34" charset="0"/>
                <a:cs typeface="Arial" panose="020B0604020202020204" pitchFamily="34" charset="0"/>
              </a:rPr>
              <a:t>Ці</a:t>
            </a:r>
            <a:r>
              <a:rPr lang="ru-RU" sz="4400" b="1" dirty="0">
                <a:latin typeface="Arial" panose="020B0604020202020204" pitchFamily="34" charset="0"/>
                <a:cs typeface="Arial" panose="020B0604020202020204" pitchFamily="34" charset="0"/>
              </a:rPr>
              <a:t> </a:t>
            </a:r>
            <a:r>
              <a:rPr lang="ru-RU" sz="4400" b="1" dirty="0" err="1">
                <a:solidFill>
                  <a:srgbClr val="FFFF00"/>
                </a:solidFill>
                <a:latin typeface="Arial" panose="020B0604020202020204" pitchFamily="34" charset="0"/>
                <a:cs typeface="Arial" panose="020B0604020202020204" pitchFamily="34" charset="0"/>
              </a:rPr>
              <a:t>сили</a:t>
            </a:r>
            <a:r>
              <a:rPr lang="ru-RU" sz="4400" b="1" dirty="0">
                <a:solidFill>
                  <a:srgbClr val="FFFF00"/>
                </a:solidFill>
                <a:latin typeface="Arial" panose="020B0604020202020204" pitchFamily="34" charset="0"/>
                <a:cs typeface="Arial" panose="020B0604020202020204" pitchFamily="34" charset="0"/>
              </a:rPr>
              <a:t> не </a:t>
            </a:r>
            <a:r>
              <a:rPr lang="ru-RU" sz="4400" b="1" dirty="0" err="1">
                <a:solidFill>
                  <a:srgbClr val="FFFF00"/>
                </a:solidFill>
                <a:latin typeface="Arial" panose="020B0604020202020204" pitchFamily="34" charset="0"/>
                <a:cs typeface="Arial" panose="020B0604020202020204" pitchFamily="34" charset="0"/>
              </a:rPr>
              <a:t>зрівноважують</a:t>
            </a:r>
            <a:r>
              <a:rPr lang="ru-RU" sz="4400" b="1" dirty="0">
                <a:solidFill>
                  <a:srgbClr val="FFFF00"/>
                </a:solidFill>
                <a:latin typeface="Arial" panose="020B0604020202020204" pitchFamily="34" charset="0"/>
                <a:cs typeface="Arial" panose="020B0604020202020204" pitchFamily="34" charset="0"/>
              </a:rPr>
              <a:t> одна одну</a:t>
            </a:r>
            <a:r>
              <a:rPr lang="ru-RU" sz="4400" b="1" dirty="0">
                <a:latin typeface="Arial" panose="020B0604020202020204" pitchFamily="34" charset="0"/>
                <a:cs typeface="Arial" panose="020B0604020202020204" pitchFamily="34" charset="0"/>
              </a:rPr>
              <a:t>, тому </a:t>
            </a:r>
            <a:r>
              <a:rPr lang="ru-RU" sz="4400" b="1" dirty="0" err="1">
                <a:latin typeface="Arial" panose="020B0604020202020204" pitchFamily="34" charset="0"/>
                <a:cs typeface="Arial" panose="020B0604020202020204" pitchFamily="34" charset="0"/>
              </a:rPr>
              <a:t>що</a:t>
            </a:r>
            <a:r>
              <a:rPr lang="ru-RU" sz="4400" b="1" dirty="0">
                <a:latin typeface="Arial" panose="020B0604020202020204" pitchFamily="34" charset="0"/>
                <a:cs typeface="Arial" panose="020B0604020202020204" pitchFamily="34" charset="0"/>
              </a:rPr>
              <a:t> </a:t>
            </a:r>
            <a:r>
              <a:rPr lang="ru-RU" sz="4400" b="1" dirty="0" err="1">
                <a:solidFill>
                  <a:srgbClr val="FFFF00"/>
                </a:solidFill>
                <a:latin typeface="Arial" panose="020B0604020202020204" pitchFamily="34" charset="0"/>
                <a:cs typeface="Arial" panose="020B0604020202020204" pitchFamily="34" charset="0"/>
              </a:rPr>
              <a:t>прикладені</a:t>
            </a:r>
            <a:r>
              <a:rPr lang="ru-RU" sz="4400" b="1" dirty="0">
                <a:solidFill>
                  <a:srgbClr val="FFFF00"/>
                </a:solidFill>
                <a:latin typeface="Arial" panose="020B0604020202020204" pitchFamily="34" charset="0"/>
                <a:cs typeface="Arial" panose="020B0604020202020204" pitchFamily="34" charset="0"/>
              </a:rPr>
              <a:t> до </a:t>
            </a:r>
            <a:r>
              <a:rPr lang="ru-RU" sz="4400" b="1" dirty="0" err="1">
                <a:solidFill>
                  <a:srgbClr val="FFFF00"/>
                </a:solidFill>
                <a:latin typeface="Arial" panose="020B0604020202020204" pitchFamily="34" charset="0"/>
                <a:cs typeface="Arial" panose="020B0604020202020204" pitchFamily="34" charset="0"/>
              </a:rPr>
              <a:t>різних</a:t>
            </a:r>
            <a:r>
              <a:rPr lang="ru-RU" sz="4400" b="1" dirty="0">
                <a:solidFill>
                  <a:srgbClr val="FFFF00"/>
                </a:solidFill>
                <a:latin typeface="Arial" panose="020B0604020202020204" pitchFamily="34" charset="0"/>
                <a:cs typeface="Arial" panose="020B0604020202020204" pitchFamily="34" charset="0"/>
              </a:rPr>
              <a:t> </a:t>
            </a:r>
            <a:r>
              <a:rPr lang="ru-RU" sz="4400" b="1" dirty="0" err="1">
                <a:solidFill>
                  <a:srgbClr val="FFFF00"/>
                </a:solidFill>
                <a:latin typeface="Arial" panose="020B0604020202020204" pitchFamily="34" charset="0"/>
                <a:cs typeface="Arial" panose="020B0604020202020204" pitchFamily="34" charset="0"/>
              </a:rPr>
              <a:t>тіл</a:t>
            </a:r>
            <a:endParaRPr lang="uk-UA" sz="4400" b="1" dirty="0">
              <a:solidFill>
                <a:srgbClr val="FFFF00"/>
              </a:solidFill>
              <a:latin typeface="Arial" panose="020B0604020202020204" pitchFamily="34" charset="0"/>
              <a:cs typeface="Arial" panose="020B0604020202020204" pitchFamily="34" charset="0"/>
            </a:endParaRPr>
          </a:p>
        </p:txBody>
      </p:sp>
      <p:pic>
        <p:nvPicPr>
          <p:cNvPr id="29" name="Рисунок 28">
            <a:extLst>
              <a:ext uri="{FF2B5EF4-FFF2-40B4-BE49-F238E27FC236}">
                <a16:creationId xmlns="" xmlns:a16="http://schemas.microsoft.com/office/drawing/2014/main" id="{7C47B915-90B8-4466-ADE6-5B64605FAAA7}"/>
              </a:ext>
            </a:extLst>
          </p:cNvPr>
          <p:cNvPicPr>
            <a:picLocks noChangeAspect="1"/>
          </p:cNvPicPr>
          <p:nvPr/>
        </p:nvPicPr>
        <p:blipFill rotWithShape="1">
          <a:blip r:embed="rId4">
            <a:extLst>
              <a:ext uri="{28A0092B-C50C-407E-A947-70E740481C1C}">
                <a14:useLocalDpi xmlns:a14="http://schemas.microsoft.com/office/drawing/2010/main" val="0"/>
              </a:ext>
            </a:extLst>
          </a:blip>
          <a:srcRect l="31572" t="15835" r="23987" b="27836"/>
          <a:stretch/>
        </p:blipFill>
        <p:spPr>
          <a:xfrm>
            <a:off x="8422468" y="1259916"/>
            <a:ext cx="5856674" cy="4175591"/>
          </a:xfrm>
          <a:prstGeom prst="rect">
            <a:avLst/>
          </a:prstGeom>
        </p:spPr>
      </p:pic>
      <p:cxnSp>
        <p:nvCxnSpPr>
          <p:cNvPr id="34" name="Прямая со стрелкой 8">
            <a:extLst>
              <a:ext uri="{FF2B5EF4-FFF2-40B4-BE49-F238E27FC236}">
                <a16:creationId xmlns="" xmlns:a16="http://schemas.microsoft.com/office/drawing/2014/main" id="{E4FB19E7-76D3-46D0-91C3-70E6DB7F4B61}"/>
              </a:ext>
            </a:extLst>
          </p:cNvPr>
          <p:cNvCxnSpPr>
            <a:cxnSpLocks/>
          </p:cNvCxnSpPr>
          <p:nvPr/>
        </p:nvCxnSpPr>
        <p:spPr>
          <a:xfrm>
            <a:off x="12288030" y="3830789"/>
            <a:ext cx="1800000" cy="1"/>
          </a:xfrm>
          <a:prstGeom prst="straightConnector1">
            <a:avLst/>
          </a:prstGeom>
          <a:ln w="57150">
            <a:solidFill>
              <a:schemeClr val="accent2">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5" name="Прямая со стрелкой 16">
            <a:extLst>
              <a:ext uri="{FF2B5EF4-FFF2-40B4-BE49-F238E27FC236}">
                <a16:creationId xmlns="" xmlns:a16="http://schemas.microsoft.com/office/drawing/2014/main" id="{E0CEDD6A-97BD-459D-AA05-DCB94393C744}"/>
              </a:ext>
            </a:extLst>
          </p:cNvPr>
          <p:cNvCxnSpPr>
            <a:cxnSpLocks/>
          </p:cNvCxnSpPr>
          <p:nvPr/>
        </p:nvCxnSpPr>
        <p:spPr>
          <a:xfrm flipH="1">
            <a:off x="8648324" y="3830790"/>
            <a:ext cx="1800000" cy="0"/>
          </a:xfrm>
          <a:prstGeom prst="straightConnector1">
            <a:avLst/>
          </a:prstGeom>
          <a:ln w="57150">
            <a:solidFill>
              <a:srgbClr val="C55A1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6" name="TextBox 35">
                <a:extLst>
                  <a:ext uri="{FF2B5EF4-FFF2-40B4-BE49-F238E27FC236}">
                    <a16:creationId xmlns="" xmlns:a16="http://schemas.microsoft.com/office/drawing/2014/main" id="{7BC1B362-6975-4694-9EDD-413DB17BF049}"/>
                  </a:ext>
                </a:extLst>
              </p:cNvPr>
              <p:cNvSpPr txBox="1"/>
              <p:nvPr/>
            </p:nvSpPr>
            <p:spPr>
              <a:xfrm>
                <a:off x="12373954" y="2652677"/>
                <a:ext cx="568104" cy="1024191"/>
              </a:xfrm>
              <a:prstGeom prst="rect">
                <a:avLst/>
              </a:prstGeom>
              <a:noFill/>
            </p:spPr>
            <p:txBody>
              <a:bodyPr wrap="square" rtlCol="0">
                <a:spAutoFit/>
              </a:bodyPr>
              <a:lstStyle/>
              <a:p>
                <a:pPr defTabSz="914377"/>
                <a14:m>
                  <m:oMathPara xmlns:m="http://schemas.openxmlformats.org/officeDocument/2006/math">
                    <m:oMathParaPr>
                      <m:jc m:val="centerGroup"/>
                    </m:oMathParaPr>
                    <m:oMath xmlns:m="http://schemas.openxmlformats.org/officeDocument/2006/math">
                      <m:sSub>
                        <m:sSubPr>
                          <m:ctrlPr>
                            <a:rPr lang="ru-RU" sz="5400" i="1" smtClean="0">
                              <a:solidFill>
                                <a:prstClr val="black"/>
                              </a:solidFill>
                              <a:latin typeface="Cambria Math"/>
                            </a:rPr>
                          </m:ctrlPr>
                        </m:sSubPr>
                        <m:e>
                          <m:acc>
                            <m:accPr>
                              <m:chr m:val="⃗"/>
                              <m:ctrlPr>
                                <a:rPr lang="ru-RU" sz="5400" i="1">
                                  <a:solidFill>
                                    <a:prstClr val="black"/>
                                  </a:solidFill>
                                  <a:latin typeface="Cambria Math"/>
                                </a:rPr>
                              </m:ctrlPr>
                            </m:accPr>
                            <m:e>
                              <m:r>
                                <a:rPr lang="en-US" sz="5400" i="1">
                                  <a:solidFill>
                                    <a:prstClr val="black"/>
                                  </a:solidFill>
                                  <a:latin typeface="Cambria Math" panose="02040503050406030204" pitchFamily="18" charset="0"/>
                                </a:rPr>
                                <m:t>𝐹</m:t>
                              </m:r>
                            </m:e>
                          </m:acc>
                        </m:e>
                        <m:sub>
                          <m:r>
                            <a:rPr lang="ru-RU" sz="5400" b="0" i="1" smtClean="0">
                              <a:solidFill>
                                <a:prstClr val="black"/>
                              </a:solidFill>
                              <a:latin typeface="Cambria Math" panose="02040503050406030204" pitchFamily="18" charset="0"/>
                            </a:rPr>
                            <m:t>ел.2</m:t>
                          </m:r>
                        </m:sub>
                      </m:sSub>
                    </m:oMath>
                  </m:oMathPara>
                </a14:m>
                <a:endParaRPr lang="ru-RU" sz="5400" dirty="0">
                  <a:solidFill>
                    <a:prstClr val="black"/>
                  </a:solidFill>
                  <a:latin typeface="Gerbera"/>
                </a:endParaRPr>
              </a:p>
            </p:txBody>
          </p:sp>
        </mc:Choice>
        <mc:Fallback xmlns="">
          <p:sp>
            <p:nvSpPr>
              <p:cNvPr id="36" name="TextBox 35">
                <a:extLst>
                  <a:ext uri="{FF2B5EF4-FFF2-40B4-BE49-F238E27FC236}">
                    <a16:creationId xmlns:a16="http://schemas.microsoft.com/office/drawing/2014/main" id="{7BC1B362-6975-4694-9EDD-413DB17BF049}"/>
                  </a:ext>
                </a:extLst>
              </p:cNvPr>
              <p:cNvSpPr txBox="1">
                <a:spLocks noRot="1" noChangeAspect="1" noMove="1" noResize="1" noEditPoints="1" noAdjustHandles="1" noChangeArrowheads="1" noChangeShapeType="1" noTextEdit="1"/>
              </p:cNvSpPr>
              <p:nvPr/>
            </p:nvSpPr>
            <p:spPr>
              <a:xfrm>
                <a:off x="12373954" y="2652677"/>
                <a:ext cx="568104" cy="1024191"/>
              </a:xfrm>
              <a:prstGeom prst="rect">
                <a:avLst/>
              </a:prstGeom>
              <a:blipFill>
                <a:blip r:embed="rId5"/>
                <a:stretch>
                  <a:fillRect r="-131183"/>
                </a:stretch>
              </a:blipFill>
            </p:spPr>
            <p:txBody>
              <a:bodyPr/>
              <a:lstStyle/>
              <a:p>
                <a:r>
                  <a:rPr lang="uk-UA">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 xmlns:a16="http://schemas.microsoft.com/office/drawing/2014/main" id="{9685F836-270B-4FDE-B895-28A382DEF862}"/>
                  </a:ext>
                </a:extLst>
              </p:cNvPr>
              <p:cNvSpPr txBox="1"/>
              <p:nvPr/>
            </p:nvSpPr>
            <p:spPr>
              <a:xfrm>
                <a:off x="9323272" y="2652677"/>
                <a:ext cx="603287" cy="1024191"/>
              </a:xfrm>
              <a:prstGeom prst="rect">
                <a:avLst/>
              </a:prstGeom>
              <a:noFill/>
            </p:spPr>
            <p:txBody>
              <a:bodyPr wrap="square" rtlCol="0">
                <a:spAutoFit/>
              </a:bodyPr>
              <a:lstStyle/>
              <a:p>
                <a:pPr defTabSz="914377"/>
                <a14:m>
                  <m:oMathPara xmlns:m="http://schemas.openxmlformats.org/officeDocument/2006/math">
                    <m:oMathParaPr>
                      <m:jc m:val="centerGroup"/>
                    </m:oMathParaPr>
                    <m:oMath xmlns:m="http://schemas.openxmlformats.org/officeDocument/2006/math">
                      <m:sSub>
                        <m:sSubPr>
                          <m:ctrlPr>
                            <a:rPr lang="ru-RU" sz="5400" i="1" smtClean="0">
                              <a:solidFill>
                                <a:prstClr val="black"/>
                              </a:solidFill>
                              <a:latin typeface="Cambria Math"/>
                            </a:rPr>
                          </m:ctrlPr>
                        </m:sSubPr>
                        <m:e>
                          <m:acc>
                            <m:accPr>
                              <m:chr m:val="⃗"/>
                              <m:ctrlPr>
                                <a:rPr lang="ru-RU" sz="5400" i="1">
                                  <a:solidFill>
                                    <a:prstClr val="black"/>
                                  </a:solidFill>
                                  <a:latin typeface="Cambria Math"/>
                                </a:rPr>
                              </m:ctrlPr>
                            </m:accPr>
                            <m:e>
                              <m:r>
                                <a:rPr lang="en-US" sz="5400" i="1">
                                  <a:solidFill>
                                    <a:prstClr val="black"/>
                                  </a:solidFill>
                                  <a:latin typeface="Cambria Math" panose="02040503050406030204" pitchFamily="18" charset="0"/>
                                </a:rPr>
                                <m:t>𝐹</m:t>
                              </m:r>
                            </m:e>
                          </m:acc>
                        </m:e>
                        <m:sub>
                          <m:r>
                            <a:rPr lang="ru-RU" sz="5400" b="0" i="1" smtClean="0">
                              <a:solidFill>
                                <a:prstClr val="black"/>
                              </a:solidFill>
                              <a:latin typeface="Cambria Math" panose="02040503050406030204" pitchFamily="18" charset="0"/>
                            </a:rPr>
                            <m:t>ел.1</m:t>
                          </m:r>
                        </m:sub>
                      </m:sSub>
                    </m:oMath>
                  </m:oMathPara>
                </a14:m>
                <a:endParaRPr lang="ru-RU" sz="5400" dirty="0">
                  <a:solidFill>
                    <a:prstClr val="black"/>
                  </a:solidFill>
                  <a:latin typeface="Gerbera"/>
                </a:endParaRPr>
              </a:p>
            </p:txBody>
          </p:sp>
        </mc:Choice>
        <mc:Fallback xmlns="">
          <p:sp>
            <p:nvSpPr>
              <p:cNvPr id="37" name="TextBox 36">
                <a:extLst>
                  <a:ext uri="{FF2B5EF4-FFF2-40B4-BE49-F238E27FC236}">
                    <a16:creationId xmlns:a16="http://schemas.microsoft.com/office/drawing/2014/main" id="{9685F836-270B-4FDE-B895-28A382DEF862}"/>
                  </a:ext>
                </a:extLst>
              </p:cNvPr>
              <p:cNvSpPr txBox="1">
                <a:spLocks noRot="1" noChangeAspect="1" noMove="1" noResize="1" noEditPoints="1" noAdjustHandles="1" noChangeArrowheads="1" noChangeShapeType="1" noTextEdit="1"/>
              </p:cNvSpPr>
              <p:nvPr/>
            </p:nvSpPr>
            <p:spPr>
              <a:xfrm>
                <a:off x="9323272" y="2652677"/>
                <a:ext cx="603287" cy="1024191"/>
              </a:xfrm>
              <a:prstGeom prst="rect">
                <a:avLst/>
              </a:prstGeom>
              <a:blipFill>
                <a:blip r:embed="rId6"/>
                <a:stretch>
                  <a:fillRect r="-119192"/>
                </a:stretch>
              </a:blipFill>
            </p:spPr>
            <p:txBody>
              <a:bodyPr/>
              <a:lstStyle/>
              <a:p>
                <a:r>
                  <a:rPr lang="uk-UA">
                    <a:noFill/>
                  </a:rPr>
                  <a:t> </a:t>
                </a:r>
              </a:p>
            </p:txBody>
          </p:sp>
        </mc:Fallback>
      </mc:AlternateContent>
      <p:sp>
        <p:nvSpPr>
          <p:cNvPr id="38" name="Овал 37">
            <a:extLst>
              <a:ext uri="{FF2B5EF4-FFF2-40B4-BE49-F238E27FC236}">
                <a16:creationId xmlns="" xmlns:a16="http://schemas.microsoft.com/office/drawing/2014/main" id="{6EA4D3EC-CD4E-43AB-BA8E-0D54152D658A}"/>
              </a:ext>
            </a:extLst>
          </p:cNvPr>
          <p:cNvSpPr/>
          <p:nvPr/>
        </p:nvSpPr>
        <p:spPr>
          <a:xfrm>
            <a:off x="10316610" y="3742898"/>
            <a:ext cx="191710" cy="191710"/>
          </a:xfrm>
          <a:prstGeom prst="ellipse">
            <a:avLst/>
          </a:prstGeom>
          <a:ln w="12700">
            <a:solidFill>
              <a:schemeClr val="tx1">
                <a:lumMod val="75000"/>
                <a:lumOff val="2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defTabSz="914377"/>
            <a:endParaRPr lang="ru-RU">
              <a:solidFill>
                <a:prstClr val="black"/>
              </a:solidFill>
              <a:latin typeface="Gerbera"/>
            </a:endParaRPr>
          </a:p>
        </p:txBody>
      </p:sp>
      <p:sp>
        <p:nvSpPr>
          <p:cNvPr id="39" name="Овал 38">
            <a:extLst>
              <a:ext uri="{FF2B5EF4-FFF2-40B4-BE49-F238E27FC236}">
                <a16:creationId xmlns="" xmlns:a16="http://schemas.microsoft.com/office/drawing/2014/main" id="{45A0B2C5-1AA4-4C2C-AD9D-20C3882FFCE1}"/>
              </a:ext>
            </a:extLst>
          </p:cNvPr>
          <p:cNvSpPr/>
          <p:nvPr/>
        </p:nvSpPr>
        <p:spPr>
          <a:xfrm>
            <a:off x="12192175" y="3753981"/>
            <a:ext cx="191710" cy="191710"/>
          </a:xfrm>
          <a:prstGeom prst="ellipse">
            <a:avLst/>
          </a:prstGeom>
          <a:ln w="12700">
            <a:solidFill>
              <a:schemeClr val="tx1">
                <a:lumMod val="75000"/>
                <a:lumOff val="2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defTabSz="914377"/>
            <a:endParaRPr lang="ru-RU">
              <a:solidFill>
                <a:prstClr val="black"/>
              </a:solidFill>
              <a:latin typeface="Gerbera"/>
            </a:endParaRPr>
          </a:p>
        </p:txBody>
      </p:sp>
      <p:pic>
        <p:nvPicPr>
          <p:cNvPr id="42" name="Рисунок 41">
            <a:extLst>
              <a:ext uri="{FF2B5EF4-FFF2-40B4-BE49-F238E27FC236}">
                <a16:creationId xmlns="" xmlns:a16="http://schemas.microsoft.com/office/drawing/2014/main" id="{723DC255-675E-454A-8961-ECBAB2863C12}"/>
              </a:ext>
            </a:extLst>
          </p:cNvPr>
          <p:cNvPicPr>
            <a:picLocks noChangeAspect="1"/>
          </p:cNvPicPr>
          <p:nvPr/>
        </p:nvPicPr>
        <p:blipFill>
          <a:blip r:embed="rId7"/>
          <a:stretch>
            <a:fillRect/>
          </a:stretch>
        </p:blipFill>
        <p:spPr>
          <a:xfrm>
            <a:off x="423129" y="3676868"/>
            <a:ext cx="6827549" cy="1756796"/>
          </a:xfrm>
          <a:prstGeom prst="rect">
            <a:avLst/>
          </a:prstGeom>
        </p:spPr>
      </p:pic>
      <p:cxnSp>
        <p:nvCxnSpPr>
          <p:cNvPr id="43" name="Прямая со стрелкой 8">
            <a:extLst>
              <a:ext uri="{FF2B5EF4-FFF2-40B4-BE49-F238E27FC236}">
                <a16:creationId xmlns="" xmlns:a16="http://schemas.microsoft.com/office/drawing/2014/main" id="{E7BC95BD-6212-4CCB-992C-57D632601813}"/>
              </a:ext>
            </a:extLst>
          </p:cNvPr>
          <p:cNvCxnSpPr>
            <a:cxnSpLocks/>
          </p:cNvCxnSpPr>
          <p:nvPr/>
        </p:nvCxnSpPr>
        <p:spPr>
          <a:xfrm>
            <a:off x="2148876" y="4212277"/>
            <a:ext cx="1188000" cy="0"/>
          </a:xfrm>
          <a:prstGeom prst="straightConnector1">
            <a:avLst/>
          </a:prstGeom>
          <a:ln w="57150">
            <a:solidFill>
              <a:schemeClr val="accent2">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4" name="TextBox 43">
                <a:extLst>
                  <a:ext uri="{FF2B5EF4-FFF2-40B4-BE49-F238E27FC236}">
                    <a16:creationId xmlns="" xmlns:a16="http://schemas.microsoft.com/office/drawing/2014/main" id="{9F76390A-4440-40CC-8DF8-B5833833ACEE}"/>
                  </a:ext>
                </a:extLst>
              </p:cNvPr>
              <p:cNvSpPr txBox="1"/>
              <p:nvPr/>
            </p:nvSpPr>
            <p:spPr>
              <a:xfrm>
                <a:off x="1580772" y="2939788"/>
                <a:ext cx="568104" cy="1117807"/>
              </a:xfrm>
              <a:prstGeom prst="rect">
                <a:avLst/>
              </a:prstGeom>
              <a:noFill/>
            </p:spPr>
            <p:txBody>
              <a:bodyPr wrap="square" rtlCol="0">
                <a:spAutoFit/>
              </a:bodyPr>
              <a:lstStyle/>
              <a:p>
                <a:pPr defTabSz="914377"/>
                <a14:m>
                  <m:oMathPara xmlns:m="http://schemas.openxmlformats.org/officeDocument/2006/math">
                    <m:oMathParaPr>
                      <m:jc m:val="centerGroup"/>
                    </m:oMathParaPr>
                    <m:oMath xmlns:m="http://schemas.openxmlformats.org/officeDocument/2006/math">
                      <m:sSub>
                        <m:sSubPr>
                          <m:ctrlPr>
                            <a:rPr lang="ru-RU" sz="5400" i="1" smtClean="0">
                              <a:solidFill>
                                <a:prstClr val="black"/>
                              </a:solidFill>
                              <a:latin typeface="Cambria Math"/>
                            </a:rPr>
                          </m:ctrlPr>
                        </m:sSubPr>
                        <m:e>
                          <m:acc>
                            <m:accPr>
                              <m:chr m:val="⃗"/>
                              <m:ctrlPr>
                                <a:rPr lang="ru-RU" sz="5400" i="1">
                                  <a:solidFill>
                                    <a:prstClr val="black"/>
                                  </a:solidFill>
                                  <a:latin typeface="Cambria Math"/>
                                </a:rPr>
                              </m:ctrlPr>
                            </m:accPr>
                            <m:e>
                              <m:r>
                                <a:rPr lang="en-US" sz="5400" i="1">
                                  <a:solidFill>
                                    <a:prstClr val="black"/>
                                  </a:solidFill>
                                  <a:latin typeface="Cambria Math" panose="02040503050406030204" pitchFamily="18" charset="0"/>
                                </a:rPr>
                                <m:t>𝐹</m:t>
                              </m:r>
                            </m:e>
                          </m:acc>
                        </m:e>
                        <m:sub>
                          <m:r>
                            <a:rPr lang="ru-RU" sz="5400" b="0" i="1" smtClean="0">
                              <a:solidFill>
                                <a:prstClr val="black"/>
                              </a:solidFill>
                              <a:latin typeface="Cambria Math" panose="02040503050406030204" pitchFamily="18" charset="0"/>
                            </a:rPr>
                            <m:t>пруж.1</m:t>
                          </m:r>
                        </m:sub>
                      </m:sSub>
                    </m:oMath>
                  </m:oMathPara>
                </a14:m>
                <a:endParaRPr lang="ru-RU" sz="5400" dirty="0">
                  <a:solidFill>
                    <a:prstClr val="black"/>
                  </a:solidFill>
                  <a:latin typeface="Gerbera"/>
                </a:endParaRPr>
              </a:p>
            </p:txBody>
          </p:sp>
        </mc:Choice>
        <mc:Fallback xmlns="">
          <p:sp>
            <p:nvSpPr>
              <p:cNvPr id="44" name="TextBox 43">
                <a:extLst>
                  <a:ext uri="{FF2B5EF4-FFF2-40B4-BE49-F238E27FC236}">
                    <a16:creationId xmlns:a16="http://schemas.microsoft.com/office/drawing/2014/main" id="{9F76390A-4440-40CC-8DF8-B5833833ACEE}"/>
                  </a:ext>
                </a:extLst>
              </p:cNvPr>
              <p:cNvSpPr txBox="1">
                <a:spLocks noRot="1" noChangeAspect="1" noMove="1" noResize="1" noEditPoints="1" noAdjustHandles="1" noChangeArrowheads="1" noChangeShapeType="1" noTextEdit="1"/>
              </p:cNvSpPr>
              <p:nvPr/>
            </p:nvSpPr>
            <p:spPr>
              <a:xfrm>
                <a:off x="1580772" y="2939788"/>
                <a:ext cx="568104" cy="1117807"/>
              </a:xfrm>
              <a:prstGeom prst="rect">
                <a:avLst/>
              </a:prstGeom>
              <a:blipFill>
                <a:blip r:embed="rId8"/>
                <a:stretch>
                  <a:fillRect r="-243617"/>
                </a:stretch>
              </a:blipFill>
            </p:spPr>
            <p:txBody>
              <a:bodyPr/>
              <a:lstStyle/>
              <a:p>
                <a:r>
                  <a:rPr lang="uk-UA">
                    <a:noFill/>
                  </a:rPr>
                  <a:t> </a:t>
                </a:r>
              </a:p>
            </p:txBody>
          </p:sp>
        </mc:Fallback>
      </mc:AlternateContent>
      <p:sp>
        <p:nvSpPr>
          <p:cNvPr id="45" name="Овал 44">
            <a:extLst>
              <a:ext uri="{FF2B5EF4-FFF2-40B4-BE49-F238E27FC236}">
                <a16:creationId xmlns="" xmlns:a16="http://schemas.microsoft.com/office/drawing/2014/main" id="{A1D2121A-E43B-4372-B20C-226C0DD1A3D4}"/>
              </a:ext>
            </a:extLst>
          </p:cNvPr>
          <p:cNvSpPr/>
          <p:nvPr/>
        </p:nvSpPr>
        <p:spPr>
          <a:xfrm>
            <a:off x="2053021" y="4135469"/>
            <a:ext cx="191710" cy="191710"/>
          </a:xfrm>
          <a:prstGeom prst="ellipse">
            <a:avLst/>
          </a:prstGeom>
          <a:ln w="12700">
            <a:solidFill>
              <a:schemeClr val="tx1">
                <a:lumMod val="75000"/>
                <a:lumOff val="2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defTabSz="914377"/>
            <a:endParaRPr lang="ru-RU">
              <a:solidFill>
                <a:prstClr val="black"/>
              </a:solidFill>
              <a:latin typeface="Gerbera"/>
            </a:endParaRPr>
          </a:p>
        </p:txBody>
      </p:sp>
      <p:cxnSp>
        <p:nvCxnSpPr>
          <p:cNvPr id="46" name="Прямая со стрелкой 16">
            <a:extLst>
              <a:ext uri="{FF2B5EF4-FFF2-40B4-BE49-F238E27FC236}">
                <a16:creationId xmlns="" xmlns:a16="http://schemas.microsoft.com/office/drawing/2014/main" id="{7A711530-3902-4A65-9F12-E175B0C049D3}"/>
              </a:ext>
            </a:extLst>
          </p:cNvPr>
          <p:cNvCxnSpPr>
            <a:cxnSpLocks/>
          </p:cNvCxnSpPr>
          <p:nvPr/>
        </p:nvCxnSpPr>
        <p:spPr>
          <a:xfrm flipH="1">
            <a:off x="4222628" y="4212277"/>
            <a:ext cx="1188000" cy="0"/>
          </a:xfrm>
          <a:prstGeom prst="straightConnector1">
            <a:avLst/>
          </a:prstGeom>
          <a:ln w="57150">
            <a:solidFill>
              <a:srgbClr val="C55A1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7" name="TextBox 46">
                <a:extLst>
                  <a:ext uri="{FF2B5EF4-FFF2-40B4-BE49-F238E27FC236}">
                    <a16:creationId xmlns="" xmlns:a16="http://schemas.microsoft.com/office/drawing/2014/main" id="{8962A8F7-3242-43AB-A97D-07F489944545}"/>
                  </a:ext>
                </a:extLst>
              </p:cNvPr>
              <p:cNvSpPr txBox="1"/>
              <p:nvPr/>
            </p:nvSpPr>
            <p:spPr>
              <a:xfrm>
                <a:off x="4370403" y="2939788"/>
                <a:ext cx="603287" cy="1117807"/>
              </a:xfrm>
              <a:prstGeom prst="rect">
                <a:avLst/>
              </a:prstGeom>
              <a:noFill/>
            </p:spPr>
            <p:txBody>
              <a:bodyPr wrap="square" rtlCol="0">
                <a:spAutoFit/>
              </a:bodyPr>
              <a:lstStyle/>
              <a:p>
                <a:pPr defTabSz="914377"/>
                <a14:m>
                  <m:oMathPara xmlns:m="http://schemas.openxmlformats.org/officeDocument/2006/math">
                    <m:oMathParaPr>
                      <m:jc m:val="centerGroup"/>
                    </m:oMathParaPr>
                    <m:oMath xmlns:m="http://schemas.openxmlformats.org/officeDocument/2006/math">
                      <m:sSub>
                        <m:sSubPr>
                          <m:ctrlPr>
                            <a:rPr lang="ru-RU" sz="5400" i="1" smtClean="0">
                              <a:solidFill>
                                <a:prstClr val="black"/>
                              </a:solidFill>
                              <a:latin typeface="Cambria Math"/>
                            </a:rPr>
                          </m:ctrlPr>
                        </m:sSubPr>
                        <m:e>
                          <m:acc>
                            <m:accPr>
                              <m:chr m:val="⃗"/>
                              <m:ctrlPr>
                                <a:rPr lang="ru-RU" sz="5400" i="1">
                                  <a:solidFill>
                                    <a:prstClr val="black"/>
                                  </a:solidFill>
                                  <a:latin typeface="Cambria Math"/>
                                </a:rPr>
                              </m:ctrlPr>
                            </m:accPr>
                            <m:e>
                              <m:r>
                                <a:rPr lang="en-US" sz="5400" i="1">
                                  <a:solidFill>
                                    <a:prstClr val="black"/>
                                  </a:solidFill>
                                  <a:latin typeface="Cambria Math" panose="02040503050406030204" pitchFamily="18" charset="0"/>
                                </a:rPr>
                                <m:t>𝐹</m:t>
                              </m:r>
                            </m:e>
                          </m:acc>
                        </m:e>
                        <m:sub>
                          <m:r>
                            <a:rPr lang="ru-RU" sz="5400" b="0" i="1" smtClean="0">
                              <a:solidFill>
                                <a:prstClr val="black"/>
                              </a:solidFill>
                              <a:latin typeface="Cambria Math" panose="02040503050406030204" pitchFamily="18" charset="0"/>
                            </a:rPr>
                            <m:t>пруж.2</m:t>
                          </m:r>
                        </m:sub>
                      </m:sSub>
                    </m:oMath>
                  </m:oMathPara>
                </a14:m>
                <a:endParaRPr lang="ru-RU" sz="5400" dirty="0">
                  <a:solidFill>
                    <a:prstClr val="black"/>
                  </a:solidFill>
                  <a:latin typeface="Gerbera"/>
                </a:endParaRPr>
              </a:p>
            </p:txBody>
          </p:sp>
        </mc:Choice>
        <mc:Fallback xmlns="">
          <p:sp>
            <p:nvSpPr>
              <p:cNvPr id="47" name="TextBox 46">
                <a:extLst>
                  <a:ext uri="{FF2B5EF4-FFF2-40B4-BE49-F238E27FC236}">
                    <a16:creationId xmlns:a16="http://schemas.microsoft.com/office/drawing/2014/main" id="{8962A8F7-3242-43AB-A97D-07F489944545}"/>
                  </a:ext>
                </a:extLst>
              </p:cNvPr>
              <p:cNvSpPr txBox="1">
                <a:spLocks noRot="1" noChangeAspect="1" noMove="1" noResize="1" noEditPoints="1" noAdjustHandles="1" noChangeArrowheads="1" noChangeShapeType="1" noTextEdit="1"/>
              </p:cNvSpPr>
              <p:nvPr/>
            </p:nvSpPr>
            <p:spPr>
              <a:xfrm>
                <a:off x="4370403" y="2939788"/>
                <a:ext cx="603287" cy="1117807"/>
              </a:xfrm>
              <a:prstGeom prst="rect">
                <a:avLst/>
              </a:prstGeom>
              <a:blipFill>
                <a:blip r:embed="rId9"/>
                <a:stretch>
                  <a:fillRect r="-225253"/>
                </a:stretch>
              </a:blipFill>
            </p:spPr>
            <p:txBody>
              <a:bodyPr/>
              <a:lstStyle/>
              <a:p>
                <a:r>
                  <a:rPr lang="uk-UA">
                    <a:noFill/>
                  </a:rPr>
                  <a:t> </a:t>
                </a:r>
              </a:p>
            </p:txBody>
          </p:sp>
        </mc:Fallback>
      </mc:AlternateContent>
      <p:sp>
        <p:nvSpPr>
          <p:cNvPr id="48" name="Овал 47">
            <a:extLst>
              <a:ext uri="{FF2B5EF4-FFF2-40B4-BE49-F238E27FC236}">
                <a16:creationId xmlns="" xmlns:a16="http://schemas.microsoft.com/office/drawing/2014/main" id="{F39E6809-51C8-4D06-9809-F5A38BA4BC2F}"/>
              </a:ext>
            </a:extLst>
          </p:cNvPr>
          <p:cNvSpPr/>
          <p:nvPr/>
        </p:nvSpPr>
        <p:spPr>
          <a:xfrm>
            <a:off x="5363741" y="4116422"/>
            <a:ext cx="191710" cy="191710"/>
          </a:xfrm>
          <a:prstGeom prst="ellipse">
            <a:avLst/>
          </a:prstGeom>
          <a:ln w="12700">
            <a:solidFill>
              <a:schemeClr val="tx1">
                <a:lumMod val="75000"/>
                <a:lumOff val="2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defTabSz="914377"/>
            <a:endParaRPr lang="ru-RU">
              <a:solidFill>
                <a:prstClr val="black"/>
              </a:solidFill>
              <a:latin typeface="Gerbera"/>
            </a:endParaRPr>
          </a:p>
        </p:txBody>
      </p:sp>
    </p:spTree>
    <p:extLst>
      <p:ext uri="{BB962C8B-B14F-4D97-AF65-F5344CB8AC3E}">
        <p14:creationId xmlns:p14="http://schemas.microsoft.com/office/powerpoint/2010/main" val="727847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42" presetClass="entr" presetSubtype="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anim calcmode="lin" valueType="num">
                                      <p:cBhvr>
                                        <p:cTn id="8" dur="1000" fill="hold"/>
                                        <p:tgtEl>
                                          <p:spTgt spid="42"/>
                                        </p:tgtEl>
                                        <p:attrNameLst>
                                          <p:attrName>ppt_x</p:attrName>
                                        </p:attrNameLst>
                                      </p:cBhvr>
                                      <p:tavLst>
                                        <p:tav tm="0">
                                          <p:val>
                                            <p:strVal val="#ppt_x"/>
                                          </p:val>
                                        </p:tav>
                                        <p:tav tm="100000">
                                          <p:val>
                                            <p:strVal val="#ppt_x"/>
                                          </p:val>
                                        </p:tav>
                                      </p:tavLst>
                                    </p:anim>
                                    <p:anim calcmode="lin" valueType="num">
                                      <p:cBhvr>
                                        <p:cTn id="9" dur="1000" fill="hold"/>
                                        <p:tgtEl>
                                          <p:spTgt spid="42"/>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10" presetClass="entr" presetSubtype="0" fill="hold" grpId="0" nodeType="after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500"/>
                                        <p:tgtEl>
                                          <p:spTgt spid="45"/>
                                        </p:tgtEl>
                                      </p:cBhvr>
                                    </p:animEffect>
                                  </p:childTnLst>
                                </p:cTn>
                              </p:par>
                              <p:par>
                                <p:cTn id="14" presetID="22" presetClass="entr" presetSubtype="8" fill="hold" nodeType="with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left)">
                                      <p:cBhvr>
                                        <p:cTn id="16" dur="1000"/>
                                        <p:tgtEl>
                                          <p:spTgt spid="43"/>
                                        </p:tgtEl>
                                      </p:cBhvr>
                                    </p:animEffect>
                                  </p:childTnLst>
                                </p:cTn>
                              </p:par>
                              <p:par>
                                <p:cTn id="17" presetID="10" presetClass="entr" presetSubtype="0" fill="hold" grpId="0" nodeType="withEffect">
                                  <p:stCondLst>
                                    <p:cond delay="500"/>
                                  </p:stCondLst>
                                  <p:childTnLst>
                                    <p:set>
                                      <p:cBhvr>
                                        <p:cTn id="18" dur="1" fill="hold">
                                          <p:stCondLst>
                                            <p:cond delay="0"/>
                                          </p:stCondLst>
                                        </p:cTn>
                                        <p:tgtEl>
                                          <p:spTgt spid="44"/>
                                        </p:tgtEl>
                                        <p:attrNameLst>
                                          <p:attrName>style.visibility</p:attrName>
                                        </p:attrNameLst>
                                      </p:cBhvr>
                                      <p:to>
                                        <p:strVal val="visible"/>
                                      </p:to>
                                    </p:set>
                                    <p:animEffect transition="in" filter="fade">
                                      <p:cBhvr>
                                        <p:cTn id="19" dur="500"/>
                                        <p:tgtEl>
                                          <p:spTgt spid="44"/>
                                        </p:tgtEl>
                                      </p:cBhvr>
                                    </p:animEffect>
                                  </p:childTnLst>
                                </p:cTn>
                              </p:par>
                              <p:par>
                                <p:cTn id="20" presetID="10" presetClass="entr" presetSubtype="0" fill="hold" grpId="0" nodeType="withEffect">
                                  <p:stCondLst>
                                    <p:cond delay="500"/>
                                  </p:stCondLst>
                                  <p:childTnLst>
                                    <p:set>
                                      <p:cBhvr>
                                        <p:cTn id="21" dur="1" fill="hold">
                                          <p:stCondLst>
                                            <p:cond delay="0"/>
                                          </p:stCondLst>
                                        </p:cTn>
                                        <p:tgtEl>
                                          <p:spTgt spid="48"/>
                                        </p:tgtEl>
                                        <p:attrNameLst>
                                          <p:attrName>style.visibility</p:attrName>
                                        </p:attrNameLst>
                                      </p:cBhvr>
                                      <p:to>
                                        <p:strVal val="visible"/>
                                      </p:to>
                                    </p:set>
                                    <p:animEffect transition="in" filter="fade">
                                      <p:cBhvr>
                                        <p:cTn id="22" dur="500"/>
                                        <p:tgtEl>
                                          <p:spTgt spid="48"/>
                                        </p:tgtEl>
                                      </p:cBhvr>
                                    </p:animEffect>
                                  </p:childTnLst>
                                </p:cTn>
                              </p:par>
                              <p:par>
                                <p:cTn id="23" presetID="22" presetClass="entr" presetSubtype="2"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wipe(right)">
                                      <p:cBhvr>
                                        <p:cTn id="25" dur="1000"/>
                                        <p:tgtEl>
                                          <p:spTgt spid="46"/>
                                        </p:tgtEl>
                                      </p:cBhvr>
                                    </p:animEffect>
                                  </p:childTnLst>
                                </p:cTn>
                              </p:par>
                              <p:par>
                                <p:cTn id="26" presetID="10" presetClass="entr" presetSubtype="0" fill="hold" grpId="0" nodeType="withEffect">
                                  <p:stCondLst>
                                    <p:cond delay="500"/>
                                  </p:stCondLst>
                                  <p:childTnLst>
                                    <p:set>
                                      <p:cBhvr>
                                        <p:cTn id="27" dur="1" fill="hold">
                                          <p:stCondLst>
                                            <p:cond delay="0"/>
                                          </p:stCondLst>
                                        </p:cTn>
                                        <p:tgtEl>
                                          <p:spTgt spid="47"/>
                                        </p:tgtEl>
                                        <p:attrNameLst>
                                          <p:attrName>style.visibility</p:attrName>
                                        </p:attrNameLst>
                                      </p:cBhvr>
                                      <p:to>
                                        <p:strVal val="visible"/>
                                      </p:to>
                                    </p:set>
                                    <p:animEffect transition="in" filter="fade">
                                      <p:cBhvr>
                                        <p:cTn id="28" dur="500"/>
                                        <p:tgtEl>
                                          <p:spTgt spid="47"/>
                                        </p:tgtEl>
                                      </p:cBhvr>
                                    </p:animEffect>
                                  </p:childTnLst>
                                </p:cTn>
                              </p:par>
                            </p:childTnLst>
                          </p:cTn>
                        </p:par>
                        <p:par>
                          <p:cTn id="29" fill="hold">
                            <p:stCondLst>
                              <p:cond delay="2500"/>
                            </p:stCondLst>
                            <p:childTnLst>
                              <p:par>
                                <p:cTn id="30" presetID="42" presetClass="entr" presetSubtype="0"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1000"/>
                                        <p:tgtEl>
                                          <p:spTgt spid="29"/>
                                        </p:tgtEl>
                                      </p:cBhvr>
                                    </p:animEffect>
                                    <p:anim calcmode="lin" valueType="num">
                                      <p:cBhvr>
                                        <p:cTn id="33" dur="1000" fill="hold"/>
                                        <p:tgtEl>
                                          <p:spTgt spid="29"/>
                                        </p:tgtEl>
                                        <p:attrNameLst>
                                          <p:attrName>ppt_x</p:attrName>
                                        </p:attrNameLst>
                                      </p:cBhvr>
                                      <p:tavLst>
                                        <p:tav tm="0">
                                          <p:val>
                                            <p:strVal val="#ppt_x"/>
                                          </p:val>
                                        </p:tav>
                                        <p:tav tm="100000">
                                          <p:val>
                                            <p:strVal val="#ppt_x"/>
                                          </p:val>
                                        </p:tav>
                                      </p:tavLst>
                                    </p:anim>
                                    <p:anim calcmode="lin" valueType="num">
                                      <p:cBhvr>
                                        <p:cTn id="34" dur="1000" fill="hold"/>
                                        <p:tgtEl>
                                          <p:spTgt spid="29"/>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10" presetClass="entr" presetSubtype="0"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fade">
                                      <p:cBhvr>
                                        <p:cTn id="38" dur="500"/>
                                        <p:tgtEl>
                                          <p:spTgt spid="38"/>
                                        </p:tgtEl>
                                      </p:cBhvr>
                                    </p:animEffect>
                                  </p:childTnLst>
                                </p:cTn>
                              </p:par>
                              <p:par>
                                <p:cTn id="39" presetID="22" presetClass="entr" presetSubtype="2" fill="hold" nodeType="with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wipe(right)">
                                      <p:cBhvr>
                                        <p:cTn id="41" dur="1000"/>
                                        <p:tgtEl>
                                          <p:spTgt spid="35"/>
                                        </p:tgtEl>
                                      </p:cBhvr>
                                    </p:animEffect>
                                  </p:childTnLst>
                                </p:cTn>
                              </p:par>
                              <p:par>
                                <p:cTn id="42" presetID="10" presetClass="entr" presetSubtype="0" fill="hold" grpId="0" nodeType="withEffect">
                                  <p:stCondLst>
                                    <p:cond delay="500"/>
                                  </p:stCondLst>
                                  <p:childTnLst>
                                    <p:set>
                                      <p:cBhvr>
                                        <p:cTn id="43" dur="1" fill="hold">
                                          <p:stCondLst>
                                            <p:cond delay="0"/>
                                          </p:stCondLst>
                                        </p:cTn>
                                        <p:tgtEl>
                                          <p:spTgt spid="37"/>
                                        </p:tgtEl>
                                        <p:attrNameLst>
                                          <p:attrName>style.visibility</p:attrName>
                                        </p:attrNameLst>
                                      </p:cBhvr>
                                      <p:to>
                                        <p:strVal val="visible"/>
                                      </p:to>
                                    </p:set>
                                    <p:animEffect transition="in" filter="fade">
                                      <p:cBhvr>
                                        <p:cTn id="44" dur="500"/>
                                        <p:tgtEl>
                                          <p:spTgt spid="3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fade">
                                      <p:cBhvr>
                                        <p:cTn id="47" dur="500"/>
                                        <p:tgtEl>
                                          <p:spTgt spid="39"/>
                                        </p:tgtEl>
                                      </p:cBhvr>
                                    </p:animEffect>
                                  </p:childTnLst>
                                </p:cTn>
                              </p:par>
                              <p:par>
                                <p:cTn id="48" presetID="22" presetClass="entr" presetSubtype="8" fill="hold"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left)">
                                      <p:cBhvr>
                                        <p:cTn id="50" dur="1000"/>
                                        <p:tgtEl>
                                          <p:spTgt spid="34"/>
                                        </p:tgtEl>
                                      </p:cBhvr>
                                    </p:animEffect>
                                  </p:childTnLst>
                                </p:cTn>
                              </p:par>
                              <p:par>
                                <p:cTn id="51" presetID="10" presetClass="entr" presetSubtype="0" fill="hold" grpId="0" nodeType="withEffect">
                                  <p:stCondLst>
                                    <p:cond delay="50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500"/>
                                        <p:tgtEl>
                                          <p:spTgt spid="36"/>
                                        </p:tgtEl>
                                      </p:cBhvr>
                                    </p:animEffect>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wipe(left)">
                                      <p:cBhvr>
                                        <p:cTn id="5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6" grpId="0"/>
      <p:bldP spid="37" grpId="0"/>
      <p:bldP spid="38" grpId="0" animBg="1"/>
      <p:bldP spid="39" grpId="0" animBg="1"/>
      <p:bldP spid="44" grpId="0"/>
      <p:bldP spid="45" grpId="0" animBg="1"/>
      <p:bldP spid="47" grpId="0"/>
      <p:bldP spid="4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увати 2"/>
          <p:cNvGrpSpPr/>
          <p:nvPr/>
        </p:nvGrpSpPr>
        <p:grpSpPr>
          <a:xfrm>
            <a:off x="124149" y="7366139"/>
            <a:ext cx="597960" cy="597960"/>
            <a:chOff x="250056" y="6952092"/>
            <a:chExt cx="863849" cy="863849"/>
          </a:xfrm>
        </p:grpSpPr>
        <p:sp>
          <p:nvSpPr>
            <p:cNvPr id="2" name="Овал 1"/>
            <p:cNvSpPr/>
            <p:nvPr/>
          </p:nvSpPr>
          <p:spPr>
            <a:xfrm>
              <a:off x="250056" y="6952092"/>
              <a:ext cx="863849" cy="863849"/>
            </a:xfrm>
            <a:prstGeom prst="ellipse">
              <a:avLst/>
            </a:prstGeom>
            <a:solidFill>
              <a:srgbClr val="0F303F"/>
            </a:solidFill>
            <a:ln>
              <a:solidFill>
                <a:srgbClr val="0F30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21" name="Picture 14">
              <a:hlinkClick r:id="" action="ppaction://hlinkshowjump?jump=previousslid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314586" y="7027419"/>
              <a:ext cx="724562" cy="713194"/>
            </a:xfrm>
            <a:prstGeom prst="rect">
              <a:avLst/>
            </a:prstGeom>
          </p:spPr>
        </p:pic>
      </p:grpSp>
      <p:sp>
        <p:nvSpPr>
          <p:cNvPr id="4" name="Rectangle 3"/>
          <p:cNvSpPr/>
          <p:nvPr/>
        </p:nvSpPr>
        <p:spPr>
          <a:xfrm>
            <a:off x="617" y="1"/>
            <a:ext cx="14398978" cy="988405"/>
          </a:xfrm>
          <a:prstGeom prst="rect">
            <a:avLst/>
          </a:prstGeom>
          <a:solidFill>
            <a:srgbClr val="0F303F"/>
          </a:solidFill>
          <a:ln>
            <a:solidFill>
              <a:srgbClr val="0F303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79906"/>
            <a:endParaRPr lang="en-GB" sz="1596" kern="0">
              <a:solidFill>
                <a:srgbClr val="009688"/>
              </a:solidFill>
            </a:endParaRPr>
          </a:p>
        </p:txBody>
      </p:sp>
      <p:sp>
        <p:nvSpPr>
          <p:cNvPr id="5" name="Title 1"/>
          <p:cNvSpPr>
            <a:spLocks noGrp="1"/>
          </p:cNvSpPr>
          <p:nvPr>
            <p:ph type="title"/>
          </p:nvPr>
        </p:nvSpPr>
        <p:spPr>
          <a:xfrm>
            <a:off x="423129" y="271511"/>
            <a:ext cx="12419118" cy="716898"/>
          </a:xfrm>
        </p:spPr>
        <p:txBody>
          <a:bodyPr>
            <a:noAutofit/>
          </a:bodyPr>
          <a:lstStyle/>
          <a:p>
            <a:r>
              <a:rPr lang="uk-UA" sz="4800" dirty="0">
                <a:solidFill>
                  <a:schemeClr val="bg1"/>
                </a:solidFill>
                <a:latin typeface="Arial" panose="020B0604020202020204" pitchFamily="34" charset="0"/>
                <a:ea typeface="Roboto" panose="02000000000000000000" pitchFamily="2" charset="0"/>
                <a:cs typeface="Arial" panose="020B0604020202020204" pitchFamily="34" charset="0"/>
              </a:rPr>
              <a:t>Деякі особливості взаємодії тіл</a:t>
            </a:r>
          </a:p>
        </p:txBody>
      </p:sp>
      <p:grpSp>
        <p:nvGrpSpPr>
          <p:cNvPr id="31" name="Групувати 30"/>
          <p:cNvGrpSpPr/>
          <p:nvPr/>
        </p:nvGrpSpPr>
        <p:grpSpPr>
          <a:xfrm rot="10800000">
            <a:off x="13681182" y="7366139"/>
            <a:ext cx="597960" cy="597960"/>
            <a:chOff x="250056" y="6952092"/>
            <a:chExt cx="863849" cy="863849"/>
          </a:xfrm>
        </p:grpSpPr>
        <p:sp>
          <p:nvSpPr>
            <p:cNvPr id="32" name="Овал 31"/>
            <p:cNvSpPr/>
            <p:nvPr/>
          </p:nvSpPr>
          <p:spPr>
            <a:xfrm>
              <a:off x="250056" y="6952092"/>
              <a:ext cx="863849" cy="863849"/>
            </a:xfrm>
            <a:prstGeom prst="ellipse">
              <a:avLst/>
            </a:prstGeom>
            <a:solidFill>
              <a:srgbClr val="0F303F"/>
            </a:solidFill>
            <a:ln>
              <a:solidFill>
                <a:srgbClr val="0F30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33" name="Picture 14">
              <a:hlinkClick r:id="" action="ppaction://hlinkshowjump?jump=nextslid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314586" y="7027419"/>
              <a:ext cx="724562" cy="713194"/>
            </a:xfrm>
            <a:prstGeom prst="rect">
              <a:avLst/>
            </a:prstGeom>
          </p:spPr>
        </p:pic>
      </p:grpSp>
      <p:sp>
        <p:nvSpPr>
          <p:cNvPr id="11" name="TextBox 10"/>
          <p:cNvSpPr txBox="1"/>
          <p:nvPr/>
        </p:nvSpPr>
        <p:spPr>
          <a:xfrm>
            <a:off x="1314450" y="2200275"/>
            <a:ext cx="7418569" cy="646331"/>
          </a:xfrm>
          <a:prstGeom prst="rect">
            <a:avLst/>
          </a:prstGeom>
          <a:noFill/>
        </p:spPr>
        <p:txBody>
          <a:bodyPr wrap="none" rtlCol="0">
            <a:spAutoFit/>
          </a:bodyPr>
          <a:lstStyle/>
          <a:p>
            <a:r>
              <a:rPr lang="uk-UA" sz="3600" dirty="0" smtClean="0"/>
              <a:t>Переглянути відео 5. </a:t>
            </a:r>
            <a:r>
              <a:rPr lang="uk-UA" sz="3600" smtClean="0"/>
              <a:t>Реактивний рух</a:t>
            </a:r>
            <a:endParaRPr lang="ru-RU" sz="3600" dirty="0"/>
          </a:p>
        </p:txBody>
      </p:sp>
    </p:spTree>
    <p:extLst>
      <p:ext uri="{BB962C8B-B14F-4D97-AF65-F5344CB8AC3E}">
        <p14:creationId xmlns:p14="http://schemas.microsoft.com/office/powerpoint/2010/main" val="2149913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увати 2"/>
          <p:cNvGrpSpPr/>
          <p:nvPr/>
        </p:nvGrpSpPr>
        <p:grpSpPr>
          <a:xfrm>
            <a:off x="124149" y="7366139"/>
            <a:ext cx="597960" cy="597960"/>
            <a:chOff x="250056" y="6952092"/>
            <a:chExt cx="863849" cy="863849"/>
          </a:xfrm>
        </p:grpSpPr>
        <p:sp>
          <p:nvSpPr>
            <p:cNvPr id="2" name="Овал 1"/>
            <p:cNvSpPr/>
            <p:nvPr/>
          </p:nvSpPr>
          <p:spPr>
            <a:xfrm>
              <a:off x="250056" y="6952092"/>
              <a:ext cx="863849" cy="863849"/>
            </a:xfrm>
            <a:prstGeom prst="ellipse">
              <a:avLst/>
            </a:prstGeom>
            <a:solidFill>
              <a:srgbClr val="0F303F"/>
            </a:solidFill>
            <a:ln>
              <a:solidFill>
                <a:srgbClr val="0F30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21" name="Picture 14">
              <a:hlinkClick r:id="" action="ppaction://hlinkshowjump?jump=previousslid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314586" y="7027419"/>
              <a:ext cx="724562" cy="713194"/>
            </a:xfrm>
            <a:prstGeom prst="rect">
              <a:avLst/>
            </a:prstGeom>
          </p:spPr>
        </p:pic>
      </p:grpSp>
      <p:sp>
        <p:nvSpPr>
          <p:cNvPr id="4" name="Rectangle 3"/>
          <p:cNvSpPr/>
          <p:nvPr/>
        </p:nvSpPr>
        <p:spPr>
          <a:xfrm>
            <a:off x="617" y="1"/>
            <a:ext cx="14398978" cy="988405"/>
          </a:xfrm>
          <a:prstGeom prst="rect">
            <a:avLst/>
          </a:prstGeom>
          <a:solidFill>
            <a:srgbClr val="0F303F"/>
          </a:solidFill>
          <a:ln>
            <a:solidFill>
              <a:srgbClr val="0F303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79906"/>
            <a:endParaRPr lang="en-GB" sz="1596" kern="0">
              <a:solidFill>
                <a:srgbClr val="009688"/>
              </a:solidFill>
            </a:endParaRPr>
          </a:p>
        </p:txBody>
      </p:sp>
      <p:sp>
        <p:nvSpPr>
          <p:cNvPr id="5" name="Title 1"/>
          <p:cNvSpPr>
            <a:spLocks noGrp="1"/>
          </p:cNvSpPr>
          <p:nvPr>
            <p:ph type="title"/>
          </p:nvPr>
        </p:nvSpPr>
        <p:spPr>
          <a:xfrm>
            <a:off x="423129" y="271511"/>
            <a:ext cx="12419118" cy="716898"/>
          </a:xfrm>
        </p:spPr>
        <p:txBody>
          <a:bodyPr>
            <a:noAutofit/>
          </a:bodyPr>
          <a:lstStyle/>
          <a:p>
            <a:r>
              <a:rPr lang="uk-UA" sz="4800" dirty="0">
                <a:solidFill>
                  <a:schemeClr val="bg1"/>
                </a:solidFill>
                <a:latin typeface="Arial" panose="020B0604020202020204" pitchFamily="34" charset="0"/>
                <a:ea typeface="Roboto" panose="02000000000000000000" pitchFamily="2" charset="0"/>
                <a:cs typeface="Arial" panose="020B0604020202020204" pitchFamily="34" charset="0"/>
              </a:rPr>
              <a:t>Розв'язування задач</a:t>
            </a:r>
          </a:p>
        </p:txBody>
      </p:sp>
      <p:grpSp>
        <p:nvGrpSpPr>
          <p:cNvPr id="31" name="Групувати 30"/>
          <p:cNvGrpSpPr/>
          <p:nvPr/>
        </p:nvGrpSpPr>
        <p:grpSpPr>
          <a:xfrm rot="10800000">
            <a:off x="13681182" y="7366139"/>
            <a:ext cx="597960" cy="597960"/>
            <a:chOff x="250056" y="6952092"/>
            <a:chExt cx="863849" cy="863849"/>
          </a:xfrm>
        </p:grpSpPr>
        <p:sp>
          <p:nvSpPr>
            <p:cNvPr id="32" name="Овал 31"/>
            <p:cNvSpPr/>
            <p:nvPr/>
          </p:nvSpPr>
          <p:spPr>
            <a:xfrm>
              <a:off x="250056" y="6952092"/>
              <a:ext cx="863849" cy="863849"/>
            </a:xfrm>
            <a:prstGeom prst="ellipse">
              <a:avLst/>
            </a:prstGeom>
            <a:solidFill>
              <a:srgbClr val="0F303F"/>
            </a:solidFill>
            <a:ln>
              <a:solidFill>
                <a:srgbClr val="0F30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33" name="Picture 14">
              <a:hlinkClick r:id="" action="ppaction://hlinkshowjump?jump=nextslid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314586" y="7027419"/>
              <a:ext cx="724562" cy="713194"/>
            </a:xfrm>
            <a:prstGeom prst="rect">
              <a:avLst/>
            </a:prstGeom>
          </p:spPr>
        </p:pic>
      </p:grpSp>
      <p:sp>
        <p:nvSpPr>
          <p:cNvPr id="69" name="Button Color - Down">
            <a:extLst>
              <a:ext uri="{FF2B5EF4-FFF2-40B4-BE49-F238E27FC236}">
                <a16:creationId xmlns="" xmlns:a16="http://schemas.microsoft.com/office/drawing/2014/main" id="{F9F0CE28-9D3A-48F5-A04C-1295A691250D}"/>
              </a:ext>
            </a:extLst>
          </p:cNvPr>
          <p:cNvSpPr/>
          <p:nvPr/>
        </p:nvSpPr>
        <p:spPr>
          <a:xfrm>
            <a:off x="1173918" y="1770777"/>
            <a:ext cx="7010598" cy="5647504"/>
          </a:xfrm>
          <a:prstGeom prst="rect">
            <a:avLst/>
          </a:prstGeom>
          <a:solidFill>
            <a:srgbClr val="0F303F"/>
          </a:solidFill>
          <a:ln w="38100">
            <a:solidFill>
              <a:srgbClr val="0F303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400" b="1" dirty="0">
                <a:latin typeface="Arial" panose="020B0604020202020204" pitchFamily="34" charset="0"/>
                <a:cs typeface="Arial" panose="020B0604020202020204" pitchFamily="34" charset="0"/>
              </a:rPr>
              <a:t>1. </a:t>
            </a:r>
            <a:r>
              <a:rPr lang="ru-RU" sz="4400" b="1" dirty="0" err="1">
                <a:latin typeface="Arial" panose="020B0604020202020204" pitchFamily="34" charset="0"/>
                <a:cs typeface="Arial" panose="020B0604020202020204" pitchFamily="34" charset="0"/>
              </a:rPr>
              <a:t>Учень</a:t>
            </a:r>
            <a:r>
              <a:rPr lang="ru-RU" sz="4400" b="1" dirty="0">
                <a:latin typeface="Arial" panose="020B0604020202020204" pitchFamily="34" charset="0"/>
                <a:cs typeface="Arial" panose="020B0604020202020204" pitchFamily="34" charset="0"/>
              </a:rPr>
              <a:t> </a:t>
            </a:r>
            <a:r>
              <a:rPr lang="ru-RU" sz="4400" b="1" dirty="0" err="1">
                <a:latin typeface="Arial" panose="020B0604020202020204" pitchFamily="34" charset="0"/>
                <a:cs typeface="Arial" panose="020B0604020202020204" pitchFamily="34" charset="0"/>
              </a:rPr>
              <a:t>тримає</a:t>
            </a:r>
            <a:r>
              <a:rPr lang="ru-RU" sz="4400" b="1" dirty="0">
                <a:latin typeface="Arial" panose="020B0604020202020204" pitchFamily="34" charset="0"/>
                <a:cs typeface="Arial" panose="020B0604020202020204" pitchFamily="34" charset="0"/>
              </a:rPr>
              <a:t> в </a:t>
            </a:r>
            <a:r>
              <a:rPr lang="ru-RU" sz="4400" b="1" dirty="0" err="1">
                <a:latin typeface="Arial" panose="020B0604020202020204" pitchFamily="34" charset="0"/>
                <a:cs typeface="Arial" panose="020B0604020202020204" pitchFamily="34" charset="0"/>
              </a:rPr>
              <a:t>руці</a:t>
            </a:r>
            <a:r>
              <a:rPr lang="ru-RU" sz="4400" b="1" dirty="0">
                <a:latin typeface="Arial" panose="020B0604020202020204" pitchFamily="34" charset="0"/>
                <a:cs typeface="Arial" panose="020B0604020202020204" pitchFamily="34" charset="0"/>
              </a:rPr>
              <a:t> рюкзак, </a:t>
            </a:r>
            <a:r>
              <a:rPr lang="ru-RU" sz="4400" b="1" dirty="0" err="1">
                <a:latin typeface="Arial" panose="020B0604020202020204" pitchFamily="34" charset="0"/>
                <a:cs typeface="Arial" panose="020B0604020202020204" pitchFamily="34" charset="0"/>
              </a:rPr>
              <a:t>прикладаючи</a:t>
            </a:r>
            <a:r>
              <a:rPr lang="ru-RU" sz="4400" b="1" dirty="0">
                <a:latin typeface="Arial" panose="020B0604020202020204" pitchFamily="34" charset="0"/>
                <a:cs typeface="Arial" panose="020B0604020202020204" pitchFamily="34" charset="0"/>
              </a:rPr>
              <a:t> до </a:t>
            </a:r>
            <a:r>
              <a:rPr lang="ru-RU" sz="4400" b="1" dirty="0" err="1">
                <a:latin typeface="Arial" panose="020B0604020202020204" pitchFamily="34" charset="0"/>
                <a:cs typeface="Arial" panose="020B0604020202020204" pitchFamily="34" charset="0"/>
              </a:rPr>
              <a:t>його</a:t>
            </a:r>
            <a:r>
              <a:rPr lang="ru-RU" sz="4400" b="1" dirty="0">
                <a:latin typeface="Arial" panose="020B0604020202020204" pitchFamily="34" charset="0"/>
                <a:cs typeface="Arial" panose="020B0604020202020204" pitchFamily="34" charset="0"/>
              </a:rPr>
              <a:t> ручки силу </a:t>
            </a:r>
            <a:r>
              <a:rPr lang="ru-RU" sz="4400" b="1" dirty="0">
                <a:solidFill>
                  <a:srgbClr val="FFFF00"/>
                </a:solidFill>
                <a:latin typeface="Arial" panose="020B0604020202020204" pitchFamily="34" charset="0"/>
                <a:cs typeface="Arial" panose="020B0604020202020204" pitchFamily="34" charset="0"/>
              </a:rPr>
              <a:t>40 Н.</a:t>
            </a:r>
            <a:r>
              <a:rPr lang="ru-RU" sz="4400" b="1" dirty="0">
                <a:latin typeface="Arial" panose="020B0604020202020204" pitchFamily="34" charset="0"/>
                <a:cs typeface="Arial" panose="020B0604020202020204" pitchFamily="34" charset="0"/>
              </a:rPr>
              <a:t> </a:t>
            </a:r>
            <a:r>
              <a:rPr lang="ru-RU" sz="4400" b="1" dirty="0" err="1">
                <a:latin typeface="Arial" panose="020B0604020202020204" pitchFamily="34" charset="0"/>
                <a:cs typeface="Arial" panose="020B0604020202020204" pitchFamily="34" charset="0"/>
              </a:rPr>
              <a:t>Чи</a:t>
            </a:r>
            <a:r>
              <a:rPr lang="ru-RU" sz="4400" b="1" dirty="0">
                <a:latin typeface="Arial" panose="020B0604020202020204" pitchFamily="34" charset="0"/>
                <a:cs typeface="Arial" panose="020B0604020202020204" pitchFamily="34" charset="0"/>
              </a:rPr>
              <a:t> </a:t>
            </a:r>
            <a:r>
              <a:rPr lang="ru-RU" sz="4400" b="1" dirty="0" err="1">
                <a:latin typeface="Arial" panose="020B0604020202020204" pitchFamily="34" charset="0"/>
                <a:cs typeface="Arial" panose="020B0604020202020204" pitchFamily="34" charset="0"/>
              </a:rPr>
              <a:t>діє</a:t>
            </a:r>
            <a:r>
              <a:rPr lang="ru-RU" sz="4400" b="1" dirty="0">
                <a:latin typeface="Arial" panose="020B0604020202020204" pitchFamily="34" charset="0"/>
                <a:cs typeface="Arial" panose="020B0604020202020204" pitchFamily="34" charset="0"/>
              </a:rPr>
              <a:t> </a:t>
            </a:r>
            <a:r>
              <a:rPr lang="ru-RU" sz="4400" b="1" dirty="0">
                <a:solidFill>
                  <a:srgbClr val="FFFF00"/>
                </a:solidFill>
                <a:latin typeface="Arial" panose="020B0604020202020204" pitchFamily="34" charset="0"/>
                <a:cs typeface="Arial" panose="020B0604020202020204" pitchFamily="34" charset="0"/>
              </a:rPr>
              <a:t>ручка рюкзака на руку </a:t>
            </a:r>
            <a:r>
              <a:rPr lang="ru-RU" sz="4400" b="1" dirty="0" err="1">
                <a:solidFill>
                  <a:srgbClr val="FFFF00"/>
                </a:solidFill>
                <a:latin typeface="Arial" panose="020B0604020202020204" pitchFamily="34" charset="0"/>
                <a:cs typeface="Arial" panose="020B0604020202020204" pitchFamily="34" charset="0"/>
              </a:rPr>
              <a:t>хлопця</a:t>
            </a:r>
            <a:r>
              <a:rPr lang="ru-RU" sz="4400" b="1" dirty="0">
                <a:solidFill>
                  <a:srgbClr val="FFFF00"/>
                </a:solidFill>
                <a:latin typeface="Arial" panose="020B0604020202020204" pitchFamily="34" charset="0"/>
                <a:cs typeface="Arial" panose="020B0604020202020204" pitchFamily="34" charset="0"/>
              </a:rPr>
              <a:t>? </a:t>
            </a:r>
            <a:r>
              <a:rPr lang="ru-RU" sz="4400" b="1" dirty="0" err="1">
                <a:latin typeface="Arial" panose="020B0604020202020204" pitchFamily="34" charset="0"/>
                <a:cs typeface="Arial" panose="020B0604020202020204" pitchFamily="34" charset="0"/>
              </a:rPr>
              <a:t>Якщо</a:t>
            </a:r>
            <a:r>
              <a:rPr lang="ru-RU" sz="4400" b="1" dirty="0">
                <a:latin typeface="Arial" panose="020B0604020202020204" pitchFamily="34" charset="0"/>
                <a:cs typeface="Arial" panose="020B0604020202020204" pitchFamily="34" charset="0"/>
              </a:rPr>
              <a:t> </a:t>
            </a:r>
            <a:r>
              <a:rPr lang="ru-RU" sz="4400" b="1" dirty="0" err="1">
                <a:latin typeface="Arial" panose="020B0604020202020204" pitchFamily="34" charset="0"/>
                <a:cs typeface="Arial" panose="020B0604020202020204" pitchFamily="34" charset="0"/>
              </a:rPr>
              <a:t>діє</a:t>
            </a:r>
            <a:r>
              <a:rPr lang="ru-RU" sz="4400" b="1" dirty="0">
                <a:latin typeface="Arial" panose="020B0604020202020204" pitchFamily="34" charset="0"/>
                <a:cs typeface="Arial" panose="020B0604020202020204" pitchFamily="34" charset="0"/>
              </a:rPr>
              <a:t>, то в </a:t>
            </a:r>
            <a:r>
              <a:rPr lang="ru-RU" sz="4400" b="1" dirty="0" err="1">
                <a:latin typeface="Arial" panose="020B0604020202020204" pitchFamily="34" charset="0"/>
                <a:cs typeface="Arial" panose="020B0604020202020204" pitchFamily="34" charset="0"/>
              </a:rPr>
              <a:t>якому</a:t>
            </a:r>
            <a:r>
              <a:rPr lang="ru-RU" sz="4400" b="1" dirty="0">
                <a:latin typeface="Arial" panose="020B0604020202020204" pitchFamily="34" charset="0"/>
                <a:cs typeface="Arial" panose="020B0604020202020204" pitchFamily="34" charset="0"/>
              </a:rPr>
              <a:t> </a:t>
            </a:r>
            <a:r>
              <a:rPr lang="ru-RU" sz="4400" b="1" dirty="0" err="1">
                <a:solidFill>
                  <a:srgbClr val="FFFF00"/>
                </a:solidFill>
                <a:latin typeface="Arial" panose="020B0604020202020204" pitchFamily="34" charset="0"/>
                <a:cs typeface="Arial" panose="020B0604020202020204" pitchFamily="34" charset="0"/>
              </a:rPr>
              <a:t>напрямі</a:t>
            </a:r>
            <a:r>
              <a:rPr lang="ru-RU" sz="4400" b="1" dirty="0">
                <a:solidFill>
                  <a:srgbClr val="FFFF00"/>
                </a:solidFill>
                <a:latin typeface="Arial" panose="020B0604020202020204" pitchFamily="34" charset="0"/>
                <a:cs typeface="Arial" panose="020B0604020202020204" pitchFamily="34" charset="0"/>
              </a:rPr>
              <a:t>? </a:t>
            </a:r>
            <a:r>
              <a:rPr lang="ru-RU" sz="4400" b="1" dirty="0" err="1">
                <a:latin typeface="Arial" panose="020B0604020202020204" pitchFamily="34" charset="0"/>
                <a:cs typeface="Arial" panose="020B0604020202020204" pitchFamily="34" charset="0"/>
              </a:rPr>
              <a:t>Визначте</a:t>
            </a:r>
            <a:r>
              <a:rPr lang="ru-RU" sz="4400" b="1" dirty="0">
                <a:latin typeface="Arial" panose="020B0604020202020204" pitchFamily="34" charset="0"/>
                <a:cs typeface="Arial" panose="020B0604020202020204" pitchFamily="34" charset="0"/>
              </a:rPr>
              <a:t> </a:t>
            </a:r>
            <a:r>
              <a:rPr lang="ru-RU" sz="4400" b="1" dirty="0">
                <a:solidFill>
                  <a:srgbClr val="FFFF00"/>
                </a:solidFill>
                <a:latin typeface="Arial" panose="020B0604020202020204" pitchFamily="34" charset="0"/>
                <a:cs typeface="Arial" panose="020B0604020202020204" pitchFamily="34" charset="0"/>
              </a:rPr>
              <a:t>модуль </a:t>
            </a:r>
            <a:r>
              <a:rPr lang="ru-RU" sz="4400" b="1" dirty="0" err="1">
                <a:solidFill>
                  <a:srgbClr val="FFFF00"/>
                </a:solidFill>
                <a:latin typeface="Arial" panose="020B0604020202020204" pitchFamily="34" charset="0"/>
                <a:cs typeface="Arial" panose="020B0604020202020204" pitchFamily="34" charset="0"/>
              </a:rPr>
              <a:t>цієї</a:t>
            </a:r>
            <a:r>
              <a:rPr lang="ru-RU" sz="4400" b="1" dirty="0">
                <a:solidFill>
                  <a:srgbClr val="FFFF00"/>
                </a:solidFill>
                <a:latin typeface="Arial" panose="020B0604020202020204" pitchFamily="34" charset="0"/>
                <a:cs typeface="Arial" panose="020B0604020202020204" pitchFamily="34" charset="0"/>
              </a:rPr>
              <a:t> </a:t>
            </a:r>
            <a:r>
              <a:rPr lang="ru-RU" sz="4400" b="1" dirty="0" err="1">
                <a:solidFill>
                  <a:srgbClr val="FFFF00"/>
                </a:solidFill>
                <a:latin typeface="Arial" panose="020B0604020202020204" pitchFamily="34" charset="0"/>
                <a:cs typeface="Arial" panose="020B0604020202020204" pitchFamily="34" charset="0"/>
              </a:rPr>
              <a:t>сили</a:t>
            </a:r>
            <a:r>
              <a:rPr lang="ru-RU" sz="4400" b="1" dirty="0">
                <a:solidFill>
                  <a:srgbClr val="FFFF00"/>
                </a:solidFill>
                <a:latin typeface="Arial" panose="020B0604020202020204" pitchFamily="34" charset="0"/>
                <a:cs typeface="Arial" panose="020B0604020202020204" pitchFamily="34" charset="0"/>
              </a:rPr>
              <a:t>.</a:t>
            </a:r>
            <a:endParaRPr lang="uk-UA" sz="4400" b="1" dirty="0">
              <a:solidFill>
                <a:srgbClr val="FFFF00"/>
              </a:solidFill>
              <a:latin typeface="Arial" panose="020B0604020202020204" pitchFamily="34" charset="0"/>
              <a:cs typeface="Arial" panose="020B0604020202020204" pitchFamily="34" charset="0"/>
            </a:endParaRPr>
          </a:p>
        </p:txBody>
      </p:sp>
      <p:pic>
        <p:nvPicPr>
          <p:cNvPr id="1026" name="Picture 2" descr="Пов’язане зображення">
            <a:extLst>
              <a:ext uri="{FF2B5EF4-FFF2-40B4-BE49-F238E27FC236}">
                <a16:creationId xmlns="" xmlns:a16="http://schemas.microsoft.com/office/drawing/2014/main" id="{BA6F493E-CE99-4ABF-98FD-E461F825AA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23135" y="1259916"/>
            <a:ext cx="4403160" cy="6604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1330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1000"/>
                                        <p:tgtEl>
                                          <p:spTgt spid="1026"/>
                                        </p:tgtEl>
                                      </p:cBhvr>
                                    </p:animEffect>
                                    <p:anim calcmode="lin" valueType="num">
                                      <p:cBhvr>
                                        <p:cTn id="12" dur="1000" fill="hold"/>
                                        <p:tgtEl>
                                          <p:spTgt spid="1026"/>
                                        </p:tgtEl>
                                        <p:attrNameLst>
                                          <p:attrName>ppt_x</p:attrName>
                                        </p:attrNameLst>
                                      </p:cBhvr>
                                      <p:tavLst>
                                        <p:tav tm="0">
                                          <p:val>
                                            <p:strVal val="#ppt_x"/>
                                          </p:val>
                                        </p:tav>
                                        <p:tav tm="100000">
                                          <p:val>
                                            <p:strVal val="#ppt_x"/>
                                          </p:val>
                                        </p:tav>
                                      </p:tavLst>
                                    </p:anim>
                                    <p:anim calcmode="lin" valueType="num">
                                      <p:cBhvr>
                                        <p:cTn id="13"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увати 2"/>
          <p:cNvGrpSpPr/>
          <p:nvPr/>
        </p:nvGrpSpPr>
        <p:grpSpPr>
          <a:xfrm>
            <a:off x="124149" y="7366139"/>
            <a:ext cx="597960" cy="597960"/>
            <a:chOff x="250056" y="6952092"/>
            <a:chExt cx="863849" cy="863849"/>
          </a:xfrm>
        </p:grpSpPr>
        <p:sp>
          <p:nvSpPr>
            <p:cNvPr id="2" name="Овал 1"/>
            <p:cNvSpPr/>
            <p:nvPr/>
          </p:nvSpPr>
          <p:spPr>
            <a:xfrm>
              <a:off x="250056" y="6952092"/>
              <a:ext cx="863849" cy="863849"/>
            </a:xfrm>
            <a:prstGeom prst="ellipse">
              <a:avLst/>
            </a:prstGeom>
            <a:solidFill>
              <a:srgbClr val="0F303F"/>
            </a:solidFill>
            <a:ln>
              <a:solidFill>
                <a:srgbClr val="0F30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21" name="Picture 14">
              <a:hlinkClick r:id="" action="ppaction://hlinkshowjump?jump=previousslid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314586" y="7027419"/>
              <a:ext cx="724562" cy="713194"/>
            </a:xfrm>
            <a:prstGeom prst="rect">
              <a:avLst/>
            </a:prstGeom>
          </p:spPr>
        </p:pic>
      </p:grpSp>
      <p:sp>
        <p:nvSpPr>
          <p:cNvPr id="4" name="Rectangle 3"/>
          <p:cNvSpPr/>
          <p:nvPr/>
        </p:nvSpPr>
        <p:spPr>
          <a:xfrm>
            <a:off x="617" y="1"/>
            <a:ext cx="14398978" cy="988405"/>
          </a:xfrm>
          <a:prstGeom prst="rect">
            <a:avLst/>
          </a:prstGeom>
          <a:solidFill>
            <a:srgbClr val="0F303F"/>
          </a:solidFill>
          <a:ln>
            <a:solidFill>
              <a:srgbClr val="0F303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79906"/>
            <a:endParaRPr lang="en-GB" sz="1596" kern="0">
              <a:solidFill>
                <a:srgbClr val="009688"/>
              </a:solidFill>
            </a:endParaRPr>
          </a:p>
        </p:txBody>
      </p:sp>
      <p:sp>
        <p:nvSpPr>
          <p:cNvPr id="5" name="Title 1"/>
          <p:cNvSpPr>
            <a:spLocks noGrp="1"/>
          </p:cNvSpPr>
          <p:nvPr>
            <p:ph type="title"/>
          </p:nvPr>
        </p:nvSpPr>
        <p:spPr>
          <a:xfrm>
            <a:off x="423129" y="271511"/>
            <a:ext cx="12419118" cy="716898"/>
          </a:xfrm>
        </p:spPr>
        <p:txBody>
          <a:bodyPr>
            <a:noAutofit/>
          </a:bodyPr>
          <a:lstStyle/>
          <a:p>
            <a:r>
              <a:rPr lang="uk-UA" sz="4800" dirty="0">
                <a:solidFill>
                  <a:schemeClr val="bg1"/>
                </a:solidFill>
                <a:latin typeface="Arial" panose="020B0604020202020204" pitchFamily="34" charset="0"/>
                <a:ea typeface="Roboto" panose="02000000000000000000" pitchFamily="2" charset="0"/>
                <a:cs typeface="Arial" panose="020B0604020202020204" pitchFamily="34" charset="0"/>
              </a:rPr>
              <a:t>Розв'язування задач</a:t>
            </a:r>
          </a:p>
        </p:txBody>
      </p:sp>
      <p:grpSp>
        <p:nvGrpSpPr>
          <p:cNvPr id="31" name="Групувати 30"/>
          <p:cNvGrpSpPr/>
          <p:nvPr/>
        </p:nvGrpSpPr>
        <p:grpSpPr>
          <a:xfrm rot="10800000">
            <a:off x="13681182" y="7366139"/>
            <a:ext cx="597960" cy="597960"/>
            <a:chOff x="250056" y="6952092"/>
            <a:chExt cx="863849" cy="863849"/>
          </a:xfrm>
        </p:grpSpPr>
        <p:sp>
          <p:nvSpPr>
            <p:cNvPr id="32" name="Овал 31"/>
            <p:cNvSpPr/>
            <p:nvPr/>
          </p:nvSpPr>
          <p:spPr>
            <a:xfrm>
              <a:off x="250056" y="6952092"/>
              <a:ext cx="863849" cy="863849"/>
            </a:xfrm>
            <a:prstGeom prst="ellipse">
              <a:avLst/>
            </a:prstGeom>
            <a:solidFill>
              <a:srgbClr val="0F303F"/>
            </a:solidFill>
            <a:ln>
              <a:solidFill>
                <a:srgbClr val="0F30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33" name="Picture 14">
              <a:hlinkClick r:id="" action="ppaction://hlinkshowjump?jump=nextslid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314586" y="7027419"/>
              <a:ext cx="724562" cy="713194"/>
            </a:xfrm>
            <a:prstGeom prst="rect">
              <a:avLst/>
            </a:prstGeom>
          </p:spPr>
        </p:pic>
      </p:grpSp>
      <p:sp>
        <p:nvSpPr>
          <p:cNvPr id="69" name="Button Color - Down">
            <a:extLst>
              <a:ext uri="{FF2B5EF4-FFF2-40B4-BE49-F238E27FC236}">
                <a16:creationId xmlns="" xmlns:a16="http://schemas.microsoft.com/office/drawing/2014/main" id="{F9F0CE28-9D3A-48F5-A04C-1295A691250D}"/>
              </a:ext>
            </a:extLst>
          </p:cNvPr>
          <p:cNvSpPr/>
          <p:nvPr/>
        </p:nvSpPr>
        <p:spPr>
          <a:xfrm>
            <a:off x="722109" y="1770777"/>
            <a:ext cx="6214434" cy="5324967"/>
          </a:xfrm>
          <a:prstGeom prst="rect">
            <a:avLst/>
          </a:prstGeom>
          <a:solidFill>
            <a:srgbClr val="0F303F"/>
          </a:solidFill>
          <a:ln w="38100">
            <a:solidFill>
              <a:srgbClr val="0F303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400" b="1" dirty="0">
                <a:latin typeface="Arial" panose="020B0604020202020204" pitchFamily="34" charset="0"/>
                <a:cs typeface="Arial" panose="020B0604020202020204" pitchFamily="34" charset="0"/>
              </a:rPr>
              <a:t>2. Об </a:t>
            </a:r>
            <a:r>
              <a:rPr lang="ru-RU" sz="4400" b="1" dirty="0" err="1">
                <a:latin typeface="Arial" panose="020B0604020202020204" pitchFamily="34" charset="0"/>
                <a:cs typeface="Arial" panose="020B0604020202020204" pitchFamily="34" charset="0"/>
              </a:rPr>
              <a:t>вітрове</a:t>
            </a:r>
            <a:r>
              <a:rPr lang="ru-RU" sz="4400" b="1" dirty="0">
                <a:latin typeface="Arial" panose="020B0604020202020204" pitchFamily="34" charset="0"/>
                <a:cs typeface="Arial" panose="020B0604020202020204" pitchFamily="34" charset="0"/>
              </a:rPr>
              <a:t> </a:t>
            </a:r>
            <a:r>
              <a:rPr lang="ru-RU" sz="4400" b="1" dirty="0" err="1">
                <a:latin typeface="Arial" panose="020B0604020202020204" pitchFamily="34" charset="0"/>
                <a:cs typeface="Arial" panose="020B0604020202020204" pitchFamily="34" charset="0"/>
              </a:rPr>
              <a:t>скло</a:t>
            </a:r>
            <a:r>
              <a:rPr lang="ru-RU" sz="4400" b="1" dirty="0">
                <a:latin typeface="Arial" panose="020B0604020202020204" pitchFamily="34" charset="0"/>
                <a:cs typeface="Arial" panose="020B0604020202020204" pitchFamily="34" charset="0"/>
              </a:rPr>
              <a:t> </a:t>
            </a:r>
            <a:r>
              <a:rPr lang="ru-RU" sz="4400" b="1" dirty="0" err="1">
                <a:latin typeface="Arial" panose="020B0604020202020204" pitchFamily="34" charset="0"/>
                <a:cs typeface="Arial" panose="020B0604020202020204" pitchFamily="34" charset="0"/>
              </a:rPr>
              <a:t>автомобіля</a:t>
            </a:r>
            <a:r>
              <a:rPr lang="ru-RU" sz="4400" b="1" dirty="0">
                <a:latin typeface="Arial" panose="020B0604020202020204" pitchFamily="34" charset="0"/>
                <a:cs typeface="Arial" panose="020B0604020202020204" pitchFamily="34" charset="0"/>
              </a:rPr>
              <a:t>, </a:t>
            </a:r>
            <a:r>
              <a:rPr lang="ru-RU" sz="4400" b="1" dirty="0" err="1">
                <a:latin typeface="Arial" panose="020B0604020202020204" pitchFamily="34" charset="0"/>
                <a:cs typeface="Arial" panose="020B0604020202020204" pitchFamily="34" charset="0"/>
              </a:rPr>
              <a:t>що</a:t>
            </a:r>
            <a:r>
              <a:rPr lang="ru-RU" sz="4400" b="1" dirty="0">
                <a:latin typeface="Arial" panose="020B0604020202020204" pitchFamily="34" charset="0"/>
                <a:cs typeface="Arial" panose="020B0604020202020204" pitchFamily="34" charset="0"/>
              </a:rPr>
              <a:t> </a:t>
            </a:r>
            <a:r>
              <a:rPr lang="ru-RU" sz="4400" b="1" dirty="0" err="1">
                <a:latin typeface="Arial" panose="020B0604020202020204" pitchFamily="34" charset="0"/>
                <a:cs typeface="Arial" panose="020B0604020202020204" pitchFamily="34" charset="0"/>
              </a:rPr>
              <a:t>рухається</a:t>
            </a:r>
            <a:r>
              <a:rPr lang="ru-RU" sz="4400" b="1" dirty="0">
                <a:latin typeface="Arial" panose="020B0604020202020204" pitchFamily="34" charset="0"/>
                <a:cs typeface="Arial" panose="020B0604020202020204" pitchFamily="34" charset="0"/>
              </a:rPr>
              <a:t> </a:t>
            </a:r>
            <a:r>
              <a:rPr lang="ru-RU" sz="4400" b="1" dirty="0" err="1">
                <a:latin typeface="Arial" panose="020B0604020202020204" pitchFamily="34" charset="0"/>
                <a:cs typeface="Arial" panose="020B0604020202020204" pitchFamily="34" charset="0"/>
              </a:rPr>
              <a:t>вдарилася</a:t>
            </a:r>
            <a:r>
              <a:rPr lang="ru-RU" sz="4400" b="1" dirty="0">
                <a:latin typeface="Arial" panose="020B0604020202020204" pitchFamily="34" charset="0"/>
                <a:cs typeface="Arial" panose="020B0604020202020204" pitchFamily="34" charset="0"/>
              </a:rPr>
              <a:t> муха. </a:t>
            </a:r>
            <a:r>
              <a:rPr lang="ru-RU" sz="4400" b="1" dirty="0" err="1">
                <a:latin typeface="Arial" panose="020B0604020202020204" pitchFamily="34" charset="0"/>
                <a:cs typeface="Arial" panose="020B0604020202020204" pitchFamily="34" charset="0"/>
              </a:rPr>
              <a:t>Порівняйте</a:t>
            </a:r>
            <a:r>
              <a:rPr lang="ru-RU" sz="4400" b="1" dirty="0">
                <a:latin typeface="Arial" panose="020B0604020202020204" pitchFamily="34" charset="0"/>
                <a:cs typeface="Arial" panose="020B0604020202020204" pitchFamily="34" charset="0"/>
              </a:rPr>
              <a:t> </a:t>
            </a:r>
            <a:r>
              <a:rPr lang="ru-RU" sz="4400" b="1" dirty="0" err="1">
                <a:solidFill>
                  <a:srgbClr val="FFFF00"/>
                </a:solidFill>
                <a:latin typeface="Arial" panose="020B0604020202020204" pitchFamily="34" charset="0"/>
                <a:cs typeface="Arial" panose="020B0604020202020204" pitchFamily="34" charset="0"/>
              </a:rPr>
              <a:t>сили</a:t>
            </a:r>
            <a:r>
              <a:rPr lang="ru-RU" sz="4400" b="1" dirty="0">
                <a:solidFill>
                  <a:srgbClr val="FFFF00"/>
                </a:solidFill>
                <a:latin typeface="Arial" panose="020B0604020202020204" pitchFamily="34" charset="0"/>
                <a:cs typeface="Arial" panose="020B0604020202020204" pitchFamily="34" charset="0"/>
              </a:rPr>
              <a:t>, </a:t>
            </a:r>
            <a:r>
              <a:rPr lang="ru-RU" sz="4400" b="1" dirty="0" err="1">
                <a:solidFill>
                  <a:srgbClr val="FFFF00"/>
                </a:solidFill>
                <a:latin typeface="Arial" panose="020B0604020202020204" pitchFamily="34" charset="0"/>
                <a:cs typeface="Arial" panose="020B0604020202020204" pitchFamily="34" charset="0"/>
              </a:rPr>
              <a:t>що</a:t>
            </a:r>
            <a:r>
              <a:rPr lang="ru-RU" sz="4400" b="1" dirty="0">
                <a:solidFill>
                  <a:srgbClr val="FFFF00"/>
                </a:solidFill>
                <a:latin typeface="Arial" panose="020B0604020202020204" pitchFamily="34" charset="0"/>
                <a:cs typeface="Arial" panose="020B0604020202020204" pitchFamily="34" charset="0"/>
              </a:rPr>
              <a:t> </a:t>
            </a:r>
            <a:r>
              <a:rPr lang="ru-RU" sz="4400" b="1" dirty="0" err="1">
                <a:solidFill>
                  <a:srgbClr val="FFFF00"/>
                </a:solidFill>
                <a:latin typeface="Arial" panose="020B0604020202020204" pitchFamily="34" charset="0"/>
                <a:cs typeface="Arial" panose="020B0604020202020204" pitchFamily="34" charset="0"/>
              </a:rPr>
              <a:t>діють</a:t>
            </a:r>
            <a:r>
              <a:rPr lang="ru-RU" sz="4400" b="1" dirty="0">
                <a:solidFill>
                  <a:srgbClr val="FFFF00"/>
                </a:solidFill>
                <a:latin typeface="Arial" panose="020B0604020202020204" pitchFamily="34" charset="0"/>
                <a:cs typeface="Arial" panose="020B0604020202020204" pitchFamily="34" charset="0"/>
              </a:rPr>
              <a:t> на муху </a:t>
            </a:r>
            <a:r>
              <a:rPr lang="ru-RU" sz="4400" b="1" dirty="0">
                <a:latin typeface="Arial" panose="020B0604020202020204" pitchFamily="34" charset="0"/>
                <a:cs typeface="Arial" panose="020B0604020202020204" pitchFamily="34" charset="0"/>
              </a:rPr>
              <a:t>та </a:t>
            </a:r>
            <a:r>
              <a:rPr lang="ru-RU" sz="4400" b="1" dirty="0" err="1">
                <a:solidFill>
                  <a:srgbClr val="FFFF00"/>
                </a:solidFill>
                <a:latin typeface="Arial" panose="020B0604020202020204" pitchFamily="34" charset="0"/>
                <a:cs typeface="Arial" panose="020B0604020202020204" pitchFamily="34" charset="0"/>
              </a:rPr>
              <a:t>автомобіль</a:t>
            </a:r>
            <a:r>
              <a:rPr lang="ru-RU" sz="4400" b="1" dirty="0">
                <a:latin typeface="Arial" panose="020B0604020202020204" pitchFamily="34" charset="0"/>
                <a:cs typeface="Arial" panose="020B0604020202020204" pitchFamily="34" charset="0"/>
              </a:rPr>
              <a:t> </a:t>
            </a:r>
            <a:r>
              <a:rPr lang="ru-RU" sz="4400" b="1" dirty="0" err="1">
                <a:latin typeface="Arial" panose="020B0604020202020204" pitchFamily="34" charset="0"/>
                <a:cs typeface="Arial" panose="020B0604020202020204" pitchFamily="34" charset="0"/>
              </a:rPr>
              <a:t>під</a:t>
            </a:r>
            <a:r>
              <a:rPr lang="ru-RU" sz="4400" b="1" dirty="0">
                <a:latin typeface="Arial" panose="020B0604020202020204" pitchFamily="34" charset="0"/>
                <a:cs typeface="Arial" panose="020B0604020202020204" pitchFamily="34" charset="0"/>
              </a:rPr>
              <a:t> час удару.</a:t>
            </a:r>
            <a:endParaRPr lang="uk-UA" sz="4400" b="1" dirty="0">
              <a:solidFill>
                <a:srgbClr val="FFFF00"/>
              </a:solidFill>
              <a:latin typeface="Arial" panose="020B0604020202020204" pitchFamily="34" charset="0"/>
              <a:cs typeface="Arial" panose="020B0604020202020204" pitchFamily="34" charset="0"/>
            </a:endParaRPr>
          </a:p>
        </p:txBody>
      </p:sp>
      <p:pic>
        <p:nvPicPr>
          <p:cNvPr id="2050" name="Picture 2" descr="Результат пошуку зображень за запитом &quot;муха на стекле&quot;">
            <a:extLst>
              <a:ext uri="{FF2B5EF4-FFF2-40B4-BE49-F238E27FC236}">
                <a16:creationId xmlns="" xmlns:a16="http://schemas.microsoft.com/office/drawing/2014/main" id="{FDFEB168-6CA9-4881-AEE3-63E7246D2C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0106" y="2299208"/>
            <a:ext cx="6477998" cy="4314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3158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fade">
                                      <p:cBhvr>
                                        <p:cTn id="11" dur="1000"/>
                                        <p:tgtEl>
                                          <p:spTgt spid="2050"/>
                                        </p:tgtEl>
                                      </p:cBhvr>
                                    </p:animEffect>
                                    <p:anim calcmode="lin" valueType="num">
                                      <p:cBhvr>
                                        <p:cTn id="12" dur="1000" fill="hold"/>
                                        <p:tgtEl>
                                          <p:spTgt spid="2050"/>
                                        </p:tgtEl>
                                        <p:attrNameLst>
                                          <p:attrName>ppt_x</p:attrName>
                                        </p:attrNameLst>
                                      </p:cBhvr>
                                      <p:tavLst>
                                        <p:tav tm="0">
                                          <p:val>
                                            <p:strVal val="#ppt_x"/>
                                          </p:val>
                                        </p:tav>
                                        <p:tav tm="100000">
                                          <p:val>
                                            <p:strVal val="#ppt_x"/>
                                          </p:val>
                                        </p:tav>
                                      </p:tavLst>
                                    </p:anim>
                                    <p:anim calcmode="lin" valueType="num">
                                      <p:cBhvr>
                                        <p:cTn id="13"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увати 2"/>
          <p:cNvGrpSpPr/>
          <p:nvPr/>
        </p:nvGrpSpPr>
        <p:grpSpPr>
          <a:xfrm>
            <a:off x="124149" y="7366139"/>
            <a:ext cx="597960" cy="597960"/>
            <a:chOff x="250056" y="6952092"/>
            <a:chExt cx="863849" cy="863849"/>
          </a:xfrm>
        </p:grpSpPr>
        <p:sp>
          <p:nvSpPr>
            <p:cNvPr id="2" name="Овал 1"/>
            <p:cNvSpPr/>
            <p:nvPr/>
          </p:nvSpPr>
          <p:spPr>
            <a:xfrm>
              <a:off x="250056" y="6952092"/>
              <a:ext cx="863849" cy="863849"/>
            </a:xfrm>
            <a:prstGeom prst="ellipse">
              <a:avLst/>
            </a:prstGeom>
            <a:solidFill>
              <a:srgbClr val="0F303F"/>
            </a:solidFill>
            <a:ln>
              <a:solidFill>
                <a:srgbClr val="0F30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21" name="Picture 14">
              <a:hlinkClick r:id="" action="ppaction://hlinkshowjump?jump=previousslid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314586" y="7027419"/>
              <a:ext cx="724562" cy="713194"/>
            </a:xfrm>
            <a:prstGeom prst="rect">
              <a:avLst/>
            </a:prstGeom>
          </p:spPr>
        </p:pic>
      </p:grpSp>
      <p:sp>
        <p:nvSpPr>
          <p:cNvPr id="4" name="Rectangle 3"/>
          <p:cNvSpPr/>
          <p:nvPr/>
        </p:nvSpPr>
        <p:spPr>
          <a:xfrm>
            <a:off x="617" y="1"/>
            <a:ext cx="14398978" cy="988405"/>
          </a:xfrm>
          <a:prstGeom prst="rect">
            <a:avLst/>
          </a:prstGeom>
          <a:solidFill>
            <a:srgbClr val="0F303F"/>
          </a:solidFill>
          <a:ln>
            <a:solidFill>
              <a:srgbClr val="0F303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79906"/>
            <a:endParaRPr lang="en-GB" sz="1596" kern="0">
              <a:solidFill>
                <a:srgbClr val="009688"/>
              </a:solidFill>
            </a:endParaRPr>
          </a:p>
        </p:txBody>
      </p:sp>
      <p:sp>
        <p:nvSpPr>
          <p:cNvPr id="5" name="Title 1"/>
          <p:cNvSpPr>
            <a:spLocks noGrp="1"/>
          </p:cNvSpPr>
          <p:nvPr>
            <p:ph type="title"/>
          </p:nvPr>
        </p:nvSpPr>
        <p:spPr>
          <a:xfrm>
            <a:off x="423129" y="271511"/>
            <a:ext cx="12419118" cy="716898"/>
          </a:xfrm>
        </p:spPr>
        <p:txBody>
          <a:bodyPr>
            <a:noAutofit/>
          </a:bodyPr>
          <a:lstStyle/>
          <a:p>
            <a:r>
              <a:rPr lang="uk-UA" sz="4800" dirty="0">
                <a:solidFill>
                  <a:schemeClr val="bg1"/>
                </a:solidFill>
                <a:latin typeface="Arial" panose="020B0604020202020204" pitchFamily="34" charset="0"/>
                <a:ea typeface="Roboto" panose="02000000000000000000" pitchFamily="2" charset="0"/>
                <a:cs typeface="Arial" panose="020B0604020202020204" pitchFamily="34" charset="0"/>
              </a:rPr>
              <a:t>Проблемні питання</a:t>
            </a:r>
          </a:p>
        </p:txBody>
      </p:sp>
      <p:grpSp>
        <p:nvGrpSpPr>
          <p:cNvPr id="31" name="Групувати 30"/>
          <p:cNvGrpSpPr/>
          <p:nvPr/>
        </p:nvGrpSpPr>
        <p:grpSpPr>
          <a:xfrm rot="10800000">
            <a:off x="13681182" y="7366139"/>
            <a:ext cx="597960" cy="597960"/>
            <a:chOff x="250056" y="6952092"/>
            <a:chExt cx="863849" cy="863849"/>
          </a:xfrm>
        </p:grpSpPr>
        <p:sp>
          <p:nvSpPr>
            <p:cNvPr id="32" name="Овал 31"/>
            <p:cNvSpPr/>
            <p:nvPr/>
          </p:nvSpPr>
          <p:spPr>
            <a:xfrm>
              <a:off x="250056" y="6952092"/>
              <a:ext cx="863849" cy="863849"/>
            </a:xfrm>
            <a:prstGeom prst="ellipse">
              <a:avLst/>
            </a:prstGeom>
            <a:solidFill>
              <a:srgbClr val="0F303F"/>
            </a:solidFill>
            <a:ln>
              <a:solidFill>
                <a:srgbClr val="0F30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33" name="Picture 14">
              <a:hlinkClick r:id="" action="ppaction://hlinkshowjump?jump=nextslid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314586" y="7027419"/>
              <a:ext cx="724562" cy="713194"/>
            </a:xfrm>
            <a:prstGeom prst="rect">
              <a:avLst/>
            </a:prstGeom>
          </p:spPr>
        </p:pic>
      </p:grpSp>
      <p:sp>
        <p:nvSpPr>
          <p:cNvPr id="13" name="Button Color - Down">
            <a:extLst>
              <a:ext uri="{FF2B5EF4-FFF2-40B4-BE49-F238E27FC236}">
                <a16:creationId xmlns="" xmlns:a16="http://schemas.microsoft.com/office/drawing/2014/main" id="{254BC960-655D-4570-8BC2-4F689931CB12}"/>
              </a:ext>
            </a:extLst>
          </p:cNvPr>
          <p:cNvSpPr/>
          <p:nvPr/>
        </p:nvSpPr>
        <p:spPr>
          <a:xfrm>
            <a:off x="722109" y="2108677"/>
            <a:ext cx="5007853" cy="1475321"/>
          </a:xfrm>
          <a:prstGeom prst="rect">
            <a:avLst/>
          </a:prstGeom>
          <a:solidFill>
            <a:srgbClr val="0F303F"/>
          </a:solidFill>
          <a:ln w="38100">
            <a:solidFill>
              <a:srgbClr val="0F303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4400" b="1" dirty="0" err="1">
                <a:solidFill>
                  <a:srgbClr val="FFFF00"/>
                </a:solidFill>
                <a:latin typeface="Arial" panose="020B0604020202020204" pitchFamily="34" charset="0"/>
                <a:cs typeface="Arial" panose="020B0604020202020204" pitchFamily="34" charset="0"/>
              </a:rPr>
              <a:t>Ударте</a:t>
            </a:r>
            <a:r>
              <a:rPr lang="uk-UA" sz="4400" b="1" dirty="0">
                <a:solidFill>
                  <a:srgbClr val="FFFF00"/>
                </a:solidFill>
                <a:latin typeface="Arial" panose="020B0604020202020204" pitchFamily="34" charset="0"/>
                <a:cs typeface="Arial" panose="020B0604020202020204" pitchFamily="34" charset="0"/>
              </a:rPr>
              <a:t> долонею об парту</a:t>
            </a:r>
          </a:p>
        </p:txBody>
      </p:sp>
      <p:sp>
        <p:nvSpPr>
          <p:cNvPr id="16" name="Button Color - Down">
            <a:extLst>
              <a:ext uri="{FF2B5EF4-FFF2-40B4-BE49-F238E27FC236}">
                <a16:creationId xmlns="" xmlns:a16="http://schemas.microsoft.com/office/drawing/2014/main" id="{880EEA1A-3569-4F40-9FD4-D813E50CD0D7}"/>
              </a:ext>
            </a:extLst>
          </p:cNvPr>
          <p:cNvSpPr/>
          <p:nvPr/>
        </p:nvSpPr>
        <p:spPr>
          <a:xfrm>
            <a:off x="722109" y="3976505"/>
            <a:ext cx="5007853" cy="938426"/>
          </a:xfrm>
          <a:prstGeom prst="rect">
            <a:avLst/>
          </a:prstGeom>
          <a:solidFill>
            <a:srgbClr val="0F303F"/>
          </a:solidFill>
          <a:ln w="38100">
            <a:solidFill>
              <a:srgbClr val="0F303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4400" b="1" dirty="0">
                <a:solidFill>
                  <a:schemeClr val="bg1"/>
                </a:solidFill>
                <a:latin typeface="Arial" panose="020B0604020202020204" pitchFamily="34" charset="0"/>
                <a:cs typeface="Arial" panose="020B0604020202020204" pitchFamily="34" charset="0"/>
              </a:rPr>
              <a:t>Боляче?</a:t>
            </a:r>
          </a:p>
        </p:txBody>
      </p:sp>
      <p:sp>
        <p:nvSpPr>
          <p:cNvPr id="17" name="Button Color - Down">
            <a:extLst>
              <a:ext uri="{FF2B5EF4-FFF2-40B4-BE49-F238E27FC236}">
                <a16:creationId xmlns="" xmlns:a16="http://schemas.microsoft.com/office/drawing/2014/main" id="{F9A4E84A-54C9-4AD0-8F05-9D64CEA7E48C}"/>
              </a:ext>
            </a:extLst>
          </p:cNvPr>
          <p:cNvSpPr/>
          <p:nvPr/>
        </p:nvSpPr>
        <p:spPr>
          <a:xfrm>
            <a:off x="722109" y="5307438"/>
            <a:ext cx="5007853" cy="938426"/>
          </a:xfrm>
          <a:prstGeom prst="rect">
            <a:avLst/>
          </a:prstGeom>
          <a:solidFill>
            <a:srgbClr val="0F303F"/>
          </a:solidFill>
          <a:ln w="38100">
            <a:solidFill>
              <a:srgbClr val="0F303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4400" b="1" dirty="0">
                <a:solidFill>
                  <a:schemeClr val="bg1"/>
                </a:solidFill>
                <a:latin typeface="Arial" panose="020B0604020202020204" pitchFamily="34" charset="0"/>
                <a:cs typeface="Arial" panose="020B0604020202020204" pitchFamily="34" charset="0"/>
              </a:rPr>
              <a:t>Але чому? </a:t>
            </a:r>
          </a:p>
        </p:txBody>
      </p:sp>
      <p:pic>
        <p:nvPicPr>
          <p:cNvPr id="2050" name="Picture 2" descr="Пов’язане зображення">
            <a:extLst>
              <a:ext uri="{FF2B5EF4-FFF2-40B4-BE49-F238E27FC236}">
                <a16:creationId xmlns="" xmlns:a16="http://schemas.microsoft.com/office/drawing/2014/main" id="{77D16365-6CE7-4985-8C52-29FECB9484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7783" y="1896111"/>
            <a:ext cx="7640321" cy="5099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89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fade">
                                      <p:cBhvr>
                                        <p:cTn id="11" dur="1000"/>
                                        <p:tgtEl>
                                          <p:spTgt spid="2050"/>
                                        </p:tgtEl>
                                      </p:cBhvr>
                                    </p:animEffect>
                                    <p:anim calcmode="lin" valueType="num">
                                      <p:cBhvr>
                                        <p:cTn id="12" dur="1000" fill="hold"/>
                                        <p:tgtEl>
                                          <p:spTgt spid="2050"/>
                                        </p:tgtEl>
                                        <p:attrNameLst>
                                          <p:attrName>ppt_x</p:attrName>
                                        </p:attrNameLst>
                                      </p:cBhvr>
                                      <p:tavLst>
                                        <p:tav tm="0">
                                          <p:val>
                                            <p:strVal val="#ppt_x"/>
                                          </p:val>
                                        </p:tav>
                                        <p:tav tm="100000">
                                          <p:val>
                                            <p:strVal val="#ppt_x"/>
                                          </p:val>
                                        </p:tav>
                                      </p:tavLst>
                                    </p:anim>
                                    <p:anim calcmode="lin" valueType="num">
                                      <p:cBhvr>
                                        <p:cTn id="13"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left)">
                                      <p:cBhvr>
                                        <p:cTn id="18" dur="500"/>
                                        <p:tgtEl>
                                          <p:spTgt spid="16"/>
                                        </p:tgtEl>
                                      </p:cBhvr>
                                    </p:animEffect>
                                  </p:childTnLst>
                                </p:cTn>
                              </p:par>
                            </p:childTnLst>
                          </p:cTn>
                        </p:par>
                        <p:par>
                          <p:cTn id="19" fill="hold">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P spid="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увати 2"/>
          <p:cNvGrpSpPr/>
          <p:nvPr/>
        </p:nvGrpSpPr>
        <p:grpSpPr>
          <a:xfrm>
            <a:off x="124149" y="7366139"/>
            <a:ext cx="597960" cy="597960"/>
            <a:chOff x="250056" y="6952092"/>
            <a:chExt cx="863849" cy="863849"/>
          </a:xfrm>
        </p:grpSpPr>
        <p:sp>
          <p:nvSpPr>
            <p:cNvPr id="2" name="Овал 1"/>
            <p:cNvSpPr/>
            <p:nvPr/>
          </p:nvSpPr>
          <p:spPr>
            <a:xfrm>
              <a:off x="250056" y="6952092"/>
              <a:ext cx="863849" cy="863849"/>
            </a:xfrm>
            <a:prstGeom prst="ellipse">
              <a:avLst/>
            </a:prstGeom>
            <a:solidFill>
              <a:srgbClr val="0F303F"/>
            </a:solidFill>
            <a:ln>
              <a:solidFill>
                <a:srgbClr val="0F30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21" name="Picture 14">
              <a:hlinkClick r:id="" action="ppaction://hlinkshowjump?jump=previousslid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314586" y="7027419"/>
              <a:ext cx="724562" cy="713194"/>
            </a:xfrm>
            <a:prstGeom prst="rect">
              <a:avLst/>
            </a:prstGeom>
          </p:spPr>
        </p:pic>
      </p:grpSp>
      <p:sp>
        <p:nvSpPr>
          <p:cNvPr id="4" name="Rectangle 3"/>
          <p:cNvSpPr/>
          <p:nvPr/>
        </p:nvSpPr>
        <p:spPr>
          <a:xfrm>
            <a:off x="617" y="1"/>
            <a:ext cx="14398978" cy="988405"/>
          </a:xfrm>
          <a:prstGeom prst="rect">
            <a:avLst/>
          </a:prstGeom>
          <a:solidFill>
            <a:srgbClr val="0F303F"/>
          </a:solidFill>
          <a:ln>
            <a:solidFill>
              <a:srgbClr val="0F303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79906"/>
            <a:endParaRPr lang="en-GB" sz="1596" kern="0">
              <a:solidFill>
                <a:srgbClr val="009688"/>
              </a:solidFill>
            </a:endParaRPr>
          </a:p>
        </p:txBody>
      </p:sp>
      <p:sp>
        <p:nvSpPr>
          <p:cNvPr id="5" name="Title 1"/>
          <p:cNvSpPr>
            <a:spLocks noGrp="1"/>
          </p:cNvSpPr>
          <p:nvPr>
            <p:ph type="title"/>
          </p:nvPr>
        </p:nvSpPr>
        <p:spPr>
          <a:xfrm>
            <a:off x="423129" y="271511"/>
            <a:ext cx="12419118" cy="716898"/>
          </a:xfrm>
        </p:spPr>
        <p:txBody>
          <a:bodyPr>
            <a:noAutofit/>
          </a:bodyPr>
          <a:lstStyle/>
          <a:p>
            <a:r>
              <a:rPr lang="uk-UA" sz="4800" dirty="0">
                <a:solidFill>
                  <a:schemeClr val="bg1"/>
                </a:solidFill>
                <a:latin typeface="Arial" panose="020B0604020202020204" pitchFamily="34" charset="0"/>
                <a:ea typeface="Roboto" panose="02000000000000000000" pitchFamily="2" charset="0"/>
                <a:cs typeface="Arial" panose="020B0604020202020204" pitchFamily="34" charset="0"/>
              </a:rPr>
              <a:t>Розв'язування задач</a:t>
            </a:r>
          </a:p>
        </p:txBody>
      </p:sp>
      <p:grpSp>
        <p:nvGrpSpPr>
          <p:cNvPr id="31" name="Групувати 30"/>
          <p:cNvGrpSpPr/>
          <p:nvPr/>
        </p:nvGrpSpPr>
        <p:grpSpPr>
          <a:xfrm rot="10800000">
            <a:off x="13681182" y="7366139"/>
            <a:ext cx="597960" cy="597960"/>
            <a:chOff x="250056" y="6952092"/>
            <a:chExt cx="863849" cy="863849"/>
          </a:xfrm>
        </p:grpSpPr>
        <p:sp>
          <p:nvSpPr>
            <p:cNvPr id="32" name="Овал 31"/>
            <p:cNvSpPr/>
            <p:nvPr/>
          </p:nvSpPr>
          <p:spPr>
            <a:xfrm>
              <a:off x="250056" y="6952092"/>
              <a:ext cx="863849" cy="863849"/>
            </a:xfrm>
            <a:prstGeom prst="ellipse">
              <a:avLst/>
            </a:prstGeom>
            <a:solidFill>
              <a:srgbClr val="0F303F"/>
            </a:solidFill>
            <a:ln>
              <a:solidFill>
                <a:srgbClr val="0F30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33" name="Picture 14">
              <a:hlinkClick r:id="" action="ppaction://hlinkshowjump?jump=nextslid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314586" y="7027419"/>
              <a:ext cx="724562" cy="713194"/>
            </a:xfrm>
            <a:prstGeom prst="rect">
              <a:avLst/>
            </a:prstGeom>
          </p:spPr>
        </p:pic>
      </p:grpSp>
      <p:sp>
        <p:nvSpPr>
          <p:cNvPr id="69" name="Button Color - Down">
            <a:extLst>
              <a:ext uri="{FF2B5EF4-FFF2-40B4-BE49-F238E27FC236}">
                <a16:creationId xmlns="" xmlns:a16="http://schemas.microsoft.com/office/drawing/2014/main" id="{F9F0CE28-9D3A-48F5-A04C-1295A691250D}"/>
              </a:ext>
            </a:extLst>
          </p:cNvPr>
          <p:cNvSpPr/>
          <p:nvPr/>
        </p:nvSpPr>
        <p:spPr>
          <a:xfrm>
            <a:off x="722109" y="1770777"/>
            <a:ext cx="5568963" cy="5324967"/>
          </a:xfrm>
          <a:prstGeom prst="rect">
            <a:avLst/>
          </a:prstGeom>
          <a:solidFill>
            <a:srgbClr val="0F303F"/>
          </a:solidFill>
          <a:ln w="38100">
            <a:solidFill>
              <a:srgbClr val="0F303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400" b="1" dirty="0">
                <a:latin typeface="Arial" panose="020B0604020202020204" pitchFamily="34" charset="0"/>
                <a:cs typeface="Arial" panose="020B0604020202020204" pitchFamily="34" charset="0"/>
              </a:rPr>
              <a:t>3. Два </a:t>
            </a:r>
            <a:r>
              <a:rPr lang="ru-RU" sz="4400" b="1" dirty="0" err="1">
                <a:latin typeface="Arial" panose="020B0604020202020204" pitchFamily="34" charset="0"/>
                <a:cs typeface="Arial" panose="020B0604020202020204" pitchFamily="34" charset="0"/>
              </a:rPr>
              <a:t>фігуристи</a:t>
            </a:r>
            <a:r>
              <a:rPr lang="ru-RU" sz="4400" b="1" dirty="0">
                <a:latin typeface="Arial" panose="020B0604020202020204" pitchFamily="34" charset="0"/>
                <a:cs typeface="Arial" panose="020B0604020202020204" pitchFamily="34" charset="0"/>
              </a:rPr>
              <a:t>, стоячи на </a:t>
            </a:r>
            <a:r>
              <a:rPr lang="ru-RU" sz="4400" b="1" dirty="0" err="1">
                <a:latin typeface="Arial" panose="020B0604020202020204" pitchFamily="34" charset="0"/>
                <a:cs typeface="Arial" panose="020B0604020202020204" pitchFamily="34" charset="0"/>
              </a:rPr>
              <a:t>ковзанах</a:t>
            </a:r>
            <a:r>
              <a:rPr lang="ru-RU" sz="4400" b="1" dirty="0">
                <a:latin typeface="Arial" panose="020B0604020202020204" pitchFamily="34" charset="0"/>
                <a:cs typeface="Arial" panose="020B0604020202020204" pitchFamily="34" charset="0"/>
              </a:rPr>
              <a:t> на </a:t>
            </a:r>
            <a:r>
              <a:rPr lang="ru-RU" sz="4400" b="1" dirty="0" err="1">
                <a:latin typeface="Arial" panose="020B0604020202020204" pitchFamily="34" charset="0"/>
                <a:cs typeface="Arial" panose="020B0604020202020204" pitchFamily="34" charset="0"/>
              </a:rPr>
              <a:t>льоду</a:t>
            </a:r>
            <a:r>
              <a:rPr lang="ru-RU" sz="4400" b="1" dirty="0">
                <a:latin typeface="Arial" panose="020B0604020202020204" pitchFamily="34" charset="0"/>
                <a:cs typeface="Arial" panose="020B0604020202020204" pitchFamily="34" charset="0"/>
              </a:rPr>
              <a:t>, </a:t>
            </a:r>
            <a:r>
              <a:rPr lang="ru-RU" sz="4400" b="1" dirty="0" err="1">
                <a:solidFill>
                  <a:srgbClr val="FFFF00"/>
                </a:solidFill>
                <a:latin typeface="Arial" panose="020B0604020202020204" pitchFamily="34" charset="0"/>
                <a:cs typeface="Arial" panose="020B0604020202020204" pitchFamily="34" charset="0"/>
              </a:rPr>
              <a:t>відштовхнулися</a:t>
            </a:r>
            <a:r>
              <a:rPr lang="ru-RU" sz="4400" b="1" dirty="0">
                <a:solidFill>
                  <a:srgbClr val="FFFF00"/>
                </a:solidFill>
                <a:latin typeface="Arial" panose="020B0604020202020204" pitchFamily="34" charset="0"/>
                <a:cs typeface="Arial" panose="020B0604020202020204" pitchFamily="34" charset="0"/>
              </a:rPr>
              <a:t> один </a:t>
            </a:r>
            <a:r>
              <a:rPr lang="ru-RU" sz="4400" b="1" dirty="0" err="1">
                <a:solidFill>
                  <a:srgbClr val="FFFF00"/>
                </a:solidFill>
                <a:latin typeface="Arial" panose="020B0604020202020204" pitchFamily="34" charset="0"/>
                <a:cs typeface="Arial" panose="020B0604020202020204" pitchFamily="34" charset="0"/>
              </a:rPr>
              <a:t>від</a:t>
            </a:r>
            <a:r>
              <a:rPr lang="ru-RU" sz="4400" b="1" dirty="0">
                <a:solidFill>
                  <a:srgbClr val="FFFF00"/>
                </a:solidFill>
                <a:latin typeface="Arial" panose="020B0604020202020204" pitchFamily="34" charset="0"/>
                <a:cs typeface="Arial" panose="020B0604020202020204" pitchFamily="34" charset="0"/>
              </a:rPr>
              <a:t> одного. </a:t>
            </a:r>
            <a:r>
              <a:rPr lang="ru-RU" sz="4400" b="1" dirty="0" err="1">
                <a:latin typeface="Arial" panose="020B0604020202020204" pitchFamily="34" charset="0"/>
                <a:cs typeface="Arial" panose="020B0604020202020204" pitchFamily="34" charset="0"/>
              </a:rPr>
              <a:t>Що</a:t>
            </a:r>
            <a:r>
              <a:rPr lang="ru-RU" sz="4400" b="1" dirty="0">
                <a:latin typeface="Arial" panose="020B0604020202020204" pitchFamily="34" charset="0"/>
                <a:cs typeface="Arial" panose="020B0604020202020204" pitchFamily="34" charset="0"/>
              </a:rPr>
              <a:t> </a:t>
            </a:r>
            <a:r>
              <a:rPr lang="ru-RU" sz="4400" b="1" dirty="0" err="1">
                <a:latin typeface="Arial" panose="020B0604020202020204" pitchFamily="34" charset="0"/>
                <a:cs typeface="Arial" panose="020B0604020202020204" pitchFamily="34" charset="0"/>
              </a:rPr>
              <a:t>станеться</a:t>
            </a:r>
            <a:r>
              <a:rPr lang="ru-RU" sz="4400" b="1" dirty="0">
                <a:latin typeface="Arial" panose="020B0604020202020204" pitchFamily="34" charset="0"/>
                <a:cs typeface="Arial" panose="020B0604020202020204" pitchFamily="34" charset="0"/>
              </a:rPr>
              <a:t> з </a:t>
            </a:r>
            <a:r>
              <a:rPr lang="ru-RU" sz="4400" b="1" dirty="0" err="1">
                <a:latin typeface="Arial" panose="020B0604020202020204" pitchFamily="34" charset="0"/>
                <a:cs typeface="Arial" panose="020B0604020202020204" pitchFamily="34" charset="0"/>
              </a:rPr>
              <a:t>фігуристами</a:t>
            </a:r>
            <a:r>
              <a:rPr lang="ru-RU" sz="4400" b="1" dirty="0">
                <a:latin typeface="Arial" panose="020B0604020202020204" pitchFamily="34" charset="0"/>
                <a:cs typeface="Arial" panose="020B0604020202020204" pitchFamily="34" charset="0"/>
              </a:rPr>
              <a:t>?</a:t>
            </a:r>
            <a:endParaRPr lang="uk-UA" sz="4400" b="1" dirty="0">
              <a:solidFill>
                <a:srgbClr val="FFFF00"/>
              </a:solidFill>
              <a:latin typeface="Arial" panose="020B0604020202020204" pitchFamily="34" charset="0"/>
              <a:cs typeface="Arial" panose="020B0604020202020204" pitchFamily="34" charset="0"/>
            </a:endParaRPr>
          </a:p>
        </p:txBody>
      </p:sp>
      <p:pic>
        <p:nvPicPr>
          <p:cNvPr id="12" name="Picture 4" descr="Пов’язане зображення">
            <a:extLst>
              <a:ext uri="{FF2B5EF4-FFF2-40B4-BE49-F238E27FC236}">
                <a16:creationId xmlns="" xmlns:a16="http://schemas.microsoft.com/office/drawing/2014/main" id="{CE22A046-B9FE-4337-8EEC-F58E56FCE76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1785"/>
          <a:stretch/>
        </p:blipFill>
        <p:spPr bwMode="auto">
          <a:xfrm>
            <a:off x="6632688" y="1932031"/>
            <a:ext cx="7045416" cy="4768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388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увати 2"/>
          <p:cNvGrpSpPr/>
          <p:nvPr/>
        </p:nvGrpSpPr>
        <p:grpSpPr>
          <a:xfrm>
            <a:off x="124149" y="7366139"/>
            <a:ext cx="597960" cy="597960"/>
            <a:chOff x="250056" y="6952092"/>
            <a:chExt cx="863849" cy="863849"/>
          </a:xfrm>
        </p:grpSpPr>
        <p:sp>
          <p:nvSpPr>
            <p:cNvPr id="2" name="Овал 1"/>
            <p:cNvSpPr/>
            <p:nvPr/>
          </p:nvSpPr>
          <p:spPr>
            <a:xfrm>
              <a:off x="250056" y="6952092"/>
              <a:ext cx="863849" cy="863849"/>
            </a:xfrm>
            <a:prstGeom prst="ellipse">
              <a:avLst/>
            </a:prstGeom>
            <a:solidFill>
              <a:srgbClr val="0F303F"/>
            </a:solidFill>
            <a:ln>
              <a:solidFill>
                <a:srgbClr val="0F30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21" name="Picture 14">
              <a:hlinkClick r:id="" action="ppaction://hlinkshowjump?jump=previousslid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314586" y="7027419"/>
              <a:ext cx="724562" cy="713194"/>
            </a:xfrm>
            <a:prstGeom prst="rect">
              <a:avLst/>
            </a:prstGeom>
          </p:spPr>
        </p:pic>
      </p:grpSp>
      <p:sp>
        <p:nvSpPr>
          <p:cNvPr id="4" name="Rectangle 3"/>
          <p:cNvSpPr/>
          <p:nvPr/>
        </p:nvSpPr>
        <p:spPr>
          <a:xfrm>
            <a:off x="617" y="1"/>
            <a:ext cx="14398978" cy="988405"/>
          </a:xfrm>
          <a:prstGeom prst="rect">
            <a:avLst/>
          </a:prstGeom>
          <a:solidFill>
            <a:srgbClr val="0F303F"/>
          </a:solidFill>
          <a:ln>
            <a:solidFill>
              <a:srgbClr val="0F303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79906"/>
            <a:endParaRPr lang="en-GB" sz="1596" kern="0">
              <a:solidFill>
                <a:srgbClr val="009688"/>
              </a:solidFill>
            </a:endParaRPr>
          </a:p>
        </p:txBody>
      </p:sp>
      <p:sp>
        <p:nvSpPr>
          <p:cNvPr id="5" name="Title 1"/>
          <p:cNvSpPr>
            <a:spLocks noGrp="1"/>
          </p:cNvSpPr>
          <p:nvPr>
            <p:ph type="title"/>
          </p:nvPr>
        </p:nvSpPr>
        <p:spPr>
          <a:xfrm>
            <a:off x="423129" y="271511"/>
            <a:ext cx="12419118" cy="716898"/>
          </a:xfrm>
        </p:spPr>
        <p:txBody>
          <a:bodyPr>
            <a:noAutofit/>
          </a:bodyPr>
          <a:lstStyle/>
          <a:p>
            <a:r>
              <a:rPr lang="uk-UA" sz="4800" dirty="0">
                <a:solidFill>
                  <a:schemeClr val="bg1"/>
                </a:solidFill>
                <a:latin typeface="Arial" panose="020B0604020202020204" pitchFamily="34" charset="0"/>
                <a:ea typeface="Roboto" panose="02000000000000000000" pitchFamily="2" charset="0"/>
                <a:cs typeface="Arial" panose="020B0604020202020204" pitchFamily="34" charset="0"/>
              </a:rPr>
              <a:t>Розв'язування задач</a:t>
            </a:r>
          </a:p>
        </p:txBody>
      </p:sp>
      <p:grpSp>
        <p:nvGrpSpPr>
          <p:cNvPr id="31" name="Групувати 30"/>
          <p:cNvGrpSpPr/>
          <p:nvPr/>
        </p:nvGrpSpPr>
        <p:grpSpPr>
          <a:xfrm rot="10800000">
            <a:off x="13681182" y="7366139"/>
            <a:ext cx="597960" cy="597960"/>
            <a:chOff x="250056" y="6952092"/>
            <a:chExt cx="863849" cy="863849"/>
          </a:xfrm>
        </p:grpSpPr>
        <p:sp>
          <p:nvSpPr>
            <p:cNvPr id="32" name="Овал 31"/>
            <p:cNvSpPr/>
            <p:nvPr/>
          </p:nvSpPr>
          <p:spPr>
            <a:xfrm>
              <a:off x="250056" y="6952092"/>
              <a:ext cx="863849" cy="863849"/>
            </a:xfrm>
            <a:prstGeom prst="ellipse">
              <a:avLst/>
            </a:prstGeom>
            <a:solidFill>
              <a:srgbClr val="0F303F"/>
            </a:solidFill>
            <a:ln>
              <a:solidFill>
                <a:srgbClr val="0F30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33" name="Picture 14">
              <a:hlinkClick r:id="" action="ppaction://hlinkshowjump?jump=nextslid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314586" y="7027419"/>
              <a:ext cx="724562" cy="713194"/>
            </a:xfrm>
            <a:prstGeom prst="rect">
              <a:avLst/>
            </a:prstGeom>
          </p:spPr>
        </p:pic>
      </p:grpSp>
      <p:sp>
        <p:nvSpPr>
          <p:cNvPr id="69" name="Button Color - Down">
            <a:extLst>
              <a:ext uri="{FF2B5EF4-FFF2-40B4-BE49-F238E27FC236}">
                <a16:creationId xmlns="" xmlns:a16="http://schemas.microsoft.com/office/drawing/2014/main" id="{F9F0CE28-9D3A-48F5-A04C-1295A691250D}"/>
              </a:ext>
            </a:extLst>
          </p:cNvPr>
          <p:cNvSpPr/>
          <p:nvPr/>
        </p:nvSpPr>
        <p:spPr>
          <a:xfrm>
            <a:off x="722109" y="1680953"/>
            <a:ext cx="6209043" cy="5595359"/>
          </a:xfrm>
          <a:prstGeom prst="rect">
            <a:avLst/>
          </a:prstGeom>
          <a:solidFill>
            <a:srgbClr val="0F303F"/>
          </a:solidFill>
          <a:ln w="38100">
            <a:solidFill>
              <a:srgbClr val="0F303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400" b="1" dirty="0">
                <a:latin typeface="Arial" panose="020B0604020202020204" pitchFamily="34" charset="0"/>
                <a:cs typeface="Arial" panose="020B0604020202020204" pitchFamily="34" charset="0"/>
              </a:rPr>
              <a:t>4. </a:t>
            </a:r>
            <a:r>
              <a:rPr lang="ru-RU" sz="4400" b="1" dirty="0" err="1">
                <a:latin typeface="Arial" panose="020B0604020202020204" pitchFamily="34" charset="0"/>
                <a:cs typeface="Arial" panose="020B0604020202020204" pitchFamily="34" charset="0"/>
              </a:rPr>
              <a:t>Що</a:t>
            </a:r>
            <a:r>
              <a:rPr lang="ru-RU" sz="4400" b="1" dirty="0">
                <a:latin typeface="Arial" panose="020B0604020202020204" pitchFamily="34" charset="0"/>
                <a:cs typeface="Arial" panose="020B0604020202020204" pitchFamily="34" charset="0"/>
              </a:rPr>
              <a:t> </a:t>
            </a:r>
            <a:r>
              <a:rPr lang="ru-RU" sz="4400" b="1" dirty="0" err="1">
                <a:latin typeface="Arial" panose="020B0604020202020204" pitchFamily="34" charset="0"/>
                <a:cs typeface="Arial" panose="020B0604020202020204" pitchFamily="34" charset="0"/>
              </a:rPr>
              <a:t>станеться</a:t>
            </a:r>
            <a:r>
              <a:rPr lang="ru-RU" sz="4400" b="1" dirty="0">
                <a:latin typeface="Arial" panose="020B0604020202020204" pitchFamily="34" charset="0"/>
                <a:cs typeface="Arial" panose="020B0604020202020204" pitchFamily="34" charset="0"/>
              </a:rPr>
              <a:t> з космонавтом при </a:t>
            </a:r>
            <a:r>
              <a:rPr lang="ru-RU" sz="4400" b="1" dirty="0" err="1">
                <a:latin typeface="Arial" panose="020B0604020202020204" pitchFamily="34" charset="0"/>
                <a:cs typeface="Arial" panose="020B0604020202020204" pitchFamily="34" charset="0"/>
              </a:rPr>
              <a:t>вільному</a:t>
            </a:r>
            <a:r>
              <a:rPr lang="ru-RU" sz="4400" b="1" dirty="0">
                <a:latin typeface="Arial" panose="020B0604020202020204" pitchFamily="34" charset="0"/>
                <a:cs typeface="Arial" panose="020B0604020202020204" pitchFamily="34" charset="0"/>
              </a:rPr>
              <a:t> </a:t>
            </a:r>
            <a:r>
              <a:rPr lang="ru-RU" sz="4400" b="1" dirty="0" err="1">
                <a:latin typeface="Arial" panose="020B0604020202020204" pitchFamily="34" charset="0"/>
                <a:cs typeface="Arial" panose="020B0604020202020204" pitchFamily="34" charset="0"/>
              </a:rPr>
              <a:t>польоті</a:t>
            </a:r>
            <a:r>
              <a:rPr lang="ru-RU" sz="4400" b="1" dirty="0">
                <a:latin typeface="Arial" panose="020B0604020202020204" pitchFamily="34" charset="0"/>
                <a:cs typeface="Arial" panose="020B0604020202020204" pitchFamily="34" charset="0"/>
              </a:rPr>
              <a:t> </a:t>
            </a:r>
            <a:r>
              <a:rPr lang="ru-RU" sz="4400" b="1" dirty="0" err="1">
                <a:latin typeface="Arial" panose="020B0604020202020204" pitchFamily="34" charset="0"/>
                <a:cs typeface="Arial" panose="020B0604020202020204" pitchFamily="34" charset="0"/>
              </a:rPr>
              <a:t>космічного</a:t>
            </a:r>
            <a:r>
              <a:rPr lang="ru-RU" sz="4400" b="1" dirty="0">
                <a:latin typeface="Arial" panose="020B0604020202020204" pitchFamily="34" charset="0"/>
                <a:cs typeface="Arial" panose="020B0604020202020204" pitchFamily="34" charset="0"/>
              </a:rPr>
              <a:t> корабля, </a:t>
            </a:r>
            <a:r>
              <a:rPr lang="ru-RU" sz="4400" b="1" dirty="0" err="1">
                <a:latin typeface="Arial" panose="020B0604020202020204" pitchFamily="34" charset="0"/>
                <a:cs typeface="Arial" panose="020B0604020202020204" pitchFamily="34" charset="0"/>
              </a:rPr>
              <a:t>якщо</a:t>
            </a:r>
            <a:r>
              <a:rPr lang="ru-RU" sz="4400" b="1" dirty="0">
                <a:latin typeface="Arial" panose="020B0604020202020204" pitchFamily="34" charset="0"/>
                <a:cs typeface="Arial" panose="020B0604020202020204" pitchFamily="34" charset="0"/>
              </a:rPr>
              <a:t> </a:t>
            </a:r>
            <a:r>
              <a:rPr lang="ru-RU" sz="4400" b="1" dirty="0" err="1">
                <a:latin typeface="Arial" panose="020B0604020202020204" pitchFamily="34" charset="0"/>
                <a:cs typeface="Arial" panose="020B0604020202020204" pitchFamily="34" charset="0"/>
              </a:rPr>
              <a:t>він</a:t>
            </a:r>
            <a:r>
              <a:rPr lang="ru-RU" sz="4400" b="1" dirty="0">
                <a:latin typeface="Arial" panose="020B0604020202020204" pitchFamily="34" charset="0"/>
                <a:cs typeface="Arial" panose="020B0604020202020204" pitchFamily="34" charset="0"/>
              </a:rPr>
              <a:t> </a:t>
            </a:r>
            <a:r>
              <a:rPr lang="ru-RU" sz="4400" b="1" dirty="0" err="1">
                <a:solidFill>
                  <a:srgbClr val="FFFF00"/>
                </a:solidFill>
                <a:latin typeface="Arial" panose="020B0604020202020204" pitchFamily="34" charset="0"/>
                <a:cs typeface="Arial" panose="020B0604020202020204" pitchFamily="34" charset="0"/>
              </a:rPr>
              <a:t>випустить</a:t>
            </a:r>
            <a:r>
              <a:rPr lang="ru-RU" sz="4400" b="1" dirty="0">
                <a:solidFill>
                  <a:srgbClr val="FFFF00"/>
                </a:solidFill>
                <a:latin typeface="Arial" panose="020B0604020202020204" pitchFamily="34" charset="0"/>
                <a:cs typeface="Arial" panose="020B0604020202020204" pitchFamily="34" charset="0"/>
              </a:rPr>
              <a:t> (без </a:t>
            </a:r>
            <a:r>
              <a:rPr lang="ru-RU" sz="4400" b="1" dirty="0" err="1">
                <a:solidFill>
                  <a:srgbClr val="FFFF00"/>
                </a:solidFill>
                <a:latin typeface="Arial" panose="020B0604020202020204" pitchFamily="34" charset="0"/>
                <a:cs typeface="Arial" panose="020B0604020202020204" pitchFamily="34" charset="0"/>
              </a:rPr>
              <a:t>поштовху</a:t>
            </a:r>
            <a:r>
              <a:rPr lang="ru-RU" sz="4400" b="1" dirty="0">
                <a:solidFill>
                  <a:srgbClr val="FFFF00"/>
                </a:solidFill>
                <a:latin typeface="Arial" panose="020B0604020202020204" pitchFamily="34" charset="0"/>
                <a:cs typeface="Arial" panose="020B0604020202020204" pitchFamily="34" charset="0"/>
              </a:rPr>
              <a:t>) з рук </a:t>
            </a:r>
            <a:r>
              <a:rPr lang="ru-RU" sz="4400" b="1" dirty="0" err="1">
                <a:solidFill>
                  <a:srgbClr val="FFFF00"/>
                </a:solidFill>
                <a:latin typeface="Arial" panose="020B0604020202020204" pitchFamily="34" charset="0"/>
                <a:cs typeface="Arial" panose="020B0604020202020204" pitchFamily="34" charset="0"/>
              </a:rPr>
              <a:t>масивний</a:t>
            </a:r>
            <a:r>
              <a:rPr lang="ru-RU" sz="4400" b="1" dirty="0">
                <a:solidFill>
                  <a:srgbClr val="FFFF00"/>
                </a:solidFill>
                <a:latin typeface="Arial" panose="020B0604020202020204" pitchFamily="34" charset="0"/>
                <a:cs typeface="Arial" panose="020B0604020202020204" pitchFamily="34" charset="0"/>
              </a:rPr>
              <a:t> предмет? </a:t>
            </a:r>
            <a:r>
              <a:rPr lang="ru-RU" sz="4400" b="1" dirty="0" err="1">
                <a:solidFill>
                  <a:srgbClr val="FFFF00"/>
                </a:solidFill>
                <a:latin typeface="Arial" panose="020B0604020202020204" pitchFamily="34" charset="0"/>
                <a:cs typeface="Arial" panose="020B0604020202020204" pitchFamily="34" charset="0"/>
              </a:rPr>
              <a:t>якщо</a:t>
            </a:r>
            <a:r>
              <a:rPr lang="ru-RU" sz="4400" b="1" dirty="0">
                <a:solidFill>
                  <a:srgbClr val="FFFF00"/>
                </a:solidFill>
                <a:latin typeface="Arial" panose="020B0604020202020204" pitchFamily="34" charset="0"/>
                <a:cs typeface="Arial" panose="020B0604020202020204" pitchFamily="34" charset="0"/>
              </a:rPr>
              <a:t> </a:t>
            </a:r>
            <a:r>
              <a:rPr lang="ru-RU" sz="4400" b="1" dirty="0" err="1">
                <a:solidFill>
                  <a:srgbClr val="FFFF00"/>
                </a:solidFill>
                <a:latin typeface="Arial" panose="020B0604020202020204" pitchFamily="34" charset="0"/>
                <a:cs typeface="Arial" panose="020B0604020202020204" pitchFamily="34" charset="0"/>
              </a:rPr>
              <a:t>він</a:t>
            </a:r>
            <a:r>
              <a:rPr lang="ru-RU" sz="4400" b="1" dirty="0">
                <a:solidFill>
                  <a:srgbClr val="FFFF00"/>
                </a:solidFill>
                <a:latin typeface="Arial" panose="020B0604020202020204" pitchFamily="34" charset="0"/>
                <a:cs typeface="Arial" panose="020B0604020202020204" pitchFamily="34" charset="0"/>
              </a:rPr>
              <a:t> </a:t>
            </a:r>
            <a:r>
              <a:rPr lang="ru-RU" sz="4400" b="1" dirty="0" err="1">
                <a:solidFill>
                  <a:srgbClr val="FFFF00"/>
                </a:solidFill>
                <a:latin typeface="Arial" panose="020B0604020202020204" pitchFamily="34" charset="0"/>
                <a:cs typeface="Arial" panose="020B0604020202020204" pitchFamily="34" charset="0"/>
              </a:rPr>
              <a:t>кине</a:t>
            </a:r>
            <a:r>
              <a:rPr lang="ru-RU" sz="4400" b="1" dirty="0">
                <a:solidFill>
                  <a:srgbClr val="FFFF00"/>
                </a:solidFill>
                <a:latin typeface="Arial" panose="020B0604020202020204" pitchFamily="34" charset="0"/>
                <a:cs typeface="Arial" panose="020B0604020202020204" pitchFamily="34" charset="0"/>
              </a:rPr>
              <a:t> </a:t>
            </a:r>
            <a:r>
              <a:rPr lang="ru-RU" sz="4400" b="1" dirty="0" err="1">
                <a:solidFill>
                  <a:srgbClr val="FFFF00"/>
                </a:solidFill>
                <a:latin typeface="Arial" panose="020B0604020202020204" pitchFamily="34" charset="0"/>
                <a:cs typeface="Arial" panose="020B0604020202020204" pitchFamily="34" charset="0"/>
              </a:rPr>
              <a:t>його</a:t>
            </a:r>
            <a:r>
              <a:rPr lang="ru-RU" sz="4400" b="1" dirty="0">
                <a:solidFill>
                  <a:srgbClr val="FFFF00"/>
                </a:solidFill>
                <a:latin typeface="Arial" panose="020B0604020202020204" pitchFamily="34" charset="0"/>
                <a:cs typeface="Arial" panose="020B0604020202020204" pitchFamily="34" charset="0"/>
              </a:rPr>
              <a:t>?</a:t>
            </a:r>
            <a:endParaRPr lang="uk-UA" sz="4400" b="1" dirty="0">
              <a:solidFill>
                <a:srgbClr val="FFFF00"/>
              </a:solidFill>
              <a:latin typeface="Arial" panose="020B0604020202020204" pitchFamily="34" charset="0"/>
              <a:cs typeface="Arial" panose="020B0604020202020204" pitchFamily="34" charset="0"/>
            </a:endParaRPr>
          </a:p>
        </p:txBody>
      </p:sp>
      <p:pic>
        <p:nvPicPr>
          <p:cNvPr id="3074" name="Picture 2" descr="Пов’язане зображення">
            <a:extLst>
              <a:ext uri="{FF2B5EF4-FFF2-40B4-BE49-F238E27FC236}">
                <a16:creationId xmlns="" xmlns:a16="http://schemas.microsoft.com/office/drawing/2014/main" id="{CE20FD80-2E9D-4BE8-9CED-57E7E78B79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4931" y="2388955"/>
            <a:ext cx="6477998" cy="4179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359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074"/>
                                        </p:tgtEl>
                                        <p:attrNameLst>
                                          <p:attrName>style.visibility</p:attrName>
                                        </p:attrNameLst>
                                      </p:cBhvr>
                                      <p:to>
                                        <p:strVal val="visible"/>
                                      </p:to>
                                    </p:set>
                                    <p:animEffect transition="in" filter="fade">
                                      <p:cBhvr>
                                        <p:cTn id="11" dur="1000"/>
                                        <p:tgtEl>
                                          <p:spTgt spid="3074"/>
                                        </p:tgtEl>
                                      </p:cBhvr>
                                    </p:animEffect>
                                    <p:anim calcmode="lin" valueType="num">
                                      <p:cBhvr>
                                        <p:cTn id="12" dur="1000" fill="hold"/>
                                        <p:tgtEl>
                                          <p:spTgt spid="3074"/>
                                        </p:tgtEl>
                                        <p:attrNameLst>
                                          <p:attrName>ppt_x</p:attrName>
                                        </p:attrNameLst>
                                      </p:cBhvr>
                                      <p:tavLst>
                                        <p:tav tm="0">
                                          <p:val>
                                            <p:strVal val="#ppt_x"/>
                                          </p:val>
                                        </p:tav>
                                        <p:tav tm="100000">
                                          <p:val>
                                            <p:strVal val="#ppt_x"/>
                                          </p:val>
                                        </p:tav>
                                      </p:tavLst>
                                    </p:anim>
                                    <p:anim calcmode="lin" valueType="num">
                                      <p:cBhvr>
                                        <p:cTn id="13"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увати 2"/>
          <p:cNvGrpSpPr/>
          <p:nvPr/>
        </p:nvGrpSpPr>
        <p:grpSpPr>
          <a:xfrm>
            <a:off x="124149" y="7366139"/>
            <a:ext cx="597960" cy="597960"/>
            <a:chOff x="250056" y="6952092"/>
            <a:chExt cx="863849" cy="863849"/>
          </a:xfrm>
        </p:grpSpPr>
        <p:sp>
          <p:nvSpPr>
            <p:cNvPr id="2" name="Овал 1"/>
            <p:cNvSpPr/>
            <p:nvPr/>
          </p:nvSpPr>
          <p:spPr>
            <a:xfrm>
              <a:off x="250056" y="6952092"/>
              <a:ext cx="863849" cy="863849"/>
            </a:xfrm>
            <a:prstGeom prst="ellipse">
              <a:avLst/>
            </a:prstGeom>
            <a:solidFill>
              <a:srgbClr val="0F303F"/>
            </a:solidFill>
            <a:ln>
              <a:solidFill>
                <a:srgbClr val="0F30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21" name="Picture 14">
              <a:hlinkClick r:id="" action="ppaction://hlinkshowjump?jump=previousslid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314586" y="7027419"/>
              <a:ext cx="724562" cy="713194"/>
            </a:xfrm>
            <a:prstGeom prst="rect">
              <a:avLst/>
            </a:prstGeom>
          </p:spPr>
        </p:pic>
      </p:grpSp>
      <p:sp>
        <p:nvSpPr>
          <p:cNvPr id="4" name="Rectangle 3"/>
          <p:cNvSpPr/>
          <p:nvPr/>
        </p:nvSpPr>
        <p:spPr>
          <a:xfrm>
            <a:off x="617" y="1"/>
            <a:ext cx="14398978" cy="988405"/>
          </a:xfrm>
          <a:prstGeom prst="rect">
            <a:avLst/>
          </a:prstGeom>
          <a:solidFill>
            <a:srgbClr val="0F303F"/>
          </a:solidFill>
          <a:ln>
            <a:solidFill>
              <a:srgbClr val="0F303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79906"/>
            <a:endParaRPr lang="en-GB" sz="1596" kern="0">
              <a:solidFill>
                <a:srgbClr val="009688"/>
              </a:solidFill>
            </a:endParaRPr>
          </a:p>
        </p:txBody>
      </p:sp>
      <p:sp>
        <p:nvSpPr>
          <p:cNvPr id="5" name="Title 1"/>
          <p:cNvSpPr>
            <a:spLocks noGrp="1"/>
          </p:cNvSpPr>
          <p:nvPr>
            <p:ph type="title"/>
          </p:nvPr>
        </p:nvSpPr>
        <p:spPr>
          <a:xfrm>
            <a:off x="423129" y="271511"/>
            <a:ext cx="12419118" cy="716898"/>
          </a:xfrm>
        </p:spPr>
        <p:txBody>
          <a:bodyPr>
            <a:noAutofit/>
          </a:bodyPr>
          <a:lstStyle/>
          <a:p>
            <a:r>
              <a:rPr lang="uk-UA" sz="4800" dirty="0">
                <a:solidFill>
                  <a:schemeClr val="bg1"/>
                </a:solidFill>
                <a:latin typeface="Arial" panose="020B0604020202020204" pitchFamily="34" charset="0"/>
                <a:ea typeface="Roboto" panose="02000000000000000000" pitchFamily="2" charset="0"/>
                <a:cs typeface="Arial" panose="020B0604020202020204" pitchFamily="34" charset="0"/>
              </a:rPr>
              <a:t>Розв'язування задач</a:t>
            </a:r>
          </a:p>
        </p:txBody>
      </p:sp>
      <p:grpSp>
        <p:nvGrpSpPr>
          <p:cNvPr id="31" name="Групувати 30"/>
          <p:cNvGrpSpPr/>
          <p:nvPr/>
        </p:nvGrpSpPr>
        <p:grpSpPr>
          <a:xfrm rot="10800000">
            <a:off x="13681182" y="7366139"/>
            <a:ext cx="597960" cy="597960"/>
            <a:chOff x="250056" y="6952092"/>
            <a:chExt cx="863849" cy="863849"/>
          </a:xfrm>
        </p:grpSpPr>
        <p:sp>
          <p:nvSpPr>
            <p:cNvPr id="32" name="Овал 31"/>
            <p:cNvSpPr/>
            <p:nvPr/>
          </p:nvSpPr>
          <p:spPr>
            <a:xfrm>
              <a:off x="250056" y="6952092"/>
              <a:ext cx="863849" cy="863849"/>
            </a:xfrm>
            <a:prstGeom prst="ellipse">
              <a:avLst/>
            </a:prstGeom>
            <a:solidFill>
              <a:srgbClr val="0F303F"/>
            </a:solidFill>
            <a:ln>
              <a:solidFill>
                <a:srgbClr val="0F30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33" name="Picture 14">
              <a:hlinkClick r:id="" action="ppaction://hlinkshowjump?jump=nextslid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314586" y="7027419"/>
              <a:ext cx="724562" cy="713194"/>
            </a:xfrm>
            <a:prstGeom prst="rect">
              <a:avLst/>
            </a:prstGeom>
          </p:spPr>
        </p:pic>
      </p:grpSp>
      <p:sp>
        <p:nvSpPr>
          <p:cNvPr id="69" name="Button Color - Down">
            <a:extLst>
              <a:ext uri="{FF2B5EF4-FFF2-40B4-BE49-F238E27FC236}">
                <a16:creationId xmlns="" xmlns:a16="http://schemas.microsoft.com/office/drawing/2014/main" id="{F9F0CE28-9D3A-48F5-A04C-1295A691250D}"/>
              </a:ext>
            </a:extLst>
          </p:cNvPr>
          <p:cNvSpPr/>
          <p:nvPr/>
        </p:nvSpPr>
        <p:spPr>
          <a:xfrm>
            <a:off x="419589" y="1373915"/>
            <a:ext cx="6684531" cy="6018295"/>
          </a:xfrm>
          <a:prstGeom prst="rect">
            <a:avLst/>
          </a:prstGeom>
          <a:solidFill>
            <a:srgbClr val="0F303F"/>
          </a:solidFill>
          <a:ln w="38100">
            <a:solidFill>
              <a:srgbClr val="0F303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400" b="1" dirty="0">
                <a:latin typeface="Arial" panose="020B0604020202020204" pitchFamily="34" charset="0"/>
                <a:cs typeface="Arial" panose="020B0604020202020204" pitchFamily="34" charset="0"/>
              </a:rPr>
              <a:t>5. </a:t>
            </a:r>
            <a:r>
              <a:rPr lang="ru-RU" sz="4400" b="1" dirty="0" err="1">
                <a:latin typeface="Arial" panose="020B0604020202020204" pitchFamily="34" charset="0"/>
                <a:cs typeface="Arial" panose="020B0604020202020204" pitchFamily="34" charset="0"/>
              </a:rPr>
              <a:t>Чому</a:t>
            </a:r>
            <a:r>
              <a:rPr lang="ru-RU" sz="4400" b="1" dirty="0">
                <a:latin typeface="Arial" panose="020B0604020202020204" pitchFamily="34" charset="0"/>
                <a:cs typeface="Arial" panose="020B0604020202020204" pitchFamily="34" charset="0"/>
              </a:rPr>
              <a:t> </a:t>
            </a:r>
            <a:r>
              <a:rPr lang="ru-RU" sz="4400" b="1" dirty="0" err="1">
                <a:solidFill>
                  <a:srgbClr val="FFFF00"/>
                </a:solidFill>
                <a:latin typeface="Arial" panose="020B0604020202020204" pitchFamily="34" charset="0"/>
                <a:cs typeface="Arial" panose="020B0604020202020204" pitchFamily="34" charset="0"/>
              </a:rPr>
              <a:t>човен</a:t>
            </a:r>
            <a:r>
              <a:rPr lang="ru-RU" sz="4400" b="1" dirty="0">
                <a:solidFill>
                  <a:srgbClr val="FFFF00"/>
                </a:solidFill>
                <a:latin typeface="Arial" panose="020B0604020202020204" pitchFamily="34" charset="0"/>
                <a:cs typeface="Arial" panose="020B0604020202020204" pitchFamily="34" charset="0"/>
              </a:rPr>
              <a:t> не </a:t>
            </a:r>
            <a:r>
              <a:rPr lang="ru-RU" sz="4400" b="1" dirty="0" err="1">
                <a:solidFill>
                  <a:srgbClr val="FFFF00"/>
                </a:solidFill>
                <a:latin typeface="Arial" panose="020B0604020202020204" pitchFamily="34" charset="0"/>
                <a:cs typeface="Arial" panose="020B0604020202020204" pitchFamily="34" charset="0"/>
              </a:rPr>
              <a:t>зрушується</a:t>
            </a:r>
            <a:r>
              <a:rPr lang="ru-RU" sz="4400" b="1" dirty="0">
                <a:solidFill>
                  <a:srgbClr val="FFFF00"/>
                </a:solidFill>
                <a:latin typeface="Arial" panose="020B0604020202020204" pitchFamily="34" charset="0"/>
                <a:cs typeface="Arial" panose="020B0604020202020204" pitchFamily="34" charset="0"/>
              </a:rPr>
              <a:t> </a:t>
            </a:r>
            <a:r>
              <a:rPr lang="ru-RU" sz="4400" b="1" dirty="0">
                <a:latin typeface="Arial" panose="020B0604020202020204" pitchFamily="34" charset="0"/>
                <a:cs typeface="Arial" panose="020B0604020202020204" pitchFamily="34" charset="0"/>
              </a:rPr>
              <a:t>з </a:t>
            </a:r>
            <a:r>
              <a:rPr lang="ru-RU" sz="4400" b="1" dirty="0" err="1">
                <a:latin typeface="Arial" panose="020B0604020202020204" pitchFamily="34" charset="0"/>
                <a:cs typeface="Arial" panose="020B0604020202020204" pitchFamily="34" charset="0"/>
              </a:rPr>
              <a:t>місця</a:t>
            </a:r>
            <a:r>
              <a:rPr lang="ru-RU" sz="4400" b="1" dirty="0">
                <a:latin typeface="Arial" panose="020B0604020202020204" pitchFamily="34" charset="0"/>
                <a:cs typeface="Arial" panose="020B0604020202020204" pitchFamily="34" charset="0"/>
              </a:rPr>
              <a:t>, коли </a:t>
            </a:r>
            <a:r>
              <a:rPr lang="ru-RU" sz="4400" b="1" dirty="0" err="1">
                <a:latin typeface="Arial" panose="020B0604020202020204" pitchFamily="34" charset="0"/>
                <a:cs typeface="Arial" panose="020B0604020202020204" pitchFamily="34" charset="0"/>
              </a:rPr>
              <a:t>людина</a:t>
            </a:r>
            <a:r>
              <a:rPr lang="ru-RU" sz="4400" b="1" dirty="0">
                <a:latin typeface="Arial" panose="020B0604020202020204" pitchFamily="34" charset="0"/>
                <a:cs typeface="Arial" panose="020B0604020202020204" pitchFamily="34" charset="0"/>
              </a:rPr>
              <a:t>, </a:t>
            </a:r>
            <a:r>
              <a:rPr lang="ru-RU" sz="4400" b="1" dirty="0" err="1">
                <a:latin typeface="Arial" panose="020B0604020202020204" pitchFamily="34" charset="0"/>
                <a:cs typeface="Arial" panose="020B0604020202020204" pitchFamily="34" charset="0"/>
              </a:rPr>
              <a:t>що</a:t>
            </a:r>
            <a:r>
              <a:rPr lang="ru-RU" sz="4400" b="1" dirty="0">
                <a:latin typeface="Arial" panose="020B0604020202020204" pitchFamily="34" charset="0"/>
                <a:cs typeface="Arial" panose="020B0604020202020204" pitchFamily="34" charset="0"/>
              </a:rPr>
              <a:t> </a:t>
            </a:r>
            <a:r>
              <a:rPr lang="ru-RU" sz="4400" b="1" dirty="0" err="1">
                <a:latin typeface="Arial" panose="020B0604020202020204" pitchFamily="34" charset="0"/>
                <a:cs typeface="Arial" panose="020B0604020202020204" pitchFamily="34" charset="0"/>
              </a:rPr>
              <a:t>знаходиться</a:t>
            </a:r>
            <a:r>
              <a:rPr lang="ru-RU" sz="4400" b="1" dirty="0">
                <a:latin typeface="Arial" panose="020B0604020202020204" pitchFamily="34" charset="0"/>
                <a:cs typeface="Arial" panose="020B0604020202020204" pitchFamily="34" charset="0"/>
              </a:rPr>
              <a:t> в </a:t>
            </a:r>
            <a:r>
              <a:rPr lang="ru-RU" sz="4400" b="1" dirty="0" err="1">
                <a:latin typeface="Arial" panose="020B0604020202020204" pitchFamily="34" charset="0"/>
                <a:cs typeface="Arial" panose="020B0604020202020204" pitchFamily="34" charset="0"/>
              </a:rPr>
              <a:t>ньому</a:t>
            </a:r>
            <a:r>
              <a:rPr lang="ru-RU" sz="4400" b="1" dirty="0">
                <a:latin typeface="Arial" panose="020B0604020202020204" pitchFamily="34" charset="0"/>
                <a:cs typeface="Arial" panose="020B0604020202020204" pitchFamily="34" charset="0"/>
              </a:rPr>
              <a:t>, </a:t>
            </a:r>
            <a:r>
              <a:rPr lang="ru-RU" sz="4400" b="1" dirty="0" err="1">
                <a:solidFill>
                  <a:srgbClr val="FFFF00"/>
                </a:solidFill>
                <a:latin typeface="Arial" panose="020B0604020202020204" pitchFamily="34" charset="0"/>
                <a:cs typeface="Arial" panose="020B0604020202020204" pitchFamily="34" charset="0"/>
              </a:rPr>
              <a:t>тисне</a:t>
            </a:r>
            <a:r>
              <a:rPr lang="ru-RU" sz="4400" b="1" dirty="0">
                <a:solidFill>
                  <a:srgbClr val="FFFF00"/>
                </a:solidFill>
                <a:latin typeface="Arial" panose="020B0604020202020204" pitchFamily="34" charset="0"/>
                <a:cs typeface="Arial" panose="020B0604020202020204" pitchFamily="34" charset="0"/>
              </a:rPr>
              <a:t> на борт</a:t>
            </a:r>
            <a:r>
              <a:rPr lang="ru-RU" sz="4400" b="1" dirty="0">
                <a:latin typeface="Arial" panose="020B0604020202020204" pitchFamily="34" charset="0"/>
                <a:cs typeface="Arial" panose="020B0604020202020204" pitchFamily="34" charset="0"/>
              </a:rPr>
              <a:t>, і </a:t>
            </a:r>
            <a:r>
              <a:rPr lang="ru-RU" sz="4400" b="1" dirty="0" err="1">
                <a:latin typeface="Arial" panose="020B0604020202020204" pitchFamily="34" charset="0"/>
                <a:cs typeface="Arial" panose="020B0604020202020204" pitchFamily="34" charset="0"/>
              </a:rPr>
              <a:t>починає</a:t>
            </a:r>
            <a:r>
              <a:rPr lang="ru-RU" sz="4400" b="1" dirty="0">
                <a:latin typeface="Arial" panose="020B0604020202020204" pitchFamily="34" charset="0"/>
                <a:cs typeface="Arial" panose="020B0604020202020204" pitchFamily="34" charset="0"/>
              </a:rPr>
              <a:t> </a:t>
            </a:r>
            <a:r>
              <a:rPr lang="ru-RU" sz="4400" b="1" dirty="0" err="1">
                <a:solidFill>
                  <a:srgbClr val="FFFF00"/>
                </a:solidFill>
                <a:latin typeface="Arial" panose="020B0604020202020204" pitchFamily="34" charset="0"/>
                <a:cs typeface="Arial" panose="020B0604020202020204" pitchFamily="34" charset="0"/>
              </a:rPr>
              <a:t>рухатися</a:t>
            </a:r>
            <a:r>
              <a:rPr lang="ru-RU" sz="4400" b="1" dirty="0">
                <a:latin typeface="Arial" panose="020B0604020202020204" pitchFamily="34" charset="0"/>
                <a:cs typeface="Arial" panose="020B0604020202020204" pitchFamily="34" charset="0"/>
              </a:rPr>
              <a:t>, </a:t>
            </a:r>
            <a:r>
              <a:rPr lang="ru-RU" sz="4400" b="1" dirty="0" err="1">
                <a:latin typeface="Arial" panose="020B0604020202020204" pitchFamily="34" charset="0"/>
                <a:cs typeface="Arial" panose="020B0604020202020204" pitchFamily="34" charset="0"/>
              </a:rPr>
              <a:t>якщо</a:t>
            </a:r>
            <a:r>
              <a:rPr lang="ru-RU" sz="4400" b="1" dirty="0">
                <a:latin typeface="Arial" panose="020B0604020202020204" pitchFamily="34" charset="0"/>
                <a:cs typeface="Arial" panose="020B0604020202020204" pitchFamily="34" charset="0"/>
              </a:rPr>
              <a:t> </a:t>
            </a:r>
            <a:r>
              <a:rPr lang="ru-RU" sz="4400" b="1" dirty="0" err="1">
                <a:latin typeface="Arial" panose="020B0604020202020204" pitchFamily="34" charset="0"/>
                <a:cs typeface="Arial" panose="020B0604020202020204" pitchFamily="34" charset="0"/>
              </a:rPr>
              <a:t>людина</a:t>
            </a:r>
            <a:r>
              <a:rPr lang="ru-RU" sz="4400" b="1" dirty="0">
                <a:latin typeface="Arial" panose="020B0604020202020204" pitchFamily="34" charset="0"/>
                <a:cs typeface="Arial" panose="020B0604020202020204" pitchFamily="34" charset="0"/>
              </a:rPr>
              <a:t> </a:t>
            </a:r>
            <a:r>
              <a:rPr lang="ru-RU" sz="4400" b="1" dirty="0" err="1">
                <a:latin typeface="Arial" panose="020B0604020202020204" pitchFamily="34" charset="0"/>
                <a:cs typeface="Arial" panose="020B0604020202020204" pitchFamily="34" charset="0"/>
              </a:rPr>
              <a:t>вийде</a:t>
            </a:r>
            <a:r>
              <a:rPr lang="ru-RU" sz="4400" b="1" dirty="0">
                <a:latin typeface="Arial" panose="020B0604020202020204" pitchFamily="34" charset="0"/>
                <a:cs typeface="Arial" panose="020B0604020202020204" pitchFamily="34" charset="0"/>
              </a:rPr>
              <a:t> з </a:t>
            </a:r>
            <a:r>
              <a:rPr lang="ru-RU" sz="4400" b="1" dirty="0" err="1">
                <a:latin typeface="Arial" panose="020B0604020202020204" pitchFamily="34" charset="0"/>
                <a:cs typeface="Arial" panose="020B0604020202020204" pitchFamily="34" charset="0"/>
              </a:rPr>
              <a:t>човна</a:t>
            </a:r>
            <a:r>
              <a:rPr lang="ru-RU" sz="4400" b="1" dirty="0">
                <a:latin typeface="Arial" panose="020B0604020202020204" pitchFamily="34" charset="0"/>
                <a:cs typeface="Arial" panose="020B0604020202020204" pitchFamily="34" charset="0"/>
              </a:rPr>
              <a:t> і буде </a:t>
            </a:r>
            <a:r>
              <a:rPr lang="ru-RU" sz="4400" b="1" dirty="0" err="1">
                <a:solidFill>
                  <a:srgbClr val="FFFF00"/>
                </a:solidFill>
                <a:latin typeface="Arial" panose="020B0604020202020204" pitchFamily="34" charset="0"/>
                <a:cs typeface="Arial" panose="020B0604020202020204" pitchFamily="34" charset="0"/>
              </a:rPr>
              <a:t>штовхати</a:t>
            </a:r>
            <a:r>
              <a:rPr lang="ru-RU" sz="4400" b="1" dirty="0">
                <a:solidFill>
                  <a:srgbClr val="FFFF00"/>
                </a:solidFill>
                <a:latin typeface="Arial" panose="020B0604020202020204" pitchFamily="34" charset="0"/>
                <a:cs typeface="Arial" panose="020B0604020202020204" pitchFamily="34" charset="0"/>
              </a:rPr>
              <a:t> </a:t>
            </a:r>
            <a:r>
              <a:rPr lang="ru-RU" sz="4400" b="1" dirty="0" err="1">
                <a:solidFill>
                  <a:srgbClr val="FFFF00"/>
                </a:solidFill>
                <a:latin typeface="Arial" panose="020B0604020202020204" pitchFamily="34" charset="0"/>
                <a:cs typeface="Arial" panose="020B0604020202020204" pitchFamily="34" charset="0"/>
              </a:rPr>
              <a:t>його</a:t>
            </a:r>
            <a:r>
              <a:rPr lang="ru-RU" sz="4400" b="1" dirty="0">
                <a:solidFill>
                  <a:srgbClr val="FFFF00"/>
                </a:solidFill>
                <a:latin typeface="Arial" panose="020B0604020202020204" pitchFamily="34" charset="0"/>
                <a:cs typeface="Arial" panose="020B0604020202020204" pitchFamily="34" charset="0"/>
              </a:rPr>
              <a:t> з такою ж силою?</a:t>
            </a:r>
            <a:endParaRPr lang="uk-UA" sz="4400" b="1" dirty="0">
              <a:solidFill>
                <a:srgbClr val="FFFF00"/>
              </a:solidFill>
              <a:latin typeface="Arial" panose="020B0604020202020204" pitchFamily="34" charset="0"/>
              <a:cs typeface="Arial" panose="020B0604020202020204" pitchFamily="34" charset="0"/>
            </a:endParaRPr>
          </a:p>
        </p:txBody>
      </p:sp>
      <p:pic>
        <p:nvPicPr>
          <p:cNvPr id="5122" name="Picture 2" descr="Пов’язане зображення">
            <a:extLst>
              <a:ext uri="{FF2B5EF4-FFF2-40B4-BE49-F238E27FC236}">
                <a16:creationId xmlns="" xmlns:a16="http://schemas.microsoft.com/office/drawing/2014/main" id="{8DBCFA80-7C74-4F84-B797-D1D4EFF722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09653" y="2193257"/>
            <a:ext cx="6470971" cy="4327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256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122"/>
                                        </p:tgtEl>
                                        <p:attrNameLst>
                                          <p:attrName>style.visibility</p:attrName>
                                        </p:attrNameLst>
                                      </p:cBhvr>
                                      <p:to>
                                        <p:strVal val="visible"/>
                                      </p:to>
                                    </p:set>
                                    <p:animEffect transition="in" filter="fade">
                                      <p:cBhvr>
                                        <p:cTn id="11" dur="1000"/>
                                        <p:tgtEl>
                                          <p:spTgt spid="5122"/>
                                        </p:tgtEl>
                                      </p:cBhvr>
                                    </p:animEffect>
                                    <p:anim calcmode="lin" valueType="num">
                                      <p:cBhvr>
                                        <p:cTn id="12" dur="1000" fill="hold"/>
                                        <p:tgtEl>
                                          <p:spTgt spid="5122"/>
                                        </p:tgtEl>
                                        <p:attrNameLst>
                                          <p:attrName>ppt_x</p:attrName>
                                        </p:attrNameLst>
                                      </p:cBhvr>
                                      <p:tavLst>
                                        <p:tav tm="0">
                                          <p:val>
                                            <p:strVal val="#ppt_x"/>
                                          </p:val>
                                        </p:tav>
                                        <p:tav tm="100000">
                                          <p:val>
                                            <p:strVal val="#ppt_x"/>
                                          </p:val>
                                        </p:tav>
                                      </p:tavLst>
                                    </p:anim>
                                    <p:anim calcmode="lin" valueType="num">
                                      <p:cBhvr>
                                        <p:cTn id="13"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увати 2"/>
          <p:cNvGrpSpPr/>
          <p:nvPr/>
        </p:nvGrpSpPr>
        <p:grpSpPr>
          <a:xfrm>
            <a:off x="124149" y="7366139"/>
            <a:ext cx="597960" cy="597960"/>
            <a:chOff x="250056" y="6952092"/>
            <a:chExt cx="863849" cy="863849"/>
          </a:xfrm>
        </p:grpSpPr>
        <p:sp>
          <p:nvSpPr>
            <p:cNvPr id="2" name="Овал 1"/>
            <p:cNvSpPr/>
            <p:nvPr/>
          </p:nvSpPr>
          <p:spPr>
            <a:xfrm>
              <a:off x="250056" y="6952092"/>
              <a:ext cx="863849" cy="863849"/>
            </a:xfrm>
            <a:prstGeom prst="ellipse">
              <a:avLst/>
            </a:prstGeom>
            <a:solidFill>
              <a:srgbClr val="0F303F"/>
            </a:solidFill>
            <a:ln>
              <a:solidFill>
                <a:srgbClr val="0F30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21" name="Picture 14">
              <a:hlinkClick r:id="" action="ppaction://hlinkshowjump?jump=previousslid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314586" y="7027419"/>
              <a:ext cx="724562" cy="713194"/>
            </a:xfrm>
            <a:prstGeom prst="rect">
              <a:avLst/>
            </a:prstGeom>
          </p:spPr>
        </p:pic>
      </p:grpSp>
      <p:sp>
        <p:nvSpPr>
          <p:cNvPr id="4" name="Rectangle 3"/>
          <p:cNvSpPr/>
          <p:nvPr/>
        </p:nvSpPr>
        <p:spPr>
          <a:xfrm>
            <a:off x="617" y="1"/>
            <a:ext cx="14398978" cy="988405"/>
          </a:xfrm>
          <a:prstGeom prst="rect">
            <a:avLst/>
          </a:prstGeom>
          <a:solidFill>
            <a:srgbClr val="0F303F"/>
          </a:solidFill>
          <a:ln>
            <a:solidFill>
              <a:srgbClr val="0F303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79906"/>
            <a:endParaRPr lang="en-GB" sz="1596" kern="0">
              <a:solidFill>
                <a:srgbClr val="009688"/>
              </a:solidFill>
            </a:endParaRPr>
          </a:p>
        </p:txBody>
      </p:sp>
      <p:sp>
        <p:nvSpPr>
          <p:cNvPr id="5" name="Title 1"/>
          <p:cNvSpPr>
            <a:spLocks noGrp="1"/>
          </p:cNvSpPr>
          <p:nvPr>
            <p:ph type="title"/>
          </p:nvPr>
        </p:nvSpPr>
        <p:spPr>
          <a:xfrm>
            <a:off x="423129" y="271511"/>
            <a:ext cx="12419118" cy="716898"/>
          </a:xfrm>
        </p:spPr>
        <p:txBody>
          <a:bodyPr>
            <a:noAutofit/>
          </a:bodyPr>
          <a:lstStyle/>
          <a:p>
            <a:r>
              <a:rPr lang="uk-UA" sz="4800" dirty="0">
                <a:solidFill>
                  <a:schemeClr val="bg1"/>
                </a:solidFill>
                <a:latin typeface="Arial" panose="020B0604020202020204" pitchFamily="34" charset="0"/>
                <a:ea typeface="Roboto" panose="02000000000000000000" pitchFamily="2" charset="0"/>
                <a:cs typeface="Arial" panose="020B0604020202020204" pitchFamily="34" charset="0"/>
              </a:rPr>
              <a:t>Розв'язування задач</a:t>
            </a:r>
          </a:p>
        </p:txBody>
      </p:sp>
      <p:grpSp>
        <p:nvGrpSpPr>
          <p:cNvPr id="31" name="Групувати 30"/>
          <p:cNvGrpSpPr/>
          <p:nvPr/>
        </p:nvGrpSpPr>
        <p:grpSpPr>
          <a:xfrm rot="10800000">
            <a:off x="13681182" y="7366139"/>
            <a:ext cx="597960" cy="597960"/>
            <a:chOff x="250056" y="6952092"/>
            <a:chExt cx="863849" cy="863849"/>
          </a:xfrm>
        </p:grpSpPr>
        <p:sp>
          <p:nvSpPr>
            <p:cNvPr id="32" name="Овал 31"/>
            <p:cNvSpPr/>
            <p:nvPr/>
          </p:nvSpPr>
          <p:spPr>
            <a:xfrm>
              <a:off x="250056" y="6952092"/>
              <a:ext cx="863849" cy="863849"/>
            </a:xfrm>
            <a:prstGeom prst="ellipse">
              <a:avLst/>
            </a:prstGeom>
            <a:solidFill>
              <a:srgbClr val="0F303F"/>
            </a:solidFill>
            <a:ln>
              <a:solidFill>
                <a:srgbClr val="0F30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33" name="Picture 14">
              <a:hlinkClick r:id="" action="ppaction://hlinkshowjump?jump=nextslid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314586" y="7027419"/>
              <a:ext cx="724562" cy="713194"/>
            </a:xfrm>
            <a:prstGeom prst="rect">
              <a:avLst/>
            </a:prstGeom>
          </p:spPr>
        </p:pic>
      </p:grpSp>
      <p:sp>
        <p:nvSpPr>
          <p:cNvPr id="69" name="Button Color - Down">
            <a:extLst>
              <a:ext uri="{FF2B5EF4-FFF2-40B4-BE49-F238E27FC236}">
                <a16:creationId xmlns="" xmlns:a16="http://schemas.microsoft.com/office/drawing/2014/main" id="{F9F0CE28-9D3A-48F5-A04C-1295A691250D}"/>
              </a:ext>
            </a:extLst>
          </p:cNvPr>
          <p:cNvSpPr/>
          <p:nvPr/>
        </p:nvSpPr>
        <p:spPr>
          <a:xfrm>
            <a:off x="999439" y="2190804"/>
            <a:ext cx="6200667" cy="4572000"/>
          </a:xfrm>
          <a:prstGeom prst="rect">
            <a:avLst/>
          </a:prstGeom>
          <a:solidFill>
            <a:srgbClr val="0F303F"/>
          </a:solidFill>
          <a:ln w="38100">
            <a:solidFill>
              <a:srgbClr val="0F303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400" b="1" dirty="0">
                <a:latin typeface="Arial" panose="020B0604020202020204" pitchFamily="34" charset="0"/>
                <a:cs typeface="Arial" panose="020B0604020202020204" pitchFamily="34" charset="0"/>
              </a:rPr>
              <a:t>6. </a:t>
            </a:r>
            <a:r>
              <a:rPr lang="ru-RU" sz="4400" b="1" dirty="0">
                <a:solidFill>
                  <a:srgbClr val="FFFF00"/>
                </a:solidFill>
                <a:latin typeface="Arial" panose="020B0604020202020204" pitchFamily="34" charset="0"/>
                <a:cs typeface="Arial" panose="020B0604020202020204" pitchFamily="34" charset="0"/>
              </a:rPr>
              <a:t>Барон Мюнхгаузен </a:t>
            </a:r>
            <a:r>
              <a:rPr lang="ru-RU" sz="4400" b="1" dirty="0" err="1">
                <a:latin typeface="Arial" panose="020B0604020202020204" pitchFamily="34" charset="0"/>
                <a:cs typeface="Arial" panose="020B0604020202020204" pitchFamily="34" charset="0"/>
              </a:rPr>
              <a:t>стверджував</a:t>
            </a:r>
            <a:r>
              <a:rPr lang="ru-RU" sz="4400" b="1" dirty="0">
                <a:latin typeface="Arial" panose="020B0604020202020204" pitchFamily="34" charset="0"/>
                <a:cs typeface="Arial" panose="020B0604020202020204" pitchFamily="34" charset="0"/>
              </a:rPr>
              <a:t>, </a:t>
            </a:r>
            <a:r>
              <a:rPr lang="ru-RU" sz="4400" b="1" dirty="0" err="1">
                <a:latin typeface="Arial" panose="020B0604020202020204" pitchFamily="34" charset="0"/>
                <a:cs typeface="Arial" panose="020B0604020202020204" pitchFamily="34" charset="0"/>
              </a:rPr>
              <a:t>що</a:t>
            </a:r>
            <a:r>
              <a:rPr lang="ru-RU" sz="4400" b="1" dirty="0">
                <a:latin typeface="Arial" panose="020B0604020202020204" pitchFamily="34" charset="0"/>
                <a:cs typeface="Arial" panose="020B0604020202020204" pitchFamily="34" charset="0"/>
              </a:rPr>
              <a:t> </a:t>
            </a:r>
            <a:r>
              <a:rPr lang="ru-RU" sz="4400" b="1" dirty="0" err="1">
                <a:solidFill>
                  <a:srgbClr val="FFFF00"/>
                </a:solidFill>
                <a:latin typeface="Arial" panose="020B0604020202020204" pitchFamily="34" charset="0"/>
                <a:cs typeface="Arial" panose="020B0604020202020204" pitchFamily="34" charset="0"/>
              </a:rPr>
              <a:t>витягнув</a:t>
            </a:r>
            <a:r>
              <a:rPr lang="ru-RU" sz="4400" b="1" dirty="0">
                <a:solidFill>
                  <a:srgbClr val="FFFF00"/>
                </a:solidFill>
                <a:latin typeface="Arial" panose="020B0604020202020204" pitchFamily="34" charset="0"/>
                <a:cs typeface="Arial" panose="020B0604020202020204" pitchFamily="34" charset="0"/>
              </a:rPr>
              <a:t> сам себе з болота за </a:t>
            </a:r>
            <a:r>
              <a:rPr lang="ru-RU" sz="4400" b="1" dirty="0" err="1">
                <a:solidFill>
                  <a:srgbClr val="FFFF00"/>
                </a:solidFill>
                <a:latin typeface="Arial" panose="020B0604020202020204" pitchFamily="34" charset="0"/>
                <a:cs typeface="Arial" panose="020B0604020202020204" pitchFamily="34" charset="0"/>
              </a:rPr>
              <a:t>волосся</a:t>
            </a:r>
            <a:r>
              <a:rPr lang="ru-RU" sz="4400" b="1" dirty="0">
                <a:solidFill>
                  <a:srgbClr val="FFFF00"/>
                </a:solidFill>
                <a:latin typeface="Arial" panose="020B0604020202020204" pitchFamily="34" charset="0"/>
                <a:cs typeface="Arial" panose="020B0604020202020204" pitchFamily="34" charset="0"/>
              </a:rPr>
              <a:t>. </a:t>
            </a:r>
            <a:r>
              <a:rPr lang="ru-RU" sz="4400" b="1" dirty="0" err="1">
                <a:latin typeface="Arial" panose="020B0604020202020204" pitchFamily="34" charset="0"/>
                <a:cs typeface="Arial" panose="020B0604020202020204" pitchFamily="34" charset="0"/>
              </a:rPr>
              <a:t>Обґрунтуйте</a:t>
            </a:r>
            <a:r>
              <a:rPr lang="ru-RU" sz="4400" b="1" dirty="0">
                <a:latin typeface="Arial" panose="020B0604020202020204" pitchFamily="34" charset="0"/>
                <a:cs typeface="Arial" panose="020B0604020202020204" pitchFamily="34" charset="0"/>
              </a:rPr>
              <a:t> </a:t>
            </a:r>
            <a:r>
              <a:rPr lang="ru-RU" sz="4400" b="1" dirty="0" err="1">
                <a:latin typeface="Arial" panose="020B0604020202020204" pitchFamily="34" charset="0"/>
                <a:cs typeface="Arial" panose="020B0604020202020204" pitchFamily="34" charset="0"/>
              </a:rPr>
              <a:t>неможливість</a:t>
            </a:r>
            <a:r>
              <a:rPr lang="ru-RU" sz="4400" b="1" dirty="0">
                <a:latin typeface="Arial" panose="020B0604020202020204" pitchFamily="34" charset="0"/>
                <a:cs typeface="Arial" panose="020B0604020202020204" pitchFamily="34" charset="0"/>
              </a:rPr>
              <a:t> </a:t>
            </a:r>
            <a:r>
              <a:rPr lang="ru-RU" sz="4400" b="1" dirty="0" err="1">
                <a:latin typeface="Arial" panose="020B0604020202020204" pitchFamily="34" charset="0"/>
                <a:cs typeface="Arial" panose="020B0604020202020204" pitchFamily="34" charset="0"/>
              </a:rPr>
              <a:t>цього</a:t>
            </a:r>
            <a:r>
              <a:rPr lang="ru-RU" sz="4400" b="1" dirty="0">
                <a:latin typeface="Arial" panose="020B0604020202020204" pitchFamily="34" charset="0"/>
                <a:cs typeface="Arial" panose="020B0604020202020204" pitchFamily="34" charset="0"/>
              </a:rPr>
              <a:t>.</a:t>
            </a:r>
            <a:endParaRPr lang="uk-UA" sz="4400" b="1" dirty="0">
              <a:solidFill>
                <a:srgbClr val="FFFF00"/>
              </a:solidFill>
              <a:latin typeface="Arial" panose="020B0604020202020204" pitchFamily="34" charset="0"/>
              <a:cs typeface="Arial" panose="020B0604020202020204" pitchFamily="34" charset="0"/>
            </a:endParaRPr>
          </a:p>
        </p:txBody>
      </p:sp>
      <p:pic>
        <p:nvPicPr>
          <p:cNvPr id="12" name="Picture 2" descr="Результат пошуку зображень за запитом &quot;барон мюнхгаузен из болота&quot;">
            <a:extLst>
              <a:ext uri="{FF2B5EF4-FFF2-40B4-BE49-F238E27FC236}">
                <a16:creationId xmlns="" xmlns:a16="http://schemas.microsoft.com/office/drawing/2014/main" id="{1094BFDE-72DA-41C7-940B-ABBEA47AD9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62139" y="1259916"/>
            <a:ext cx="5336453" cy="6433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2461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a:extLst>
              <a:ext uri="{FF2B5EF4-FFF2-40B4-BE49-F238E27FC236}">
                <a16:creationId xmlns="" xmlns:a16="http://schemas.microsoft.com/office/drawing/2014/main" id="{CEC0EAE2-A182-4F15-A596-ACF180EE74D4}"/>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612411" y="2212848"/>
            <a:ext cx="6367750" cy="4590288"/>
          </a:xfrm>
          <a:prstGeom prst="rect">
            <a:avLst/>
          </a:prstGeom>
        </p:spPr>
      </p:pic>
      <p:grpSp>
        <p:nvGrpSpPr>
          <p:cNvPr id="3" name="Групувати 2"/>
          <p:cNvGrpSpPr/>
          <p:nvPr/>
        </p:nvGrpSpPr>
        <p:grpSpPr>
          <a:xfrm>
            <a:off x="124149" y="7366139"/>
            <a:ext cx="597960" cy="597960"/>
            <a:chOff x="250056" y="6952092"/>
            <a:chExt cx="863849" cy="863849"/>
          </a:xfrm>
        </p:grpSpPr>
        <p:sp>
          <p:nvSpPr>
            <p:cNvPr id="2" name="Овал 1"/>
            <p:cNvSpPr/>
            <p:nvPr/>
          </p:nvSpPr>
          <p:spPr>
            <a:xfrm>
              <a:off x="250056" y="6952092"/>
              <a:ext cx="863849" cy="863849"/>
            </a:xfrm>
            <a:prstGeom prst="ellipse">
              <a:avLst/>
            </a:prstGeom>
            <a:solidFill>
              <a:srgbClr val="0F303F"/>
            </a:solidFill>
            <a:ln>
              <a:solidFill>
                <a:srgbClr val="0F30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21" name="Picture 14">
              <a:hlinkClick r:id="" action="ppaction://hlinkshowjump?jump=previousslid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314586" y="7027419"/>
              <a:ext cx="724562" cy="713194"/>
            </a:xfrm>
            <a:prstGeom prst="rect">
              <a:avLst/>
            </a:prstGeom>
          </p:spPr>
        </p:pic>
      </p:grpSp>
      <p:sp>
        <p:nvSpPr>
          <p:cNvPr id="4" name="Rectangle 3"/>
          <p:cNvSpPr/>
          <p:nvPr/>
        </p:nvSpPr>
        <p:spPr>
          <a:xfrm>
            <a:off x="617" y="1"/>
            <a:ext cx="14398978" cy="988405"/>
          </a:xfrm>
          <a:prstGeom prst="rect">
            <a:avLst/>
          </a:prstGeom>
          <a:solidFill>
            <a:srgbClr val="0F303F"/>
          </a:solidFill>
          <a:ln>
            <a:solidFill>
              <a:srgbClr val="0F303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79906"/>
            <a:endParaRPr lang="en-GB" sz="1596" kern="0">
              <a:solidFill>
                <a:srgbClr val="009688"/>
              </a:solidFill>
            </a:endParaRPr>
          </a:p>
        </p:txBody>
      </p:sp>
      <p:sp>
        <p:nvSpPr>
          <p:cNvPr id="5" name="Title 1"/>
          <p:cNvSpPr>
            <a:spLocks noGrp="1"/>
          </p:cNvSpPr>
          <p:nvPr>
            <p:ph type="title"/>
          </p:nvPr>
        </p:nvSpPr>
        <p:spPr>
          <a:xfrm>
            <a:off x="423129" y="271511"/>
            <a:ext cx="12419118" cy="716898"/>
          </a:xfrm>
        </p:spPr>
        <p:txBody>
          <a:bodyPr>
            <a:noAutofit/>
          </a:bodyPr>
          <a:lstStyle/>
          <a:p>
            <a:r>
              <a:rPr lang="uk-UA" sz="4800" dirty="0">
                <a:solidFill>
                  <a:schemeClr val="bg1"/>
                </a:solidFill>
                <a:latin typeface="Arial" panose="020B0604020202020204" pitchFamily="34" charset="0"/>
                <a:ea typeface="Roboto" panose="02000000000000000000" pitchFamily="2" charset="0"/>
                <a:cs typeface="Arial" panose="020B0604020202020204" pitchFamily="34" charset="0"/>
              </a:rPr>
              <a:t>Розв'язування задач</a:t>
            </a:r>
          </a:p>
        </p:txBody>
      </p:sp>
      <p:grpSp>
        <p:nvGrpSpPr>
          <p:cNvPr id="31" name="Групувати 30"/>
          <p:cNvGrpSpPr/>
          <p:nvPr/>
        </p:nvGrpSpPr>
        <p:grpSpPr>
          <a:xfrm rot="10800000">
            <a:off x="13681182" y="7366139"/>
            <a:ext cx="597960" cy="597960"/>
            <a:chOff x="250056" y="6952092"/>
            <a:chExt cx="863849" cy="863849"/>
          </a:xfrm>
        </p:grpSpPr>
        <p:sp>
          <p:nvSpPr>
            <p:cNvPr id="32" name="Овал 31"/>
            <p:cNvSpPr/>
            <p:nvPr/>
          </p:nvSpPr>
          <p:spPr>
            <a:xfrm>
              <a:off x="250056" y="6952092"/>
              <a:ext cx="863849" cy="863849"/>
            </a:xfrm>
            <a:prstGeom prst="ellipse">
              <a:avLst/>
            </a:prstGeom>
            <a:solidFill>
              <a:srgbClr val="0F303F"/>
            </a:solidFill>
            <a:ln>
              <a:solidFill>
                <a:srgbClr val="0F30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33" name="Picture 14">
              <a:hlinkClick r:id="" action="ppaction://hlinkshowjump?jump=nextslid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314586" y="7027419"/>
              <a:ext cx="724562" cy="713194"/>
            </a:xfrm>
            <a:prstGeom prst="rect">
              <a:avLst/>
            </a:prstGeom>
          </p:spPr>
        </p:pic>
      </p:grpSp>
      <p:sp>
        <p:nvSpPr>
          <p:cNvPr id="69" name="Button Color - Down">
            <a:extLst>
              <a:ext uri="{FF2B5EF4-FFF2-40B4-BE49-F238E27FC236}">
                <a16:creationId xmlns="" xmlns:a16="http://schemas.microsoft.com/office/drawing/2014/main" id="{F9F0CE28-9D3A-48F5-A04C-1295A691250D}"/>
              </a:ext>
            </a:extLst>
          </p:cNvPr>
          <p:cNvSpPr/>
          <p:nvPr/>
        </p:nvSpPr>
        <p:spPr>
          <a:xfrm>
            <a:off x="670362" y="1664208"/>
            <a:ext cx="6937553" cy="5318052"/>
          </a:xfrm>
          <a:prstGeom prst="rect">
            <a:avLst/>
          </a:prstGeom>
          <a:solidFill>
            <a:srgbClr val="0F303F"/>
          </a:solidFill>
          <a:ln w="38100">
            <a:solidFill>
              <a:srgbClr val="0F303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400" b="1" dirty="0">
                <a:latin typeface="Arial" panose="020B0604020202020204" pitchFamily="34" charset="0"/>
                <a:cs typeface="Arial" panose="020B0604020202020204" pitchFamily="34" charset="0"/>
              </a:rPr>
              <a:t>7. Посудина з водою </a:t>
            </a:r>
            <a:r>
              <a:rPr lang="ru-RU" sz="4400" b="1" dirty="0" err="1">
                <a:latin typeface="Arial" panose="020B0604020202020204" pitchFamily="34" charset="0"/>
                <a:cs typeface="Arial" panose="020B0604020202020204" pitchFamily="34" charset="0"/>
              </a:rPr>
              <a:t>зрівноважена</a:t>
            </a:r>
            <a:r>
              <a:rPr lang="ru-RU" sz="4400" b="1" dirty="0">
                <a:latin typeface="Arial" panose="020B0604020202020204" pitchFamily="34" charset="0"/>
                <a:cs typeface="Arial" panose="020B0604020202020204" pitchFamily="34" charset="0"/>
              </a:rPr>
              <a:t> на </a:t>
            </a:r>
            <a:r>
              <a:rPr lang="ru-RU" sz="4400" b="1" dirty="0" err="1">
                <a:latin typeface="Arial" panose="020B0604020202020204" pitchFamily="34" charset="0"/>
                <a:cs typeface="Arial" panose="020B0604020202020204" pitchFamily="34" charset="0"/>
              </a:rPr>
              <a:t>терезах</a:t>
            </a:r>
            <a:r>
              <a:rPr lang="ru-RU" sz="4400" b="1" dirty="0">
                <a:latin typeface="Arial" panose="020B0604020202020204" pitchFamily="34" charset="0"/>
                <a:cs typeface="Arial" panose="020B0604020202020204" pitchFamily="34" charset="0"/>
              </a:rPr>
              <a:t>. </a:t>
            </a:r>
            <a:r>
              <a:rPr lang="ru-RU" sz="4400" b="1" dirty="0" err="1">
                <a:solidFill>
                  <a:srgbClr val="FFFF00"/>
                </a:solidFill>
                <a:latin typeface="Arial" panose="020B0604020202020204" pitchFamily="34" charset="0"/>
                <a:cs typeface="Arial" panose="020B0604020202020204" pitchFamily="34" charset="0"/>
              </a:rPr>
              <a:t>Чи</a:t>
            </a:r>
            <a:r>
              <a:rPr lang="ru-RU" sz="4400" b="1" dirty="0">
                <a:solidFill>
                  <a:srgbClr val="FFFF00"/>
                </a:solidFill>
                <a:latin typeface="Arial" panose="020B0604020202020204" pitchFamily="34" charset="0"/>
                <a:cs typeface="Arial" panose="020B0604020202020204" pitchFamily="34" charset="0"/>
              </a:rPr>
              <a:t> порушиться </a:t>
            </a:r>
            <a:r>
              <a:rPr lang="ru-RU" sz="4400" b="1" dirty="0" err="1">
                <a:solidFill>
                  <a:srgbClr val="FFFF00"/>
                </a:solidFill>
                <a:latin typeface="Arial" panose="020B0604020202020204" pitchFamily="34" charset="0"/>
                <a:cs typeface="Arial" panose="020B0604020202020204" pitchFamily="34" charset="0"/>
              </a:rPr>
              <a:t>рівновага</a:t>
            </a:r>
            <a:r>
              <a:rPr lang="ru-RU" sz="4400" b="1" dirty="0">
                <a:solidFill>
                  <a:srgbClr val="FFFF00"/>
                </a:solidFill>
                <a:latin typeface="Arial" panose="020B0604020202020204" pitchFamily="34" charset="0"/>
                <a:cs typeface="Arial" panose="020B0604020202020204" pitchFamily="34" charset="0"/>
              </a:rPr>
              <a:t> </a:t>
            </a:r>
            <a:r>
              <a:rPr lang="ru-RU" sz="4400" b="1" dirty="0" err="1">
                <a:solidFill>
                  <a:srgbClr val="FFFF00"/>
                </a:solidFill>
                <a:latin typeface="Arial" panose="020B0604020202020204" pitchFamily="34" charset="0"/>
                <a:cs typeface="Arial" panose="020B0604020202020204" pitchFamily="34" charset="0"/>
              </a:rPr>
              <a:t>терезів</a:t>
            </a:r>
            <a:r>
              <a:rPr lang="ru-RU" sz="4400" b="1" dirty="0">
                <a:latin typeface="Arial" panose="020B0604020202020204" pitchFamily="34" charset="0"/>
                <a:cs typeface="Arial" panose="020B0604020202020204" pitchFamily="34" charset="0"/>
              </a:rPr>
              <a:t>, </a:t>
            </a:r>
            <a:r>
              <a:rPr lang="ru-RU" sz="4400" b="1" dirty="0" err="1">
                <a:latin typeface="Arial" panose="020B0604020202020204" pitchFamily="34" charset="0"/>
                <a:cs typeface="Arial" panose="020B0604020202020204" pitchFamily="34" charset="0"/>
              </a:rPr>
              <a:t>якщо</a:t>
            </a:r>
            <a:r>
              <a:rPr lang="ru-RU" sz="4400" b="1" dirty="0">
                <a:latin typeface="Arial" panose="020B0604020202020204" pitchFamily="34" charset="0"/>
                <a:cs typeface="Arial" panose="020B0604020202020204" pitchFamily="34" charset="0"/>
              </a:rPr>
              <a:t> </a:t>
            </a:r>
            <a:r>
              <a:rPr lang="ru-RU" sz="4400" b="1" dirty="0" err="1">
                <a:solidFill>
                  <a:srgbClr val="FFFF00"/>
                </a:solidFill>
                <a:latin typeface="Arial" panose="020B0604020202020204" pitchFamily="34" charset="0"/>
                <a:cs typeface="Arial" panose="020B0604020202020204" pitchFamily="34" charset="0"/>
              </a:rPr>
              <a:t>опустити</a:t>
            </a:r>
            <a:r>
              <a:rPr lang="ru-RU" sz="4400" b="1" dirty="0">
                <a:solidFill>
                  <a:srgbClr val="FFFF00"/>
                </a:solidFill>
                <a:latin typeface="Arial" panose="020B0604020202020204" pitchFamily="34" charset="0"/>
                <a:cs typeface="Arial" panose="020B0604020202020204" pitchFamily="34" charset="0"/>
              </a:rPr>
              <a:t> у воду </a:t>
            </a:r>
            <a:r>
              <a:rPr lang="ru-RU" sz="4400" b="1" dirty="0" err="1">
                <a:solidFill>
                  <a:srgbClr val="FFFF00"/>
                </a:solidFill>
                <a:latin typeface="Arial" panose="020B0604020202020204" pitchFamily="34" charset="0"/>
                <a:cs typeface="Arial" panose="020B0604020202020204" pitchFamily="34" charset="0"/>
              </a:rPr>
              <a:t>палець</a:t>
            </a:r>
            <a:r>
              <a:rPr lang="ru-RU" sz="4400" b="1" dirty="0">
                <a:latin typeface="Arial" panose="020B0604020202020204" pitchFamily="34" charset="0"/>
                <a:cs typeface="Arial" panose="020B0604020202020204" pitchFamily="34" charset="0"/>
              </a:rPr>
              <a:t>, не </a:t>
            </a:r>
            <a:r>
              <a:rPr lang="ru-RU" sz="4400" b="1" dirty="0" err="1">
                <a:latin typeface="Arial" panose="020B0604020202020204" pitchFamily="34" charset="0"/>
                <a:cs typeface="Arial" panose="020B0604020202020204" pitchFamily="34" charset="0"/>
              </a:rPr>
              <a:t>торкаючись</a:t>
            </a:r>
            <a:r>
              <a:rPr lang="ru-RU" sz="4400" b="1" dirty="0">
                <a:latin typeface="Arial" panose="020B0604020202020204" pitchFamily="34" charset="0"/>
                <a:cs typeface="Arial" panose="020B0604020202020204" pitchFamily="34" charset="0"/>
              </a:rPr>
              <a:t> при </a:t>
            </a:r>
            <a:r>
              <a:rPr lang="ru-RU" sz="4400" b="1" dirty="0" err="1">
                <a:latin typeface="Arial" panose="020B0604020202020204" pitchFamily="34" charset="0"/>
                <a:cs typeface="Arial" panose="020B0604020202020204" pitchFamily="34" charset="0"/>
              </a:rPr>
              <a:t>цьому</a:t>
            </a:r>
            <a:r>
              <a:rPr lang="ru-RU" sz="4400" b="1" dirty="0">
                <a:latin typeface="Arial" panose="020B0604020202020204" pitchFamily="34" charset="0"/>
                <a:cs typeface="Arial" panose="020B0604020202020204" pitchFamily="34" charset="0"/>
              </a:rPr>
              <a:t> дна й </a:t>
            </a:r>
            <a:r>
              <a:rPr lang="ru-RU" sz="4400" b="1" dirty="0" err="1">
                <a:latin typeface="Arial" panose="020B0604020202020204" pitchFamily="34" charset="0"/>
                <a:cs typeface="Arial" panose="020B0604020202020204" pitchFamily="34" charset="0"/>
              </a:rPr>
              <a:t>стінок</a:t>
            </a:r>
            <a:r>
              <a:rPr lang="ru-RU" sz="4400" b="1" dirty="0">
                <a:latin typeface="Arial" panose="020B0604020202020204" pitchFamily="34" charset="0"/>
                <a:cs typeface="Arial" panose="020B0604020202020204" pitchFamily="34" charset="0"/>
              </a:rPr>
              <a:t> </a:t>
            </a:r>
            <a:r>
              <a:rPr lang="ru-RU" sz="4400" b="1" dirty="0" err="1">
                <a:latin typeface="Arial" panose="020B0604020202020204" pitchFamily="34" charset="0"/>
                <a:cs typeface="Arial" panose="020B0604020202020204" pitchFamily="34" charset="0"/>
              </a:rPr>
              <a:t>посудини</a:t>
            </a:r>
            <a:r>
              <a:rPr lang="ru-RU" sz="4400" b="1" dirty="0">
                <a:latin typeface="Arial" panose="020B0604020202020204" pitchFamily="34" charset="0"/>
                <a:cs typeface="Arial" panose="020B0604020202020204" pitchFamily="34" charset="0"/>
              </a:rPr>
              <a:t>?</a:t>
            </a:r>
            <a:endParaRPr lang="uk-UA" sz="4400" b="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848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Результат пошуку зображень за запитом &quot;niño patinando sobre hielo dibujo&quot;">
            <a:extLst>
              <a:ext uri="{FF2B5EF4-FFF2-40B4-BE49-F238E27FC236}">
                <a16:creationId xmlns="" xmlns:a16="http://schemas.microsoft.com/office/drawing/2014/main" id="{CE56EB6C-48B0-403C-90F2-A4EBFC39644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7946"/>
          <a:stretch/>
        </p:blipFill>
        <p:spPr bwMode="auto">
          <a:xfrm>
            <a:off x="7620581" y="853080"/>
            <a:ext cx="6779014" cy="7246345"/>
          </a:xfrm>
          <a:prstGeom prst="rect">
            <a:avLst/>
          </a:prstGeom>
          <a:noFill/>
          <a:extLst>
            <a:ext uri="{909E8E84-426E-40DD-AFC4-6F175D3DCCD1}">
              <a14:hiddenFill xmlns:a14="http://schemas.microsoft.com/office/drawing/2010/main">
                <a:solidFill>
                  <a:srgbClr val="FFFFFF"/>
                </a:solidFill>
              </a14:hiddenFill>
            </a:ext>
          </a:extLst>
        </p:spPr>
      </p:pic>
      <p:grpSp>
        <p:nvGrpSpPr>
          <p:cNvPr id="3" name="Групувати 2"/>
          <p:cNvGrpSpPr/>
          <p:nvPr/>
        </p:nvGrpSpPr>
        <p:grpSpPr>
          <a:xfrm>
            <a:off x="124149" y="7366139"/>
            <a:ext cx="597960" cy="597960"/>
            <a:chOff x="250056" y="6952092"/>
            <a:chExt cx="863849" cy="863849"/>
          </a:xfrm>
        </p:grpSpPr>
        <p:sp>
          <p:nvSpPr>
            <p:cNvPr id="2" name="Овал 1"/>
            <p:cNvSpPr/>
            <p:nvPr/>
          </p:nvSpPr>
          <p:spPr>
            <a:xfrm>
              <a:off x="250056" y="6952092"/>
              <a:ext cx="863849" cy="863849"/>
            </a:xfrm>
            <a:prstGeom prst="ellipse">
              <a:avLst/>
            </a:prstGeom>
            <a:solidFill>
              <a:srgbClr val="0F303F"/>
            </a:solidFill>
            <a:ln>
              <a:solidFill>
                <a:srgbClr val="0F30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21" name="Picture 14">
              <a:hlinkClick r:id="" action="ppaction://hlinkshowjump?jump=previousslid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314586" y="7027419"/>
              <a:ext cx="724562" cy="713194"/>
            </a:xfrm>
            <a:prstGeom prst="rect">
              <a:avLst/>
            </a:prstGeom>
          </p:spPr>
        </p:pic>
      </p:grpSp>
      <p:sp>
        <p:nvSpPr>
          <p:cNvPr id="4" name="Rectangle 3"/>
          <p:cNvSpPr/>
          <p:nvPr/>
        </p:nvSpPr>
        <p:spPr>
          <a:xfrm>
            <a:off x="617" y="1"/>
            <a:ext cx="14398978" cy="988405"/>
          </a:xfrm>
          <a:prstGeom prst="rect">
            <a:avLst/>
          </a:prstGeom>
          <a:solidFill>
            <a:srgbClr val="0F303F"/>
          </a:solidFill>
          <a:ln>
            <a:solidFill>
              <a:srgbClr val="0F303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79906"/>
            <a:endParaRPr lang="en-GB" sz="1596" kern="0">
              <a:solidFill>
                <a:srgbClr val="009688"/>
              </a:solidFill>
            </a:endParaRPr>
          </a:p>
        </p:txBody>
      </p:sp>
      <p:sp>
        <p:nvSpPr>
          <p:cNvPr id="5" name="Title 1"/>
          <p:cNvSpPr>
            <a:spLocks noGrp="1"/>
          </p:cNvSpPr>
          <p:nvPr>
            <p:ph type="title"/>
          </p:nvPr>
        </p:nvSpPr>
        <p:spPr>
          <a:xfrm>
            <a:off x="423129" y="271511"/>
            <a:ext cx="12419118" cy="716898"/>
          </a:xfrm>
        </p:spPr>
        <p:txBody>
          <a:bodyPr>
            <a:noAutofit/>
          </a:bodyPr>
          <a:lstStyle/>
          <a:p>
            <a:r>
              <a:rPr lang="uk-UA" sz="4800" dirty="0">
                <a:solidFill>
                  <a:schemeClr val="bg1"/>
                </a:solidFill>
                <a:latin typeface="Arial" panose="020B0604020202020204" pitchFamily="34" charset="0"/>
                <a:ea typeface="Roboto" panose="02000000000000000000" pitchFamily="2" charset="0"/>
                <a:cs typeface="Arial" panose="020B0604020202020204" pitchFamily="34" charset="0"/>
              </a:rPr>
              <a:t>Розв'язування задач</a:t>
            </a:r>
          </a:p>
        </p:txBody>
      </p:sp>
      <p:grpSp>
        <p:nvGrpSpPr>
          <p:cNvPr id="31" name="Групувати 30"/>
          <p:cNvGrpSpPr/>
          <p:nvPr/>
        </p:nvGrpSpPr>
        <p:grpSpPr>
          <a:xfrm rot="10800000">
            <a:off x="13681182" y="7366139"/>
            <a:ext cx="597960" cy="597960"/>
            <a:chOff x="250056" y="6952092"/>
            <a:chExt cx="863849" cy="863849"/>
          </a:xfrm>
        </p:grpSpPr>
        <p:sp>
          <p:nvSpPr>
            <p:cNvPr id="32" name="Овал 31"/>
            <p:cNvSpPr/>
            <p:nvPr/>
          </p:nvSpPr>
          <p:spPr>
            <a:xfrm>
              <a:off x="250056" y="6952092"/>
              <a:ext cx="863849" cy="863849"/>
            </a:xfrm>
            <a:prstGeom prst="ellipse">
              <a:avLst/>
            </a:prstGeom>
            <a:solidFill>
              <a:srgbClr val="0F303F"/>
            </a:solidFill>
            <a:ln>
              <a:solidFill>
                <a:srgbClr val="0F30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33" name="Picture 14">
              <a:hlinkClick r:id="" action="ppaction://hlinkshowjump?jump=nextslid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314586" y="7027419"/>
              <a:ext cx="724562" cy="713194"/>
            </a:xfrm>
            <a:prstGeom prst="rect">
              <a:avLst/>
            </a:prstGeom>
          </p:spPr>
        </p:pic>
      </p:grpSp>
      <p:sp>
        <p:nvSpPr>
          <p:cNvPr id="69" name="Button Color - Down">
            <a:extLst>
              <a:ext uri="{FF2B5EF4-FFF2-40B4-BE49-F238E27FC236}">
                <a16:creationId xmlns="" xmlns:a16="http://schemas.microsoft.com/office/drawing/2014/main" id="{F9F0CE28-9D3A-48F5-A04C-1295A691250D}"/>
              </a:ext>
            </a:extLst>
          </p:cNvPr>
          <p:cNvSpPr/>
          <p:nvPr/>
        </p:nvSpPr>
        <p:spPr>
          <a:xfrm>
            <a:off x="442407" y="1559924"/>
            <a:ext cx="6937553" cy="5754073"/>
          </a:xfrm>
          <a:prstGeom prst="rect">
            <a:avLst/>
          </a:prstGeom>
          <a:solidFill>
            <a:srgbClr val="0F303F"/>
          </a:solidFill>
          <a:ln w="38100">
            <a:solidFill>
              <a:srgbClr val="0F303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4000" b="1" dirty="0">
                <a:latin typeface="Arial" panose="020B0604020202020204" pitchFamily="34" charset="0"/>
                <a:cs typeface="Arial" panose="020B0604020202020204" pitchFamily="34" charset="0"/>
              </a:rPr>
              <a:t>8. Хлопчик масою </a:t>
            </a:r>
            <a:r>
              <a:rPr lang="uk-UA" sz="4000" b="1" dirty="0">
                <a:solidFill>
                  <a:srgbClr val="FFFF00"/>
                </a:solidFill>
                <a:latin typeface="Arial" panose="020B0604020202020204" pitchFamily="34" charset="0"/>
                <a:cs typeface="Arial" panose="020B0604020202020204" pitchFamily="34" charset="0"/>
              </a:rPr>
              <a:t>48 кг, </a:t>
            </a:r>
            <a:r>
              <a:rPr lang="uk-UA" sz="4000" b="1" dirty="0">
                <a:latin typeface="Arial" panose="020B0604020202020204" pitchFamily="34" charset="0"/>
                <a:cs typeface="Arial" panose="020B0604020202020204" pitchFamily="34" charset="0"/>
              </a:rPr>
              <a:t>стоячи на гладенькому льоду, відштовхнув від себе кулю масою </a:t>
            </a:r>
            <a:r>
              <a:rPr lang="uk-UA" sz="4000" b="1" dirty="0">
                <a:solidFill>
                  <a:srgbClr val="FFFF00"/>
                </a:solidFill>
                <a:latin typeface="Arial" panose="020B0604020202020204" pitchFamily="34" charset="0"/>
                <a:cs typeface="Arial" panose="020B0604020202020204" pitchFamily="34" charset="0"/>
              </a:rPr>
              <a:t>3 кг, </a:t>
            </a:r>
            <a:r>
              <a:rPr lang="uk-UA" sz="4000" b="1" dirty="0">
                <a:latin typeface="Arial" panose="020B0604020202020204" pitchFamily="34" charset="0"/>
                <a:cs typeface="Arial" panose="020B0604020202020204" pitchFamily="34" charset="0"/>
              </a:rPr>
              <a:t>надавши їй у горизонтальному напрямку прискорення </a:t>
            </a:r>
          </a:p>
          <a:p>
            <a:pPr algn="ctr"/>
            <a:r>
              <a:rPr lang="uk-UA" sz="4000" b="1" dirty="0">
                <a:solidFill>
                  <a:srgbClr val="FFFF00"/>
                </a:solidFill>
                <a:latin typeface="Arial" panose="020B0604020202020204" pitchFamily="34" charset="0"/>
                <a:cs typeface="Arial" panose="020B0604020202020204" pitchFamily="34" charset="0"/>
              </a:rPr>
              <a:t>8 м/с</a:t>
            </a:r>
            <a:r>
              <a:rPr lang="uk-UA" sz="4000" b="1" baseline="30000" dirty="0">
                <a:solidFill>
                  <a:srgbClr val="FFFF00"/>
                </a:solidFill>
                <a:latin typeface="Arial" panose="020B0604020202020204" pitchFamily="34" charset="0"/>
                <a:cs typeface="Arial" panose="020B0604020202020204" pitchFamily="34" charset="0"/>
              </a:rPr>
              <a:t>2</a:t>
            </a:r>
            <a:r>
              <a:rPr lang="uk-UA" sz="4000" b="1" dirty="0">
                <a:latin typeface="Arial" panose="020B0604020202020204" pitchFamily="34" charset="0"/>
                <a:cs typeface="Arial" panose="020B0604020202020204" pitchFamily="34" charset="0"/>
              </a:rPr>
              <a:t>. Якого прискорення набув хлопчик?</a:t>
            </a:r>
          </a:p>
        </p:txBody>
      </p:sp>
    </p:spTree>
    <p:extLst>
      <p:ext uri="{BB962C8B-B14F-4D97-AF65-F5344CB8AC3E}">
        <p14:creationId xmlns:p14="http://schemas.microsoft.com/office/powerpoint/2010/main" val="1405283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146"/>
                                        </p:tgtEl>
                                        <p:attrNameLst>
                                          <p:attrName>style.visibility</p:attrName>
                                        </p:attrNameLst>
                                      </p:cBhvr>
                                      <p:to>
                                        <p:strVal val="visible"/>
                                      </p:to>
                                    </p:set>
                                    <p:animEffect transition="in" filter="fade">
                                      <p:cBhvr>
                                        <p:cTn id="11" dur="1000"/>
                                        <p:tgtEl>
                                          <p:spTgt spid="6146"/>
                                        </p:tgtEl>
                                      </p:cBhvr>
                                    </p:animEffect>
                                    <p:anim calcmode="lin" valueType="num">
                                      <p:cBhvr>
                                        <p:cTn id="12" dur="1000" fill="hold"/>
                                        <p:tgtEl>
                                          <p:spTgt spid="6146"/>
                                        </p:tgtEl>
                                        <p:attrNameLst>
                                          <p:attrName>ppt_x</p:attrName>
                                        </p:attrNameLst>
                                      </p:cBhvr>
                                      <p:tavLst>
                                        <p:tav tm="0">
                                          <p:val>
                                            <p:strVal val="#ppt_x"/>
                                          </p:val>
                                        </p:tav>
                                        <p:tav tm="100000">
                                          <p:val>
                                            <p:strVal val="#ppt_x"/>
                                          </p:val>
                                        </p:tav>
                                      </p:tavLst>
                                    </p:anim>
                                    <p:anim calcmode="lin" valueType="num">
                                      <p:cBhvr>
                                        <p:cTn id="13"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Button Color - Down">
            <a:extLst>
              <a:ext uri="{FF2B5EF4-FFF2-40B4-BE49-F238E27FC236}">
                <a16:creationId xmlns="" xmlns:a16="http://schemas.microsoft.com/office/drawing/2014/main" id="{8D8B00A0-393F-4F0C-9EE0-FAB60E0F2716}"/>
              </a:ext>
            </a:extLst>
          </p:cNvPr>
          <p:cNvSpPr/>
          <p:nvPr/>
        </p:nvSpPr>
        <p:spPr>
          <a:xfrm>
            <a:off x="503913" y="5211765"/>
            <a:ext cx="7358399" cy="2206516"/>
          </a:xfrm>
          <a:prstGeom prst="rect">
            <a:avLst/>
          </a:prstGeom>
          <a:solidFill>
            <a:srgbClr val="0F303F"/>
          </a:solidFill>
          <a:ln w="38100">
            <a:solidFill>
              <a:srgbClr val="0F303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err="1">
                <a:latin typeface="Arial" panose="020B0604020202020204" pitchFamily="34" charset="0"/>
                <a:cs typeface="Arial" panose="020B0604020202020204" pitchFamily="34" charset="0"/>
              </a:rPr>
              <a:t>Чи</a:t>
            </a:r>
            <a:r>
              <a:rPr lang="ru-RU" sz="3600" b="1" dirty="0">
                <a:latin typeface="Arial" panose="020B0604020202020204" pitchFamily="34" charset="0"/>
                <a:cs typeface="Arial" panose="020B0604020202020204" pitchFamily="34" charset="0"/>
              </a:rPr>
              <a:t> </a:t>
            </a:r>
            <a:r>
              <a:rPr lang="ru-RU" sz="3600" b="1" dirty="0" err="1">
                <a:latin typeface="Arial" panose="020B0604020202020204" pitchFamily="34" charset="0"/>
                <a:cs typeface="Arial" panose="020B0604020202020204" pitchFamily="34" charset="0"/>
              </a:rPr>
              <a:t>порветься</a:t>
            </a:r>
            <a:r>
              <a:rPr lang="ru-RU" sz="3600" b="1" dirty="0">
                <a:latin typeface="Arial" panose="020B0604020202020204" pitchFamily="34" charset="0"/>
                <a:cs typeface="Arial" panose="020B0604020202020204" pitchFamily="34" charset="0"/>
              </a:rPr>
              <a:t> </a:t>
            </a:r>
            <a:r>
              <a:rPr lang="ru-RU" sz="3600" b="1" dirty="0" err="1">
                <a:latin typeface="Arial" panose="020B0604020202020204" pitchFamily="34" charset="0"/>
                <a:cs typeface="Arial" panose="020B0604020202020204" pitchFamily="34" charset="0"/>
              </a:rPr>
              <a:t>мотузка</a:t>
            </a:r>
            <a:r>
              <a:rPr lang="ru-RU" sz="3600" b="1" dirty="0">
                <a:latin typeface="Arial" panose="020B0604020202020204" pitchFamily="34" charset="0"/>
                <a:cs typeface="Arial" panose="020B0604020202020204" pitchFamily="34" charset="0"/>
              </a:rPr>
              <a:t>, </a:t>
            </a:r>
            <a:r>
              <a:rPr lang="ru-RU" sz="3600" b="1" dirty="0" err="1">
                <a:latin typeface="Arial" panose="020B0604020202020204" pitchFamily="34" charset="0"/>
                <a:cs typeface="Arial" panose="020B0604020202020204" pitchFamily="34" charset="0"/>
              </a:rPr>
              <a:t>якщо</a:t>
            </a:r>
            <a:r>
              <a:rPr lang="ru-RU" sz="3600" b="1" dirty="0">
                <a:latin typeface="Arial" panose="020B0604020202020204" pitchFamily="34" charset="0"/>
                <a:cs typeface="Arial" panose="020B0604020202020204" pitchFamily="34" charset="0"/>
              </a:rPr>
              <a:t> один </a:t>
            </a:r>
            <a:r>
              <a:rPr lang="ru-RU" sz="3600" b="1" dirty="0" err="1">
                <a:latin typeface="Arial" panose="020B0604020202020204" pitchFamily="34" charset="0"/>
                <a:cs typeface="Arial" panose="020B0604020202020204" pitchFamily="34" charset="0"/>
              </a:rPr>
              <a:t>її</a:t>
            </a:r>
            <a:r>
              <a:rPr lang="ru-RU" sz="3600" b="1" dirty="0">
                <a:latin typeface="Arial" panose="020B0604020202020204" pitchFamily="34" charset="0"/>
                <a:cs typeface="Arial" panose="020B0604020202020204" pitchFamily="34" charset="0"/>
              </a:rPr>
              <a:t> </a:t>
            </a:r>
            <a:r>
              <a:rPr lang="ru-RU" sz="3600" b="1" dirty="0" err="1">
                <a:latin typeface="Arial" panose="020B0604020202020204" pitchFamily="34" charset="0"/>
                <a:cs typeface="Arial" panose="020B0604020202020204" pitchFamily="34" charset="0"/>
              </a:rPr>
              <a:t>кінець</a:t>
            </a:r>
            <a:r>
              <a:rPr lang="ru-RU" sz="3600" b="1" dirty="0">
                <a:latin typeface="Arial" panose="020B0604020202020204" pitchFamily="34" charset="0"/>
                <a:cs typeface="Arial" panose="020B0604020202020204" pitchFamily="34" charset="0"/>
              </a:rPr>
              <a:t> </a:t>
            </a:r>
            <a:r>
              <a:rPr lang="ru-RU" sz="3600" b="1" dirty="0" err="1">
                <a:latin typeface="Arial" panose="020B0604020202020204" pitchFamily="34" charset="0"/>
                <a:cs typeface="Arial" panose="020B0604020202020204" pitchFamily="34" charset="0"/>
              </a:rPr>
              <a:t>закріпити</a:t>
            </a:r>
            <a:r>
              <a:rPr lang="ru-RU" sz="3600" b="1" dirty="0">
                <a:latin typeface="Arial" panose="020B0604020202020204" pitchFamily="34" charset="0"/>
                <a:cs typeface="Arial" panose="020B0604020202020204" pitchFamily="34" charset="0"/>
              </a:rPr>
              <a:t>, а </a:t>
            </a:r>
            <a:r>
              <a:rPr lang="ru-RU" sz="3600" b="1" dirty="0" err="1">
                <a:latin typeface="Arial" panose="020B0604020202020204" pitchFamily="34" charset="0"/>
                <a:cs typeface="Arial" panose="020B0604020202020204" pitchFamily="34" charset="0"/>
              </a:rPr>
              <a:t>всі</a:t>
            </a:r>
            <a:r>
              <a:rPr lang="ru-RU" sz="3600" b="1" dirty="0">
                <a:latin typeface="Arial" panose="020B0604020202020204" pitchFamily="34" charset="0"/>
                <a:cs typeface="Arial" panose="020B0604020202020204" pitchFamily="34" charset="0"/>
              </a:rPr>
              <a:t> </a:t>
            </a:r>
            <a:r>
              <a:rPr lang="ru-RU" sz="3600" b="1" dirty="0">
                <a:solidFill>
                  <a:srgbClr val="FFFF00"/>
                </a:solidFill>
                <a:latin typeface="Arial" panose="020B0604020202020204" pitchFamily="34" charset="0"/>
                <a:cs typeface="Arial" panose="020B0604020202020204" pitchFamily="34" charset="0"/>
              </a:rPr>
              <a:t>четверо </a:t>
            </a:r>
            <a:r>
              <a:rPr lang="ru-RU" sz="3600" b="1" dirty="0" err="1">
                <a:solidFill>
                  <a:srgbClr val="FFFF00"/>
                </a:solidFill>
                <a:latin typeface="Arial" panose="020B0604020202020204" pitchFamily="34" charset="0"/>
                <a:cs typeface="Arial" panose="020B0604020202020204" pitchFamily="34" charset="0"/>
              </a:rPr>
              <a:t>тягтимуть</a:t>
            </a:r>
            <a:r>
              <a:rPr lang="ru-RU" sz="3600" b="1" dirty="0">
                <a:solidFill>
                  <a:srgbClr val="FFFF00"/>
                </a:solidFill>
                <a:latin typeface="Arial" panose="020B0604020202020204" pitchFamily="34" charset="0"/>
                <a:cs typeface="Arial" panose="020B0604020202020204" pitchFamily="34" charset="0"/>
              </a:rPr>
              <a:t> </a:t>
            </a:r>
            <a:r>
              <a:rPr lang="ru-RU" sz="3600" b="1" dirty="0" err="1">
                <a:solidFill>
                  <a:srgbClr val="FFFF00"/>
                </a:solidFill>
                <a:latin typeface="Arial" panose="020B0604020202020204" pitchFamily="34" charset="0"/>
                <a:cs typeface="Arial" panose="020B0604020202020204" pitchFamily="34" charset="0"/>
              </a:rPr>
              <a:t>її</a:t>
            </a:r>
            <a:r>
              <a:rPr lang="ru-RU" sz="3600" b="1" dirty="0">
                <a:solidFill>
                  <a:srgbClr val="FFFF00"/>
                </a:solidFill>
                <a:latin typeface="Arial" panose="020B0604020202020204" pitchFamily="34" charset="0"/>
                <a:cs typeface="Arial" panose="020B0604020202020204" pitchFamily="34" charset="0"/>
              </a:rPr>
              <a:t> за </a:t>
            </a:r>
            <a:r>
              <a:rPr lang="ru-RU" sz="3600" b="1" dirty="0" err="1">
                <a:solidFill>
                  <a:srgbClr val="FFFF00"/>
                </a:solidFill>
                <a:latin typeface="Arial" panose="020B0604020202020204" pitchFamily="34" charset="0"/>
                <a:cs typeface="Arial" panose="020B0604020202020204" pitchFamily="34" charset="0"/>
              </a:rPr>
              <a:t>другий</a:t>
            </a:r>
            <a:r>
              <a:rPr lang="ru-RU" sz="3600" b="1" dirty="0">
                <a:solidFill>
                  <a:srgbClr val="FFFF00"/>
                </a:solidFill>
                <a:latin typeface="Arial" panose="020B0604020202020204" pitchFamily="34" charset="0"/>
                <a:cs typeface="Arial" panose="020B0604020202020204" pitchFamily="34" charset="0"/>
              </a:rPr>
              <a:t> </a:t>
            </a:r>
            <a:r>
              <a:rPr lang="ru-RU" sz="3600" b="1" dirty="0" err="1">
                <a:solidFill>
                  <a:srgbClr val="FFFF00"/>
                </a:solidFill>
                <a:latin typeface="Arial" panose="020B0604020202020204" pitchFamily="34" charset="0"/>
                <a:cs typeface="Arial" panose="020B0604020202020204" pitchFamily="34" charset="0"/>
              </a:rPr>
              <a:t>кінець</a:t>
            </a:r>
            <a:r>
              <a:rPr lang="ru-RU" sz="3600" b="1" dirty="0">
                <a:solidFill>
                  <a:srgbClr val="FFFF00"/>
                </a:solidFill>
                <a:latin typeface="Arial" panose="020B0604020202020204" pitchFamily="34" charset="0"/>
                <a:cs typeface="Arial" panose="020B0604020202020204" pitchFamily="34" charset="0"/>
              </a:rPr>
              <a:t> в одному </a:t>
            </a:r>
            <a:r>
              <a:rPr lang="ru-RU" sz="3600" b="1" dirty="0" err="1">
                <a:solidFill>
                  <a:srgbClr val="FFFF00"/>
                </a:solidFill>
                <a:latin typeface="Arial" panose="020B0604020202020204" pitchFamily="34" charset="0"/>
                <a:cs typeface="Arial" panose="020B0604020202020204" pitchFamily="34" charset="0"/>
              </a:rPr>
              <a:t>напрямку</a:t>
            </a:r>
            <a:r>
              <a:rPr lang="ru-RU" sz="3600" b="1" dirty="0">
                <a:solidFill>
                  <a:srgbClr val="FFFF00"/>
                </a:solidFill>
                <a:latin typeface="Arial" panose="020B0604020202020204" pitchFamily="34" charset="0"/>
                <a:cs typeface="Arial" panose="020B0604020202020204" pitchFamily="34" charset="0"/>
              </a:rPr>
              <a:t>?</a:t>
            </a:r>
            <a:endParaRPr lang="uk-UA" sz="3600" b="1" dirty="0">
              <a:solidFill>
                <a:srgbClr val="FFFF00"/>
              </a:solidFill>
              <a:latin typeface="Arial" panose="020B0604020202020204" pitchFamily="34" charset="0"/>
              <a:cs typeface="Arial" panose="020B0604020202020204" pitchFamily="34" charset="0"/>
            </a:endParaRPr>
          </a:p>
        </p:txBody>
      </p:sp>
      <p:grpSp>
        <p:nvGrpSpPr>
          <p:cNvPr id="3" name="Групувати 2"/>
          <p:cNvGrpSpPr/>
          <p:nvPr/>
        </p:nvGrpSpPr>
        <p:grpSpPr>
          <a:xfrm>
            <a:off x="124149" y="7366139"/>
            <a:ext cx="597960" cy="597960"/>
            <a:chOff x="250056" y="6952092"/>
            <a:chExt cx="863849" cy="863849"/>
          </a:xfrm>
        </p:grpSpPr>
        <p:sp>
          <p:nvSpPr>
            <p:cNvPr id="2" name="Овал 1"/>
            <p:cNvSpPr/>
            <p:nvPr/>
          </p:nvSpPr>
          <p:spPr>
            <a:xfrm>
              <a:off x="250056" y="6952092"/>
              <a:ext cx="863849" cy="863849"/>
            </a:xfrm>
            <a:prstGeom prst="ellipse">
              <a:avLst/>
            </a:prstGeom>
            <a:solidFill>
              <a:srgbClr val="0F303F"/>
            </a:solidFill>
            <a:ln>
              <a:solidFill>
                <a:srgbClr val="0F30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21" name="Picture 14">
              <a:hlinkClick r:id="" action="ppaction://hlinkshowjump?jump=previousslid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314586" y="7027419"/>
              <a:ext cx="724562" cy="713194"/>
            </a:xfrm>
            <a:prstGeom prst="rect">
              <a:avLst/>
            </a:prstGeom>
          </p:spPr>
        </p:pic>
      </p:grpSp>
      <p:sp>
        <p:nvSpPr>
          <p:cNvPr id="4" name="Rectangle 3"/>
          <p:cNvSpPr/>
          <p:nvPr/>
        </p:nvSpPr>
        <p:spPr>
          <a:xfrm>
            <a:off x="617" y="1"/>
            <a:ext cx="14398978" cy="988405"/>
          </a:xfrm>
          <a:prstGeom prst="rect">
            <a:avLst/>
          </a:prstGeom>
          <a:solidFill>
            <a:srgbClr val="0F303F"/>
          </a:solidFill>
          <a:ln>
            <a:solidFill>
              <a:srgbClr val="0F303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79906"/>
            <a:endParaRPr lang="en-GB" sz="1596" kern="0">
              <a:solidFill>
                <a:srgbClr val="009688"/>
              </a:solidFill>
            </a:endParaRPr>
          </a:p>
        </p:txBody>
      </p:sp>
      <p:sp>
        <p:nvSpPr>
          <p:cNvPr id="5" name="Title 1"/>
          <p:cNvSpPr>
            <a:spLocks noGrp="1"/>
          </p:cNvSpPr>
          <p:nvPr>
            <p:ph type="title"/>
          </p:nvPr>
        </p:nvSpPr>
        <p:spPr>
          <a:xfrm>
            <a:off x="423129" y="271511"/>
            <a:ext cx="12419118" cy="716898"/>
          </a:xfrm>
        </p:spPr>
        <p:txBody>
          <a:bodyPr>
            <a:noAutofit/>
          </a:bodyPr>
          <a:lstStyle/>
          <a:p>
            <a:r>
              <a:rPr lang="uk-UA" sz="4800" dirty="0">
                <a:solidFill>
                  <a:schemeClr val="bg1"/>
                </a:solidFill>
                <a:latin typeface="Arial" panose="020B0604020202020204" pitchFamily="34" charset="0"/>
                <a:ea typeface="Roboto" panose="02000000000000000000" pitchFamily="2" charset="0"/>
                <a:cs typeface="Arial" panose="020B0604020202020204" pitchFamily="34" charset="0"/>
              </a:rPr>
              <a:t>Розв'язування задач</a:t>
            </a:r>
          </a:p>
        </p:txBody>
      </p:sp>
      <p:grpSp>
        <p:nvGrpSpPr>
          <p:cNvPr id="31" name="Групувати 30"/>
          <p:cNvGrpSpPr/>
          <p:nvPr/>
        </p:nvGrpSpPr>
        <p:grpSpPr>
          <a:xfrm rot="10800000">
            <a:off x="13681182" y="7366139"/>
            <a:ext cx="597960" cy="597960"/>
            <a:chOff x="250056" y="6952092"/>
            <a:chExt cx="863849" cy="863849"/>
          </a:xfrm>
        </p:grpSpPr>
        <p:sp>
          <p:nvSpPr>
            <p:cNvPr id="32" name="Овал 31"/>
            <p:cNvSpPr/>
            <p:nvPr/>
          </p:nvSpPr>
          <p:spPr>
            <a:xfrm>
              <a:off x="250056" y="6952092"/>
              <a:ext cx="863849" cy="863849"/>
            </a:xfrm>
            <a:prstGeom prst="ellipse">
              <a:avLst/>
            </a:prstGeom>
            <a:solidFill>
              <a:srgbClr val="0F303F"/>
            </a:solidFill>
            <a:ln>
              <a:solidFill>
                <a:srgbClr val="0F30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33" name="Picture 14">
              <a:hlinkClick r:id="" action="ppaction://hlinkshowjump?jump=nextslid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314586" y="7027419"/>
              <a:ext cx="724562" cy="713194"/>
            </a:xfrm>
            <a:prstGeom prst="rect">
              <a:avLst/>
            </a:prstGeom>
          </p:spPr>
        </p:pic>
      </p:grpSp>
      <p:sp>
        <p:nvSpPr>
          <p:cNvPr id="69" name="Button Color - Down">
            <a:extLst>
              <a:ext uri="{FF2B5EF4-FFF2-40B4-BE49-F238E27FC236}">
                <a16:creationId xmlns="" xmlns:a16="http://schemas.microsoft.com/office/drawing/2014/main" id="{F9F0CE28-9D3A-48F5-A04C-1295A691250D}"/>
              </a:ext>
            </a:extLst>
          </p:cNvPr>
          <p:cNvSpPr/>
          <p:nvPr/>
        </p:nvSpPr>
        <p:spPr>
          <a:xfrm>
            <a:off x="490157" y="1159299"/>
            <a:ext cx="13419897" cy="716898"/>
          </a:xfrm>
          <a:prstGeom prst="rect">
            <a:avLst/>
          </a:prstGeom>
          <a:solidFill>
            <a:srgbClr val="0F303F"/>
          </a:solidFill>
          <a:ln w="38100">
            <a:solidFill>
              <a:srgbClr val="0F303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b="1" dirty="0">
                <a:latin typeface="Arial" panose="020B0604020202020204" pitchFamily="34" charset="0"/>
                <a:cs typeface="Arial" panose="020B0604020202020204" pitchFamily="34" charset="0"/>
              </a:rPr>
              <a:t>9. Мотузка </a:t>
            </a:r>
            <a:r>
              <a:rPr lang="ru-RU" sz="4000" b="1" dirty="0" err="1">
                <a:latin typeface="Arial" panose="020B0604020202020204" pitchFamily="34" charset="0"/>
                <a:cs typeface="Arial" panose="020B0604020202020204" pitchFamily="34" charset="0"/>
              </a:rPr>
              <a:t>витримує</a:t>
            </a:r>
            <a:r>
              <a:rPr lang="ru-RU" sz="4000" b="1" dirty="0">
                <a:latin typeface="Arial" panose="020B0604020202020204" pitchFamily="34" charset="0"/>
                <a:cs typeface="Arial" panose="020B0604020202020204" pitchFamily="34" charset="0"/>
              </a:rPr>
              <a:t> натяг </a:t>
            </a:r>
            <a:r>
              <a:rPr lang="ru-RU" sz="4000" b="1" dirty="0">
                <a:solidFill>
                  <a:srgbClr val="FFFF00"/>
                </a:solidFill>
                <a:latin typeface="Arial" panose="020B0604020202020204" pitchFamily="34" charset="0"/>
                <a:cs typeface="Arial" panose="020B0604020202020204" pitchFamily="34" charset="0"/>
              </a:rPr>
              <a:t>не </a:t>
            </a:r>
            <a:r>
              <a:rPr lang="ru-RU" sz="4000" b="1" dirty="0" err="1">
                <a:solidFill>
                  <a:srgbClr val="FFFF00"/>
                </a:solidFill>
                <a:latin typeface="Arial" panose="020B0604020202020204" pitchFamily="34" charset="0"/>
                <a:cs typeface="Arial" panose="020B0604020202020204" pitchFamily="34" charset="0"/>
              </a:rPr>
              <a:t>більш</a:t>
            </a:r>
            <a:r>
              <a:rPr lang="ru-RU" sz="4000" b="1" dirty="0">
                <a:solidFill>
                  <a:srgbClr val="FFFF00"/>
                </a:solidFill>
                <a:latin typeface="Arial" panose="020B0604020202020204" pitchFamily="34" charset="0"/>
                <a:cs typeface="Arial" panose="020B0604020202020204" pitchFamily="34" charset="0"/>
              </a:rPr>
              <a:t> </a:t>
            </a:r>
            <a:r>
              <a:rPr lang="ru-RU" sz="4000" b="1" dirty="0" err="1">
                <a:solidFill>
                  <a:srgbClr val="FFFF00"/>
                </a:solidFill>
                <a:latin typeface="Arial" panose="020B0604020202020204" pitchFamily="34" charset="0"/>
                <a:cs typeface="Arial" panose="020B0604020202020204" pitchFamily="34" charset="0"/>
              </a:rPr>
              <a:t>ніж</a:t>
            </a:r>
            <a:r>
              <a:rPr lang="ru-RU" sz="4000" b="1" dirty="0">
                <a:solidFill>
                  <a:srgbClr val="FFFF00"/>
                </a:solidFill>
                <a:latin typeface="Arial" panose="020B0604020202020204" pitchFamily="34" charset="0"/>
                <a:cs typeface="Arial" panose="020B0604020202020204" pitchFamily="34" charset="0"/>
              </a:rPr>
              <a:t> 300 Н. </a:t>
            </a:r>
            <a:endParaRPr lang="uk-UA" sz="4000" b="1" dirty="0">
              <a:solidFill>
                <a:srgbClr val="FFFF00"/>
              </a:solidFill>
              <a:latin typeface="Arial" panose="020B0604020202020204" pitchFamily="34" charset="0"/>
              <a:cs typeface="Arial" panose="020B0604020202020204" pitchFamily="34" charset="0"/>
            </a:endParaRPr>
          </a:p>
        </p:txBody>
      </p:sp>
      <p:pic>
        <p:nvPicPr>
          <p:cNvPr id="6" name="Рисунок 5">
            <a:extLst>
              <a:ext uri="{FF2B5EF4-FFF2-40B4-BE49-F238E27FC236}">
                <a16:creationId xmlns="" xmlns:a16="http://schemas.microsoft.com/office/drawing/2014/main" id="{861C28A7-2287-40BE-8AEA-E0F6CAC99524}"/>
              </a:ext>
            </a:extLst>
          </p:cNvPr>
          <p:cNvPicPr>
            <a:picLocks noChangeAspect="1"/>
          </p:cNvPicPr>
          <p:nvPr/>
        </p:nvPicPr>
        <p:blipFill>
          <a:blip r:embed="rId4"/>
          <a:stretch>
            <a:fillRect/>
          </a:stretch>
        </p:blipFill>
        <p:spPr>
          <a:xfrm>
            <a:off x="8108785" y="3083992"/>
            <a:ext cx="5801269" cy="3207080"/>
          </a:xfrm>
          <a:prstGeom prst="rect">
            <a:avLst/>
          </a:prstGeom>
        </p:spPr>
      </p:pic>
      <p:sp>
        <p:nvSpPr>
          <p:cNvPr id="14" name="Button Color - Down">
            <a:extLst>
              <a:ext uri="{FF2B5EF4-FFF2-40B4-BE49-F238E27FC236}">
                <a16:creationId xmlns="" xmlns:a16="http://schemas.microsoft.com/office/drawing/2014/main" id="{E35F696E-0DB5-4E0B-A37B-C240AB066DB9}"/>
              </a:ext>
            </a:extLst>
          </p:cNvPr>
          <p:cNvSpPr/>
          <p:nvPr/>
        </p:nvSpPr>
        <p:spPr>
          <a:xfrm>
            <a:off x="490157" y="2047087"/>
            <a:ext cx="7372155" cy="2993788"/>
          </a:xfrm>
          <a:prstGeom prst="rect">
            <a:avLst/>
          </a:prstGeom>
          <a:solidFill>
            <a:srgbClr val="0F303F"/>
          </a:solidFill>
          <a:ln w="38100">
            <a:solidFill>
              <a:srgbClr val="0F303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err="1">
                <a:latin typeface="Arial" panose="020B0604020202020204" pitchFamily="34" charset="0"/>
                <a:cs typeface="Arial" panose="020B0604020202020204" pitchFamily="34" charset="0"/>
              </a:rPr>
              <a:t>Чи</a:t>
            </a:r>
            <a:r>
              <a:rPr lang="ru-RU" sz="3600" b="1" dirty="0">
                <a:latin typeface="Arial" panose="020B0604020202020204" pitchFamily="34" charset="0"/>
                <a:cs typeface="Arial" panose="020B0604020202020204" pitchFamily="34" charset="0"/>
              </a:rPr>
              <a:t> </a:t>
            </a:r>
            <a:r>
              <a:rPr lang="ru-RU" sz="3600" b="1" dirty="0" err="1">
                <a:latin typeface="Arial" panose="020B0604020202020204" pitchFamily="34" charset="0"/>
                <a:cs typeface="Arial" panose="020B0604020202020204" pitchFamily="34" charset="0"/>
              </a:rPr>
              <a:t>порветься</a:t>
            </a:r>
            <a:r>
              <a:rPr lang="ru-RU" sz="3600" b="1" dirty="0">
                <a:latin typeface="Arial" panose="020B0604020202020204" pitchFamily="34" charset="0"/>
                <a:cs typeface="Arial" panose="020B0604020202020204" pitchFamily="34" charset="0"/>
              </a:rPr>
              <a:t> </a:t>
            </a:r>
            <a:r>
              <a:rPr lang="ru-RU" sz="3600" b="1" dirty="0" err="1">
                <a:latin typeface="Arial" panose="020B0604020202020204" pitchFamily="34" charset="0"/>
                <a:cs typeface="Arial" panose="020B0604020202020204" pitchFamily="34" charset="0"/>
              </a:rPr>
              <a:t>мотузка</a:t>
            </a:r>
            <a:r>
              <a:rPr lang="ru-RU" sz="3600" b="1" dirty="0">
                <a:latin typeface="Arial" panose="020B0604020202020204" pitchFamily="34" charset="0"/>
                <a:cs typeface="Arial" panose="020B0604020202020204" pitchFamily="34" charset="0"/>
              </a:rPr>
              <a:t>, </a:t>
            </a:r>
            <a:r>
              <a:rPr lang="ru-RU" sz="3600" b="1" dirty="0" err="1">
                <a:latin typeface="Arial" panose="020B0604020202020204" pitchFamily="34" charset="0"/>
                <a:cs typeface="Arial" panose="020B0604020202020204" pitchFamily="34" charset="0"/>
              </a:rPr>
              <a:t>якщо</a:t>
            </a:r>
            <a:r>
              <a:rPr lang="ru-RU" sz="3600" b="1" dirty="0">
                <a:latin typeface="Arial" panose="020B0604020202020204" pitchFamily="34" charset="0"/>
                <a:cs typeface="Arial" panose="020B0604020202020204" pitchFamily="34" charset="0"/>
              </a:rPr>
              <a:t> четверо </a:t>
            </a:r>
            <a:r>
              <a:rPr lang="ru-RU" sz="3600" b="1" dirty="0" err="1">
                <a:latin typeface="Arial" panose="020B0604020202020204" pitchFamily="34" charset="0"/>
                <a:cs typeface="Arial" panose="020B0604020202020204" pitchFamily="34" charset="0"/>
              </a:rPr>
              <a:t>тягнуть</a:t>
            </a:r>
            <a:r>
              <a:rPr lang="ru-RU" sz="3600" b="1" dirty="0">
                <a:latin typeface="Arial" panose="020B0604020202020204" pitchFamily="34" charset="0"/>
                <a:cs typeface="Arial" panose="020B0604020202020204" pitchFamily="34" charset="0"/>
              </a:rPr>
              <a:t> </a:t>
            </a:r>
            <a:r>
              <a:rPr lang="ru-RU" sz="3600" b="1" dirty="0" err="1">
                <a:latin typeface="Arial" panose="020B0604020202020204" pitchFamily="34" charset="0"/>
                <a:cs typeface="Arial" panose="020B0604020202020204" pitchFamily="34" charset="0"/>
              </a:rPr>
              <a:t>її</a:t>
            </a:r>
            <a:r>
              <a:rPr lang="ru-RU" sz="3600" b="1" dirty="0">
                <a:latin typeface="Arial" panose="020B0604020202020204" pitchFamily="34" charset="0"/>
                <a:cs typeface="Arial" panose="020B0604020202020204" pitchFamily="34" charset="0"/>
              </a:rPr>
              <a:t> в </a:t>
            </a:r>
            <a:r>
              <a:rPr lang="ru-RU" sz="3600" b="1" dirty="0" err="1">
                <a:solidFill>
                  <a:srgbClr val="FFFF00"/>
                </a:solidFill>
                <a:latin typeface="Arial" panose="020B0604020202020204" pitchFamily="34" charset="0"/>
                <a:cs typeface="Arial" panose="020B0604020202020204" pitchFamily="34" charset="0"/>
              </a:rPr>
              <a:t>протилежні</a:t>
            </a:r>
            <a:r>
              <a:rPr lang="ru-RU" sz="3600" b="1" dirty="0">
                <a:solidFill>
                  <a:srgbClr val="FFFF00"/>
                </a:solidFill>
                <a:latin typeface="Arial" panose="020B0604020202020204" pitchFamily="34" charset="0"/>
                <a:cs typeface="Arial" panose="020B0604020202020204" pitchFamily="34" charset="0"/>
              </a:rPr>
              <a:t> боки</a:t>
            </a:r>
            <a:r>
              <a:rPr lang="ru-RU" sz="3600" b="1" dirty="0">
                <a:latin typeface="Arial" panose="020B0604020202020204" pitchFamily="34" charset="0"/>
                <a:cs typeface="Arial" panose="020B0604020202020204" pitchFamily="34" charset="0"/>
              </a:rPr>
              <a:t> так, як показано на рисунку, силами по </a:t>
            </a:r>
            <a:r>
              <a:rPr lang="ru-RU" sz="3600" b="1" dirty="0">
                <a:solidFill>
                  <a:srgbClr val="FFFF00"/>
                </a:solidFill>
                <a:latin typeface="Arial" panose="020B0604020202020204" pitchFamily="34" charset="0"/>
                <a:cs typeface="Arial" panose="020B0604020202020204" pitchFamily="34" charset="0"/>
              </a:rPr>
              <a:t>100 Н </a:t>
            </a:r>
            <a:r>
              <a:rPr lang="ru-RU" sz="3600" b="1" dirty="0" err="1">
                <a:solidFill>
                  <a:srgbClr val="FFFF00"/>
                </a:solidFill>
                <a:latin typeface="Arial" panose="020B0604020202020204" pitchFamily="34" charset="0"/>
                <a:cs typeface="Arial" panose="020B0604020202020204" pitchFamily="34" charset="0"/>
              </a:rPr>
              <a:t>кожен</a:t>
            </a:r>
            <a:r>
              <a:rPr lang="ru-RU" sz="3600" b="1" dirty="0">
                <a:solidFill>
                  <a:srgbClr val="FFFF00"/>
                </a:solidFill>
                <a:latin typeface="Arial" panose="020B0604020202020204" pitchFamily="34" charset="0"/>
                <a:cs typeface="Arial" panose="020B0604020202020204" pitchFamily="34" charset="0"/>
              </a:rPr>
              <a:t>? </a:t>
            </a:r>
            <a:endParaRPr lang="uk-UA" sz="3600" b="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0398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69" grpId="0" animBg="1"/>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увати 2"/>
          <p:cNvGrpSpPr/>
          <p:nvPr/>
        </p:nvGrpSpPr>
        <p:grpSpPr>
          <a:xfrm>
            <a:off x="124149" y="7366139"/>
            <a:ext cx="597960" cy="597960"/>
            <a:chOff x="250056" y="6952092"/>
            <a:chExt cx="863849" cy="863849"/>
          </a:xfrm>
        </p:grpSpPr>
        <p:sp>
          <p:nvSpPr>
            <p:cNvPr id="2" name="Овал 1"/>
            <p:cNvSpPr/>
            <p:nvPr/>
          </p:nvSpPr>
          <p:spPr>
            <a:xfrm>
              <a:off x="250056" y="6952092"/>
              <a:ext cx="863849" cy="863849"/>
            </a:xfrm>
            <a:prstGeom prst="ellipse">
              <a:avLst/>
            </a:prstGeom>
            <a:solidFill>
              <a:srgbClr val="0F303F"/>
            </a:solidFill>
            <a:ln>
              <a:solidFill>
                <a:srgbClr val="0F30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21" name="Picture 14">
              <a:hlinkClick r:id="" action="ppaction://hlinkshowjump?jump=previousslide"/>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314586" y="7027419"/>
              <a:ext cx="724562" cy="713194"/>
            </a:xfrm>
            <a:prstGeom prst="rect">
              <a:avLst/>
            </a:prstGeom>
          </p:spPr>
        </p:pic>
      </p:grpSp>
      <p:sp>
        <p:nvSpPr>
          <p:cNvPr id="4" name="Rectangle 3"/>
          <p:cNvSpPr/>
          <p:nvPr/>
        </p:nvSpPr>
        <p:spPr>
          <a:xfrm>
            <a:off x="617" y="1"/>
            <a:ext cx="14398978" cy="988405"/>
          </a:xfrm>
          <a:prstGeom prst="rect">
            <a:avLst/>
          </a:prstGeom>
          <a:solidFill>
            <a:srgbClr val="0F303F"/>
          </a:solidFill>
          <a:ln>
            <a:solidFill>
              <a:srgbClr val="0F303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79906"/>
            <a:endParaRPr lang="en-GB" sz="1596" kern="0">
              <a:solidFill>
                <a:srgbClr val="009688"/>
              </a:solidFill>
            </a:endParaRPr>
          </a:p>
        </p:txBody>
      </p:sp>
      <p:sp>
        <p:nvSpPr>
          <p:cNvPr id="5" name="Title 1"/>
          <p:cNvSpPr>
            <a:spLocks noGrp="1"/>
          </p:cNvSpPr>
          <p:nvPr>
            <p:ph type="title"/>
          </p:nvPr>
        </p:nvSpPr>
        <p:spPr>
          <a:xfrm>
            <a:off x="423129" y="271511"/>
            <a:ext cx="12419118" cy="716898"/>
          </a:xfrm>
        </p:spPr>
        <p:txBody>
          <a:bodyPr>
            <a:noAutofit/>
          </a:bodyPr>
          <a:lstStyle/>
          <a:p>
            <a:r>
              <a:rPr lang="uk-UA" sz="4800" dirty="0" smtClean="0">
                <a:solidFill>
                  <a:schemeClr val="bg1"/>
                </a:solidFill>
                <a:latin typeface="Arial" panose="020B0604020202020204" pitchFamily="34" charset="0"/>
                <a:ea typeface="Roboto" panose="02000000000000000000" pitchFamily="2" charset="0"/>
                <a:cs typeface="Arial" panose="020B0604020202020204" pitchFamily="34" charset="0"/>
              </a:rPr>
              <a:t>Знайти відповіді на запитаннями</a:t>
            </a:r>
            <a:endParaRPr lang="uk-UA" sz="4800" dirty="0">
              <a:solidFill>
                <a:schemeClr val="bg1"/>
              </a:solidFill>
              <a:latin typeface="Arial" panose="020B0604020202020204" pitchFamily="34" charset="0"/>
              <a:ea typeface="Roboto" panose="02000000000000000000" pitchFamily="2" charset="0"/>
              <a:cs typeface="Arial" panose="020B0604020202020204" pitchFamily="34" charset="0"/>
            </a:endParaRPr>
          </a:p>
        </p:txBody>
      </p:sp>
      <p:sp>
        <p:nvSpPr>
          <p:cNvPr id="9" name="Button Color - Down"/>
          <p:cNvSpPr/>
          <p:nvPr/>
        </p:nvSpPr>
        <p:spPr>
          <a:xfrm>
            <a:off x="293299" y="1507001"/>
            <a:ext cx="13785010" cy="1288917"/>
          </a:xfrm>
          <a:prstGeom prst="rect">
            <a:avLst/>
          </a:prstGeom>
          <a:solidFill>
            <a:srgbClr val="0F303F"/>
          </a:solidFill>
          <a:ln w="38100">
            <a:solidFill>
              <a:srgbClr val="0F303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79906"/>
            <a:r>
              <a:rPr lang="ru-RU" sz="4400" b="1" kern="0" dirty="0">
                <a:solidFill>
                  <a:schemeClr val="bg1"/>
                </a:solidFill>
                <a:latin typeface="Arial" panose="020B0604020202020204" pitchFamily="34" charset="0"/>
                <a:ea typeface="Verdana" panose="020B0604030504040204" pitchFamily="34" charset="0"/>
                <a:cs typeface="Arial" panose="020B0604020202020204" pitchFamily="34" charset="0"/>
              </a:rPr>
              <a:t>1. </a:t>
            </a:r>
            <a:r>
              <a:rPr lang="ru-RU" sz="4400" b="1" kern="0" dirty="0" err="1">
                <a:solidFill>
                  <a:schemeClr val="bg1"/>
                </a:solidFill>
                <a:latin typeface="Arial" panose="020B0604020202020204" pitchFamily="34" charset="0"/>
                <a:ea typeface="Verdana" panose="020B0604030504040204" pitchFamily="34" charset="0"/>
                <a:cs typeface="Arial" panose="020B0604020202020204" pitchFamily="34" charset="0"/>
              </a:rPr>
              <a:t>Сформулюйте</a:t>
            </a:r>
            <a:r>
              <a:rPr lang="ru-RU" sz="4400" b="1" kern="0"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ru-RU" sz="4400" b="1" kern="0" dirty="0" err="1">
                <a:solidFill>
                  <a:srgbClr val="FFFF00"/>
                </a:solidFill>
                <a:latin typeface="Arial" panose="020B0604020202020204" pitchFamily="34" charset="0"/>
                <a:ea typeface="Verdana" panose="020B0604030504040204" pitchFamily="34" charset="0"/>
                <a:cs typeface="Arial" panose="020B0604020202020204" pitchFamily="34" charset="0"/>
              </a:rPr>
              <a:t>третій</a:t>
            </a:r>
            <a:r>
              <a:rPr lang="ru-RU" sz="4400" b="1" kern="0" dirty="0">
                <a:solidFill>
                  <a:srgbClr val="FFFF00"/>
                </a:solidFill>
                <a:latin typeface="Arial" panose="020B0604020202020204" pitchFamily="34" charset="0"/>
                <a:ea typeface="Verdana" panose="020B0604030504040204" pitchFamily="34" charset="0"/>
                <a:cs typeface="Arial" panose="020B0604020202020204" pitchFamily="34" charset="0"/>
              </a:rPr>
              <a:t> закон Ньютона</a:t>
            </a:r>
            <a:r>
              <a:rPr lang="ru-RU" sz="4400" b="1" kern="0"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ru-RU" sz="4400" b="1" kern="0" dirty="0" err="1">
                <a:solidFill>
                  <a:schemeClr val="bg1"/>
                </a:solidFill>
                <a:latin typeface="Arial" panose="020B0604020202020204" pitchFamily="34" charset="0"/>
                <a:ea typeface="Verdana" panose="020B0604030504040204" pitchFamily="34" charset="0"/>
                <a:cs typeface="Arial" panose="020B0604020202020204" pitchFamily="34" charset="0"/>
              </a:rPr>
              <a:t>Чому</a:t>
            </a:r>
            <a:r>
              <a:rPr lang="ru-RU" sz="4400" b="1" kern="0"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ru-RU" sz="4400" b="1" kern="0" dirty="0" err="1">
                <a:solidFill>
                  <a:schemeClr val="bg1"/>
                </a:solidFill>
                <a:latin typeface="Arial" panose="020B0604020202020204" pitchFamily="34" charset="0"/>
                <a:ea typeface="Verdana" panose="020B0604030504040204" pitchFamily="34" charset="0"/>
                <a:cs typeface="Arial" panose="020B0604020202020204" pitchFamily="34" charset="0"/>
              </a:rPr>
              <a:t>цей</a:t>
            </a:r>
            <a:r>
              <a:rPr lang="ru-RU" sz="4400" b="1" kern="0" dirty="0">
                <a:solidFill>
                  <a:schemeClr val="bg1"/>
                </a:solidFill>
                <a:latin typeface="Arial" panose="020B0604020202020204" pitchFamily="34" charset="0"/>
                <a:ea typeface="Verdana" panose="020B0604030504040204" pitchFamily="34" charset="0"/>
                <a:cs typeface="Arial" panose="020B0604020202020204" pitchFamily="34" charset="0"/>
              </a:rPr>
              <a:t> закон </a:t>
            </a:r>
            <a:r>
              <a:rPr lang="ru-RU" sz="4400" b="1" kern="0" dirty="0" err="1">
                <a:solidFill>
                  <a:schemeClr val="bg1"/>
                </a:solidFill>
                <a:latin typeface="Arial" panose="020B0604020202020204" pitchFamily="34" charset="0"/>
                <a:ea typeface="Verdana" panose="020B0604030504040204" pitchFamily="34" charset="0"/>
                <a:cs typeface="Arial" panose="020B0604020202020204" pitchFamily="34" charset="0"/>
              </a:rPr>
              <a:t>називають</a:t>
            </a:r>
            <a:r>
              <a:rPr lang="ru-RU" sz="4400" b="1" kern="0" dirty="0">
                <a:solidFill>
                  <a:schemeClr val="bg1"/>
                </a:solidFill>
                <a:latin typeface="Arial" panose="020B0604020202020204" pitchFamily="34" charset="0"/>
                <a:ea typeface="Verdana" panose="020B0604030504040204" pitchFamily="34" charset="0"/>
                <a:cs typeface="Arial" panose="020B0604020202020204" pitchFamily="34" charset="0"/>
              </a:rPr>
              <a:t> законом </a:t>
            </a:r>
            <a:r>
              <a:rPr lang="ru-RU" sz="4400" b="1" kern="0" dirty="0" err="1">
                <a:solidFill>
                  <a:schemeClr val="bg1"/>
                </a:solidFill>
                <a:latin typeface="Arial" panose="020B0604020202020204" pitchFamily="34" charset="0"/>
                <a:ea typeface="Verdana" panose="020B0604030504040204" pitchFamily="34" charset="0"/>
                <a:cs typeface="Arial" panose="020B0604020202020204" pitchFamily="34" charset="0"/>
              </a:rPr>
              <a:t>взаємодії</a:t>
            </a:r>
            <a:r>
              <a:rPr lang="ru-RU" sz="4400" b="1" kern="0" dirty="0">
                <a:solidFill>
                  <a:schemeClr val="bg1"/>
                </a:solidFill>
                <a:latin typeface="Arial" panose="020B0604020202020204" pitchFamily="34" charset="0"/>
                <a:ea typeface="Verdana" panose="020B0604030504040204" pitchFamily="34" charset="0"/>
                <a:cs typeface="Arial" panose="020B0604020202020204" pitchFamily="34" charset="0"/>
              </a:rPr>
              <a:t>? </a:t>
            </a:r>
            <a:endParaRPr lang="en-US" sz="4400" b="1" kern="0" dirty="0">
              <a:solidFill>
                <a:srgbClr val="FFFF00"/>
              </a:solidFill>
              <a:latin typeface="Arial" panose="020B0604020202020204" pitchFamily="34" charset="0"/>
              <a:ea typeface="Verdana" panose="020B0604030504040204" pitchFamily="34" charset="0"/>
              <a:cs typeface="Arial" panose="020B0604020202020204" pitchFamily="34" charset="0"/>
            </a:endParaRPr>
          </a:p>
        </p:txBody>
      </p:sp>
      <p:sp>
        <p:nvSpPr>
          <p:cNvPr id="12" name="Button Color - Down"/>
          <p:cNvSpPr/>
          <p:nvPr/>
        </p:nvSpPr>
        <p:spPr>
          <a:xfrm>
            <a:off x="293299" y="5251499"/>
            <a:ext cx="13785010" cy="1296000"/>
          </a:xfrm>
          <a:prstGeom prst="rect">
            <a:avLst/>
          </a:prstGeom>
          <a:solidFill>
            <a:srgbClr val="0099AE"/>
          </a:solidFill>
          <a:ln w="38100">
            <a:solidFill>
              <a:srgbClr val="0099A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79906"/>
            <a:r>
              <a:rPr lang="ru-RU" sz="4400" b="1" kern="0" dirty="0">
                <a:solidFill>
                  <a:schemeClr val="bg1"/>
                </a:solidFill>
                <a:latin typeface="Arial" panose="020B0604020202020204" pitchFamily="34" charset="0"/>
                <a:ea typeface="Verdana" panose="020B0604030504040204" pitchFamily="34" charset="0"/>
                <a:cs typeface="Arial" panose="020B0604020202020204" pitchFamily="34" charset="0"/>
              </a:rPr>
              <a:t>3. </a:t>
            </a:r>
            <a:r>
              <a:rPr lang="ru-RU" sz="4400" b="1" kern="0" dirty="0" err="1">
                <a:solidFill>
                  <a:schemeClr val="bg1"/>
                </a:solidFill>
                <a:latin typeface="Arial" panose="020B0604020202020204" pitchFamily="34" charset="0"/>
                <a:ea typeface="Verdana" panose="020B0604030504040204" pitchFamily="34" charset="0"/>
                <a:cs typeface="Arial" panose="020B0604020202020204" pitchFamily="34" charset="0"/>
              </a:rPr>
              <a:t>Що</a:t>
            </a:r>
            <a:r>
              <a:rPr lang="ru-RU" sz="4400" b="1" kern="0"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ru-RU" sz="4400" b="1" kern="0" dirty="0" err="1">
                <a:solidFill>
                  <a:schemeClr val="bg1"/>
                </a:solidFill>
                <a:latin typeface="Arial" panose="020B0604020202020204" pitchFamily="34" charset="0"/>
                <a:ea typeface="Verdana" panose="020B0604030504040204" pitchFamily="34" charset="0"/>
                <a:cs typeface="Arial" panose="020B0604020202020204" pitchFamily="34" charset="0"/>
              </a:rPr>
              <a:t>можна</a:t>
            </a:r>
            <a:r>
              <a:rPr lang="ru-RU" sz="4400" b="1" kern="0"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ru-RU" sz="4400" b="1" kern="0" dirty="0" err="1">
                <a:solidFill>
                  <a:schemeClr val="bg1"/>
                </a:solidFill>
                <a:latin typeface="Arial" panose="020B0604020202020204" pitchFamily="34" charset="0"/>
                <a:ea typeface="Verdana" panose="020B0604030504040204" pitchFamily="34" charset="0"/>
                <a:cs typeface="Arial" panose="020B0604020202020204" pitchFamily="34" charset="0"/>
              </a:rPr>
              <a:t>сказати</a:t>
            </a:r>
            <a:r>
              <a:rPr lang="ru-RU" sz="4400" b="1" kern="0" dirty="0">
                <a:solidFill>
                  <a:schemeClr val="bg1"/>
                </a:solidFill>
                <a:latin typeface="Arial" panose="020B0604020202020204" pitchFamily="34" charset="0"/>
                <a:ea typeface="Verdana" panose="020B0604030504040204" pitchFamily="34" charset="0"/>
                <a:cs typeface="Arial" panose="020B0604020202020204" pitchFamily="34" charset="0"/>
              </a:rPr>
              <a:t> про </a:t>
            </a:r>
            <a:r>
              <a:rPr lang="ru-RU" sz="4400" b="1" kern="0" dirty="0">
                <a:solidFill>
                  <a:srgbClr val="FFFF00"/>
                </a:solidFill>
                <a:latin typeface="Arial" panose="020B0604020202020204" pitchFamily="34" charset="0"/>
                <a:ea typeface="Verdana" panose="020B0604030504040204" pitchFamily="34" charset="0"/>
                <a:cs typeface="Arial" panose="020B0604020202020204" pitchFamily="34" charset="0"/>
              </a:rPr>
              <a:t>природу сил</a:t>
            </a:r>
            <a:r>
              <a:rPr lang="ru-RU" sz="4400" b="1" kern="0"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ru-RU" sz="4400" b="1" kern="0" dirty="0" err="1">
                <a:solidFill>
                  <a:schemeClr val="bg1"/>
                </a:solidFill>
                <a:latin typeface="Arial" panose="020B0604020202020204" pitchFamily="34" charset="0"/>
                <a:ea typeface="Verdana" panose="020B0604030504040204" pitchFamily="34" charset="0"/>
                <a:cs typeface="Arial" panose="020B0604020202020204" pitchFamily="34" charset="0"/>
              </a:rPr>
              <a:t>які</a:t>
            </a:r>
            <a:r>
              <a:rPr lang="ru-RU" sz="4400" b="1" kern="0"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ru-RU" sz="4400" b="1" kern="0" dirty="0" err="1">
                <a:solidFill>
                  <a:schemeClr val="bg1"/>
                </a:solidFill>
                <a:latin typeface="Arial" panose="020B0604020202020204" pitchFamily="34" charset="0"/>
                <a:ea typeface="Verdana" panose="020B0604030504040204" pitchFamily="34" charset="0"/>
                <a:cs typeface="Arial" panose="020B0604020202020204" pitchFamily="34" charset="0"/>
              </a:rPr>
              <a:t>виникають</a:t>
            </a:r>
            <a:r>
              <a:rPr lang="ru-RU" sz="4400" b="1" kern="0"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ru-RU" sz="4400" b="1" kern="0" dirty="0" err="1">
                <a:solidFill>
                  <a:schemeClr val="bg1"/>
                </a:solidFill>
                <a:latin typeface="Arial" panose="020B0604020202020204" pitchFamily="34" charset="0"/>
                <a:ea typeface="Verdana" panose="020B0604030504040204" pitchFamily="34" charset="0"/>
                <a:cs typeface="Arial" panose="020B0604020202020204" pitchFamily="34" charset="0"/>
              </a:rPr>
              <a:t>під</a:t>
            </a:r>
            <a:r>
              <a:rPr lang="ru-RU" sz="4400" b="1" kern="0" dirty="0">
                <a:solidFill>
                  <a:schemeClr val="bg1"/>
                </a:solidFill>
                <a:latin typeface="Arial" panose="020B0604020202020204" pitchFamily="34" charset="0"/>
                <a:ea typeface="Verdana" panose="020B0604030504040204" pitchFamily="34" charset="0"/>
                <a:cs typeface="Arial" panose="020B0604020202020204" pitchFamily="34" charset="0"/>
              </a:rPr>
              <a:t> час </a:t>
            </a:r>
            <a:r>
              <a:rPr lang="ru-RU" sz="4400" b="1" kern="0" dirty="0" err="1">
                <a:solidFill>
                  <a:schemeClr val="bg1"/>
                </a:solidFill>
                <a:latin typeface="Arial" panose="020B0604020202020204" pitchFamily="34" charset="0"/>
                <a:ea typeface="Verdana" panose="020B0604030504040204" pitchFamily="34" charset="0"/>
                <a:cs typeface="Arial" panose="020B0604020202020204" pitchFamily="34" charset="0"/>
              </a:rPr>
              <a:t>взаємодії</a:t>
            </a:r>
            <a:r>
              <a:rPr lang="ru-RU" sz="4400" b="1" kern="0"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ru-RU" sz="4400" b="1" kern="0" dirty="0" err="1">
                <a:solidFill>
                  <a:schemeClr val="bg1"/>
                </a:solidFill>
                <a:latin typeface="Arial" panose="020B0604020202020204" pitchFamily="34" charset="0"/>
                <a:ea typeface="Verdana" panose="020B0604030504040204" pitchFamily="34" charset="0"/>
                <a:cs typeface="Arial" panose="020B0604020202020204" pitchFamily="34" charset="0"/>
              </a:rPr>
              <a:t>тіл</a:t>
            </a:r>
            <a:r>
              <a:rPr lang="ru-RU" sz="4400" b="1" kern="0" dirty="0">
                <a:solidFill>
                  <a:schemeClr val="bg1"/>
                </a:solidFill>
                <a:latin typeface="Arial" panose="020B0604020202020204" pitchFamily="34" charset="0"/>
                <a:ea typeface="Verdana" panose="020B0604030504040204" pitchFamily="34" charset="0"/>
                <a:cs typeface="Arial" panose="020B0604020202020204" pitchFamily="34" charset="0"/>
              </a:rPr>
              <a:t>?</a:t>
            </a:r>
            <a:endParaRPr lang="ru-RU" sz="4400" b="1" kern="0" dirty="0">
              <a:solidFill>
                <a:srgbClr val="FFFF00"/>
              </a:solidFill>
              <a:latin typeface="Arial" panose="020B0604020202020204" pitchFamily="34" charset="0"/>
              <a:ea typeface="Verdana" panose="020B0604030504040204" pitchFamily="34" charset="0"/>
              <a:cs typeface="Arial" panose="020B0604020202020204" pitchFamily="34" charset="0"/>
            </a:endParaRPr>
          </a:p>
        </p:txBody>
      </p:sp>
      <p:grpSp>
        <p:nvGrpSpPr>
          <p:cNvPr id="31" name="Групувати 30"/>
          <p:cNvGrpSpPr/>
          <p:nvPr/>
        </p:nvGrpSpPr>
        <p:grpSpPr>
          <a:xfrm rot="10800000">
            <a:off x="13681182" y="7366139"/>
            <a:ext cx="597960" cy="597960"/>
            <a:chOff x="250056" y="6952092"/>
            <a:chExt cx="863849" cy="863849"/>
          </a:xfrm>
        </p:grpSpPr>
        <p:sp>
          <p:nvSpPr>
            <p:cNvPr id="32" name="Овал 31"/>
            <p:cNvSpPr/>
            <p:nvPr/>
          </p:nvSpPr>
          <p:spPr>
            <a:xfrm>
              <a:off x="250056" y="6952092"/>
              <a:ext cx="863849" cy="863849"/>
            </a:xfrm>
            <a:prstGeom prst="ellipse">
              <a:avLst/>
            </a:prstGeom>
            <a:solidFill>
              <a:srgbClr val="0F303F"/>
            </a:solidFill>
            <a:ln>
              <a:solidFill>
                <a:srgbClr val="0F30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33" name="Picture 14">
              <a:hlinkClick r:id="" action="ppaction://hlinkshowjump?jump=nextslide"/>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314586" y="7027419"/>
              <a:ext cx="724562" cy="713194"/>
            </a:xfrm>
            <a:prstGeom prst="rect">
              <a:avLst/>
            </a:prstGeom>
          </p:spPr>
        </p:pic>
      </p:grpSp>
      <p:sp>
        <p:nvSpPr>
          <p:cNvPr id="13" name="Button Color - Down"/>
          <p:cNvSpPr/>
          <p:nvPr/>
        </p:nvSpPr>
        <p:spPr>
          <a:xfrm>
            <a:off x="293299" y="3375747"/>
            <a:ext cx="13785010" cy="1295923"/>
          </a:xfrm>
          <a:prstGeom prst="rect">
            <a:avLst/>
          </a:prstGeom>
          <a:solidFill>
            <a:srgbClr val="FF5722"/>
          </a:solidFill>
          <a:ln w="38100">
            <a:solidFill>
              <a:srgbClr val="FF572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79906"/>
            <a:r>
              <a:rPr lang="ru-RU" sz="4400" b="1" kern="0" dirty="0">
                <a:solidFill>
                  <a:schemeClr val="bg1"/>
                </a:solidFill>
                <a:latin typeface="Arial" panose="020B0604020202020204" pitchFamily="34" charset="0"/>
                <a:ea typeface="Verdana" panose="020B0604030504040204" pitchFamily="34" charset="0"/>
                <a:cs typeface="Arial" panose="020B0604020202020204" pitchFamily="34" charset="0"/>
              </a:rPr>
              <a:t>2. </a:t>
            </a:r>
            <a:r>
              <a:rPr lang="ru-RU" sz="4400" b="1" kern="0" dirty="0" err="1">
                <a:solidFill>
                  <a:schemeClr val="bg1"/>
                </a:solidFill>
                <a:latin typeface="Arial" panose="020B0604020202020204" pitchFamily="34" charset="0"/>
                <a:ea typeface="Verdana" panose="020B0604030504040204" pitchFamily="34" charset="0"/>
                <a:cs typeface="Arial" panose="020B0604020202020204" pitchFamily="34" charset="0"/>
              </a:rPr>
              <a:t>Наведіть</a:t>
            </a:r>
            <a:r>
              <a:rPr lang="ru-RU" sz="4400" b="1" kern="0"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ru-RU" sz="4400" b="1" kern="0" dirty="0" err="1">
                <a:solidFill>
                  <a:srgbClr val="FFFF00"/>
                </a:solidFill>
                <a:latin typeface="Arial" panose="020B0604020202020204" pitchFamily="34" charset="0"/>
                <a:ea typeface="Verdana" panose="020B0604030504040204" pitchFamily="34" charset="0"/>
                <a:cs typeface="Arial" panose="020B0604020202020204" pitchFamily="34" charset="0"/>
              </a:rPr>
              <a:t>приклади</a:t>
            </a:r>
            <a:r>
              <a:rPr lang="ru-RU" sz="4400" b="1" kern="0" dirty="0">
                <a:solidFill>
                  <a:srgbClr val="FFFF00"/>
                </a:solidFill>
                <a:latin typeface="Arial" panose="020B0604020202020204" pitchFamily="34" charset="0"/>
                <a:ea typeface="Verdana" panose="020B0604030504040204" pitchFamily="34" charset="0"/>
                <a:cs typeface="Arial" panose="020B0604020202020204" pitchFamily="34" charset="0"/>
              </a:rPr>
              <a:t> </a:t>
            </a:r>
            <a:r>
              <a:rPr lang="ru-RU" sz="4400" b="1" kern="0" dirty="0" err="1">
                <a:solidFill>
                  <a:srgbClr val="FFFF00"/>
                </a:solidFill>
                <a:latin typeface="Arial" panose="020B0604020202020204" pitchFamily="34" charset="0"/>
                <a:ea typeface="Verdana" panose="020B0604030504040204" pitchFamily="34" charset="0"/>
                <a:cs typeface="Arial" panose="020B0604020202020204" pitchFamily="34" charset="0"/>
              </a:rPr>
              <a:t>прояву</a:t>
            </a:r>
            <a:r>
              <a:rPr lang="ru-RU" sz="4400" b="1" kern="0" dirty="0">
                <a:solidFill>
                  <a:srgbClr val="FFFF00"/>
                </a:solidFill>
                <a:latin typeface="Arial" panose="020B0604020202020204" pitchFamily="34" charset="0"/>
                <a:ea typeface="Verdana" panose="020B0604030504040204" pitchFamily="34" charset="0"/>
                <a:cs typeface="Arial" panose="020B0604020202020204" pitchFamily="34" charset="0"/>
              </a:rPr>
              <a:t> </a:t>
            </a:r>
          </a:p>
          <a:p>
            <a:pPr algn="ctr" defTabSz="1079906"/>
            <a:r>
              <a:rPr lang="ru-RU" sz="4400" b="1" kern="0" dirty="0" err="1">
                <a:solidFill>
                  <a:srgbClr val="FFFF00"/>
                </a:solidFill>
                <a:latin typeface="Arial" panose="020B0604020202020204" pitchFamily="34" charset="0"/>
                <a:ea typeface="Verdana" panose="020B0604030504040204" pitchFamily="34" charset="0"/>
                <a:cs typeface="Arial" panose="020B0604020202020204" pitchFamily="34" charset="0"/>
              </a:rPr>
              <a:t>третього</a:t>
            </a:r>
            <a:r>
              <a:rPr lang="ru-RU" sz="4400" b="1" kern="0" dirty="0">
                <a:solidFill>
                  <a:srgbClr val="FFFF00"/>
                </a:solidFill>
                <a:latin typeface="Arial" panose="020B0604020202020204" pitchFamily="34" charset="0"/>
                <a:ea typeface="Verdana" panose="020B0604030504040204" pitchFamily="34" charset="0"/>
                <a:cs typeface="Arial" panose="020B0604020202020204" pitchFamily="34" charset="0"/>
              </a:rPr>
              <a:t> закону Ньютона</a:t>
            </a:r>
            <a:r>
              <a:rPr lang="ru-RU" sz="4400" b="1" kern="0" dirty="0">
                <a:solidFill>
                  <a:schemeClr val="bg1"/>
                </a:solidFill>
                <a:latin typeface="Arial" panose="020B0604020202020204" pitchFamily="34" charset="0"/>
                <a:ea typeface="Verdana" panose="020B0604030504040204" pitchFamily="34" charset="0"/>
                <a:cs typeface="Arial" panose="020B0604020202020204" pitchFamily="34" charset="0"/>
              </a:rPr>
              <a:t>.</a:t>
            </a:r>
            <a:endParaRPr lang="en-US" sz="4400" b="1" kern="0" dirty="0">
              <a:solidFill>
                <a:srgbClr val="FFFF00"/>
              </a:solidFill>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656418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увати 2"/>
          <p:cNvGrpSpPr/>
          <p:nvPr/>
        </p:nvGrpSpPr>
        <p:grpSpPr>
          <a:xfrm>
            <a:off x="124149" y="7366139"/>
            <a:ext cx="597960" cy="597960"/>
            <a:chOff x="250056" y="6952092"/>
            <a:chExt cx="863849" cy="863849"/>
          </a:xfrm>
        </p:grpSpPr>
        <p:sp>
          <p:nvSpPr>
            <p:cNvPr id="2" name="Овал 1"/>
            <p:cNvSpPr/>
            <p:nvPr/>
          </p:nvSpPr>
          <p:spPr>
            <a:xfrm>
              <a:off x="250056" y="6952092"/>
              <a:ext cx="863849" cy="863849"/>
            </a:xfrm>
            <a:prstGeom prst="ellipse">
              <a:avLst/>
            </a:prstGeom>
            <a:solidFill>
              <a:srgbClr val="0F303F"/>
            </a:solidFill>
            <a:ln>
              <a:solidFill>
                <a:srgbClr val="0F30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21" name="Picture 14">
              <a:hlinkClick r:id="" action="ppaction://hlinkshowjump?jump=previousslide"/>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314586" y="7027419"/>
              <a:ext cx="724562" cy="713194"/>
            </a:xfrm>
            <a:prstGeom prst="rect">
              <a:avLst/>
            </a:prstGeom>
          </p:spPr>
        </p:pic>
      </p:grpSp>
      <p:sp>
        <p:nvSpPr>
          <p:cNvPr id="4" name="Rectangle 3"/>
          <p:cNvSpPr/>
          <p:nvPr/>
        </p:nvSpPr>
        <p:spPr>
          <a:xfrm>
            <a:off x="617" y="1"/>
            <a:ext cx="14398978" cy="988405"/>
          </a:xfrm>
          <a:prstGeom prst="rect">
            <a:avLst/>
          </a:prstGeom>
          <a:solidFill>
            <a:srgbClr val="0F303F"/>
          </a:solidFill>
          <a:ln>
            <a:solidFill>
              <a:srgbClr val="0F303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79906"/>
            <a:endParaRPr lang="en-GB" sz="1596" kern="0">
              <a:solidFill>
                <a:srgbClr val="009688"/>
              </a:solidFill>
            </a:endParaRPr>
          </a:p>
        </p:txBody>
      </p:sp>
      <p:sp>
        <p:nvSpPr>
          <p:cNvPr id="5" name="Title 1"/>
          <p:cNvSpPr>
            <a:spLocks noGrp="1"/>
          </p:cNvSpPr>
          <p:nvPr>
            <p:ph type="title"/>
          </p:nvPr>
        </p:nvSpPr>
        <p:spPr>
          <a:xfrm>
            <a:off x="423129" y="271511"/>
            <a:ext cx="12419118" cy="716898"/>
          </a:xfrm>
        </p:spPr>
        <p:txBody>
          <a:bodyPr>
            <a:noAutofit/>
          </a:bodyPr>
          <a:lstStyle/>
          <a:p>
            <a:r>
              <a:rPr lang="uk-UA" sz="4800" dirty="0">
                <a:solidFill>
                  <a:schemeClr val="bg1"/>
                </a:solidFill>
                <a:latin typeface="Arial" panose="020B0604020202020204" pitchFamily="34" charset="0"/>
                <a:ea typeface="Roboto" panose="02000000000000000000" pitchFamily="2" charset="0"/>
                <a:cs typeface="Arial" panose="020B0604020202020204" pitchFamily="34" charset="0"/>
              </a:rPr>
              <a:t>Бесіда за питаннями</a:t>
            </a:r>
          </a:p>
        </p:txBody>
      </p:sp>
      <p:sp>
        <p:nvSpPr>
          <p:cNvPr id="9" name="Button Color - Down"/>
          <p:cNvSpPr/>
          <p:nvPr/>
        </p:nvSpPr>
        <p:spPr>
          <a:xfrm>
            <a:off x="293299" y="1507001"/>
            <a:ext cx="13785010" cy="1288917"/>
          </a:xfrm>
          <a:prstGeom prst="rect">
            <a:avLst/>
          </a:prstGeom>
          <a:solidFill>
            <a:srgbClr val="0F303F"/>
          </a:solidFill>
          <a:ln w="38100">
            <a:solidFill>
              <a:srgbClr val="0F303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79906"/>
            <a:r>
              <a:rPr lang="ru-RU" sz="4400" b="1" kern="0" dirty="0">
                <a:solidFill>
                  <a:schemeClr val="bg1"/>
                </a:solidFill>
                <a:latin typeface="Arial" panose="020B0604020202020204" pitchFamily="34" charset="0"/>
                <a:ea typeface="Verdana" panose="020B0604030504040204" pitchFamily="34" charset="0"/>
                <a:cs typeface="Arial" panose="020B0604020202020204" pitchFamily="34" charset="0"/>
              </a:rPr>
              <a:t>4. </a:t>
            </a:r>
            <a:r>
              <a:rPr lang="ru-RU" sz="4400" b="1" kern="0" dirty="0" err="1">
                <a:solidFill>
                  <a:schemeClr val="bg1"/>
                </a:solidFill>
                <a:latin typeface="Arial" panose="020B0604020202020204" pitchFamily="34" charset="0"/>
                <a:ea typeface="Verdana" panose="020B0604030504040204" pitchFamily="34" charset="0"/>
                <a:cs typeface="Arial" panose="020B0604020202020204" pitchFamily="34" charset="0"/>
              </a:rPr>
              <a:t>Чому</a:t>
            </a:r>
            <a:r>
              <a:rPr lang="ru-RU" sz="4400" b="1" kern="0"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ru-RU" sz="4400" b="1" kern="0" dirty="0" err="1">
                <a:solidFill>
                  <a:schemeClr val="bg1"/>
                </a:solidFill>
                <a:latin typeface="Arial" panose="020B0604020202020204" pitchFamily="34" charset="0"/>
                <a:ea typeface="Verdana" panose="020B0604030504040204" pitchFamily="34" charset="0"/>
                <a:cs typeface="Arial" panose="020B0604020202020204" pitchFamily="34" charset="0"/>
              </a:rPr>
              <a:t>сили</a:t>
            </a:r>
            <a:r>
              <a:rPr lang="ru-RU" sz="4400" b="1" kern="0"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ru-RU" sz="4400" b="1" kern="0" dirty="0" err="1">
                <a:solidFill>
                  <a:schemeClr val="bg1"/>
                </a:solidFill>
                <a:latin typeface="Arial" panose="020B0604020202020204" pitchFamily="34" charset="0"/>
                <a:ea typeface="Verdana" panose="020B0604030504040204" pitchFamily="34" charset="0"/>
                <a:cs typeface="Arial" panose="020B0604020202020204" pitchFamily="34" charset="0"/>
              </a:rPr>
              <a:t>які</a:t>
            </a:r>
            <a:r>
              <a:rPr lang="ru-RU" sz="4400" b="1" kern="0"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ru-RU" sz="4400" b="1" kern="0" dirty="0" err="1">
                <a:solidFill>
                  <a:schemeClr val="bg1"/>
                </a:solidFill>
                <a:latin typeface="Arial" panose="020B0604020202020204" pitchFamily="34" charset="0"/>
                <a:ea typeface="Verdana" panose="020B0604030504040204" pitchFamily="34" charset="0"/>
                <a:cs typeface="Arial" panose="020B0604020202020204" pitchFamily="34" charset="0"/>
              </a:rPr>
              <a:t>виникають</a:t>
            </a:r>
            <a:r>
              <a:rPr lang="ru-RU" sz="4400" b="1" kern="0"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ru-RU" sz="4400" b="1" kern="0" dirty="0" err="1">
                <a:solidFill>
                  <a:schemeClr val="bg1"/>
                </a:solidFill>
                <a:latin typeface="Arial" panose="020B0604020202020204" pitchFamily="34" charset="0"/>
                <a:ea typeface="Verdana" panose="020B0604030504040204" pitchFamily="34" charset="0"/>
                <a:cs typeface="Arial" panose="020B0604020202020204" pitchFamily="34" charset="0"/>
              </a:rPr>
              <a:t>під</a:t>
            </a:r>
            <a:r>
              <a:rPr lang="ru-RU" sz="4400" b="1" kern="0" dirty="0">
                <a:solidFill>
                  <a:schemeClr val="bg1"/>
                </a:solidFill>
                <a:latin typeface="Arial" panose="020B0604020202020204" pitchFamily="34" charset="0"/>
                <a:ea typeface="Verdana" panose="020B0604030504040204" pitchFamily="34" charset="0"/>
                <a:cs typeface="Arial" panose="020B0604020202020204" pitchFamily="34" charset="0"/>
              </a:rPr>
              <a:t> час </a:t>
            </a:r>
            <a:r>
              <a:rPr lang="ru-RU" sz="4400" b="1" kern="0" dirty="0" err="1">
                <a:solidFill>
                  <a:schemeClr val="bg1"/>
                </a:solidFill>
                <a:latin typeface="Arial" panose="020B0604020202020204" pitchFamily="34" charset="0"/>
                <a:ea typeface="Verdana" panose="020B0604030504040204" pitchFamily="34" charset="0"/>
                <a:cs typeface="Arial" panose="020B0604020202020204" pitchFamily="34" charset="0"/>
              </a:rPr>
              <a:t>взаємодії</a:t>
            </a:r>
            <a:r>
              <a:rPr lang="ru-RU" sz="4400" b="1" kern="0"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ru-RU" sz="4400" b="1" kern="0" dirty="0" err="1">
                <a:solidFill>
                  <a:schemeClr val="bg1"/>
                </a:solidFill>
                <a:latin typeface="Arial" panose="020B0604020202020204" pitchFamily="34" charset="0"/>
                <a:ea typeface="Verdana" panose="020B0604030504040204" pitchFamily="34" charset="0"/>
                <a:cs typeface="Arial" panose="020B0604020202020204" pitchFamily="34" charset="0"/>
              </a:rPr>
              <a:t>тіл</a:t>
            </a:r>
            <a:r>
              <a:rPr lang="ru-RU" sz="4400" b="1" kern="0"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ru-RU" sz="4400" b="1" kern="0" dirty="0">
                <a:solidFill>
                  <a:srgbClr val="FFFF00"/>
                </a:solidFill>
                <a:latin typeface="Arial" panose="020B0604020202020204" pitchFamily="34" charset="0"/>
                <a:ea typeface="Verdana" panose="020B0604030504040204" pitchFamily="34" charset="0"/>
                <a:cs typeface="Arial" panose="020B0604020202020204" pitchFamily="34" charset="0"/>
              </a:rPr>
              <a:t>не </a:t>
            </a:r>
            <a:r>
              <a:rPr lang="ru-RU" sz="4400" b="1" kern="0" dirty="0" err="1">
                <a:solidFill>
                  <a:srgbClr val="FFFF00"/>
                </a:solidFill>
                <a:latin typeface="Arial" panose="020B0604020202020204" pitchFamily="34" charset="0"/>
                <a:ea typeface="Verdana" panose="020B0604030504040204" pitchFamily="34" charset="0"/>
                <a:cs typeface="Arial" panose="020B0604020202020204" pitchFamily="34" charset="0"/>
              </a:rPr>
              <a:t>зрівноважують</a:t>
            </a:r>
            <a:r>
              <a:rPr lang="ru-RU" sz="4400" b="1" kern="0" dirty="0">
                <a:solidFill>
                  <a:srgbClr val="FFFF00"/>
                </a:solidFill>
                <a:latin typeface="Arial" panose="020B0604020202020204" pitchFamily="34" charset="0"/>
                <a:ea typeface="Verdana" panose="020B0604030504040204" pitchFamily="34" charset="0"/>
                <a:cs typeface="Arial" panose="020B0604020202020204" pitchFamily="34" charset="0"/>
              </a:rPr>
              <a:t> одна одну?</a:t>
            </a:r>
            <a:endParaRPr lang="en-US" sz="4400" b="1" kern="0" dirty="0">
              <a:solidFill>
                <a:srgbClr val="FFFF00"/>
              </a:solidFill>
              <a:latin typeface="Arial" panose="020B0604020202020204" pitchFamily="34" charset="0"/>
              <a:ea typeface="Verdana" panose="020B0604030504040204" pitchFamily="34" charset="0"/>
              <a:cs typeface="Arial" panose="020B0604020202020204" pitchFamily="34" charset="0"/>
            </a:endParaRPr>
          </a:p>
        </p:txBody>
      </p:sp>
      <p:grpSp>
        <p:nvGrpSpPr>
          <p:cNvPr id="31" name="Групувати 30"/>
          <p:cNvGrpSpPr/>
          <p:nvPr/>
        </p:nvGrpSpPr>
        <p:grpSpPr>
          <a:xfrm rot="10800000">
            <a:off x="13681182" y="7366139"/>
            <a:ext cx="597960" cy="597960"/>
            <a:chOff x="250056" y="6952092"/>
            <a:chExt cx="863849" cy="863849"/>
          </a:xfrm>
        </p:grpSpPr>
        <p:sp>
          <p:nvSpPr>
            <p:cNvPr id="32" name="Овал 31"/>
            <p:cNvSpPr/>
            <p:nvPr/>
          </p:nvSpPr>
          <p:spPr>
            <a:xfrm>
              <a:off x="250056" y="6952092"/>
              <a:ext cx="863849" cy="863849"/>
            </a:xfrm>
            <a:prstGeom prst="ellipse">
              <a:avLst/>
            </a:prstGeom>
            <a:solidFill>
              <a:srgbClr val="0F303F"/>
            </a:solidFill>
            <a:ln>
              <a:solidFill>
                <a:srgbClr val="0F30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33" name="Picture 14">
              <a:hlinkClick r:id="" action="ppaction://hlinkshowjump?jump=nextslide"/>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314586" y="7027419"/>
              <a:ext cx="724562" cy="713194"/>
            </a:xfrm>
            <a:prstGeom prst="rect">
              <a:avLst/>
            </a:prstGeom>
          </p:spPr>
        </p:pic>
      </p:grpSp>
    </p:spTree>
    <p:extLst>
      <p:ext uri="{BB962C8B-B14F-4D97-AF65-F5344CB8AC3E}">
        <p14:creationId xmlns:p14="http://schemas.microsoft.com/office/powerpoint/2010/main" val="3150380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8126" y="-551609"/>
            <a:ext cx="14685665" cy="4894872"/>
          </a:xfrm>
          <a:prstGeom prst="rect">
            <a:avLst/>
          </a:prstGeom>
          <a:solidFill>
            <a:srgbClr val="0F303F"/>
          </a:solidFill>
          <a:ln>
            <a:solidFill>
              <a:srgbClr val="0F303F"/>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NL" sz="2511" dirty="0"/>
          </a:p>
        </p:txBody>
      </p:sp>
      <p:sp>
        <p:nvSpPr>
          <p:cNvPr id="7" name="Rectangle 53"/>
          <p:cNvSpPr/>
          <p:nvPr/>
        </p:nvSpPr>
        <p:spPr>
          <a:xfrm>
            <a:off x="2255521" y="848918"/>
            <a:ext cx="9845040" cy="27735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tangle 56"/>
          <p:cNvSpPr/>
          <p:nvPr/>
        </p:nvSpPr>
        <p:spPr>
          <a:xfrm>
            <a:off x="2255520" y="3622513"/>
            <a:ext cx="9845041" cy="44769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Button Color - Down"/>
          <p:cNvSpPr/>
          <p:nvPr/>
        </p:nvSpPr>
        <p:spPr>
          <a:xfrm>
            <a:off x="2842033" y="1171417"/>
            <a:ext cx="8845346" cy="2128600"/>
          </a:xfrm>
          <a:prstGeom prst="rect">
            <a:avLst/>
          </a:prstGeom>
          <a:solidFill>
            <a:srgbClr val="FF5722"/>
          </a:solidFill>
          <a:ln w="38100">
            <a:solidFill>
              <a:srgbClr val="FF572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4800" b="1" dirty="0">
                <a:solidFill>
                  <a:schemeClr val="bg1"/>
                </a:solidFill>
                <a:latin typeface="Arial" panose="020B0604020202020204" pitchFamily="34" charset="0"/>
                <a:ea typeface="Verdana" panose="020B0604030504040204" pitchFamily="34" charset="0"/>
                <a:cs typeface="Arial" panose="020B0604020202020204" pitchFamily="34" charset="0"/>
              </a:rPr>
              <a:t>Домашнє завдання</a:t>
            </a:r>
            <a:endParaRPr lang="nl-NL" sz="4800" b="1"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
        <p:nvSpPr>
          <p:cNvPr id="24" name="Button Color - Down"/>
          <p:cNvSpPr/>
          <p:nvPr/>
        </p:nvSpPr>
        <p:spPr>
          <a:xfrm>
            <a:off x="1242729" y="3945013"/>
            <a:ext cx="12043954" cy="3361559"/>
          </a:xfrm>
          <a:prstGeom prst="rect">
            <a:avLst/>
          </a:prstGeom>
          <a:solidFill>
            <a:srgbClr val="FF5722"/>
          </a:solidFill>
          <a:ln w="38100">
            <a:solidFill>
              <a:srgbClr val="FF572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b="1" dirty="0" err="1">
                <a:solidFill>
                  <a:schemeClr val="bg1"/>
                </a:solidFill>
                <a:latin typeface="Arial" panose="020B0604020202020204" pitchFamily="34" charset="0"/>
                <a:ea typeface="Verdana" panose="020B0604030504040204" pitchFamily="34" charset="0"/>
                <a:cs typeface="Arial" panose="020B0604020202020204" pitchFamily="34" charset="0"/>
              </a:rPr>
              <a:t>Опрацювати</a:t>
            </a:r>
            <a:r>
              <a:rPr lang="ru-RU" sz="4800" b="1" dirty="0">
                <a:solidFill>
                  <a:schemeClr val="bg1"/>
                </a:solidFill>
                <a:latin typeface="Arial" panose="020B0604020202020204" pitchFamily="34" charset="0"/>
                <a:ea typeface="Verdana" panose="020B0604030504040204" pitchFamily="34" charset="0"/>
                <a:cs typeface="Arial" panose="020B0604020202020204" pitchFamily="34" charset="0"/>
              </a:rPr>
              <a:t> § 32,</a:t>
            </a:r>
          </a:p>
          <a:p>
            <a:pPr algn="ctr"/>
            <a:r>
              <a:rPr lang="ru-RU" sz="4800" b="1" dirty="0" err="1">
                <a:solidFill>
                  <a:schemeClr val="bg1"/>
                </a:solidFill>
                <a:latin typeface="Arial" panose="020B0604020202020204" pitchFamily="34" charset="0"/>
                <a:ea typeface="Verdana" panose="020B0604030504040204" pitchFamily="34" charset="0"/>
                <a:cs typeface="Arial" panose="020B0604020202020204" pitchFamily="34" charset="0"/>
              </a:rPr>
              <a:t>Розв</a:t>
            </a:r>
            <a:r>
              <a:rPr lang="en-US" sz="4800" b="1" dirty="0">
                <a:solidFill>
                  <a:schemeClr val="bg1"/>
                </a:solidFill>
                <a:latin typeface="Arial" panose="020B0604020202020204" pitchFamily="34" charset="0"/>
                <a:ea typeface="Verdana" panose="020B0604030504040204" pitchFamily="34" charset="0"/>
                <a:cs typeface="Arial" panose="020B0604020202020204" pitchFamily="34" charset="0"/>
              </a:rPr>
              <a:t>’</a:t>
            </a:r>
            <a:r>
              <a:rPr lang="ru-RU" sz="4800" b="1" dirty="0" err="1">
                <a:solidFill>
                  <a:schemeClr val="bg1"/>
                </a:solidFill>
                <a:latin typeface="Arial" panose="020B0604020202020204" pitchFamily="34" charset="0"/>
                <a:ea typeface="Verdana" panose="020B0604030504040204" pitchFamily="34" charset="0"/>
                <a:cs typeface="Arial" panose="020B0604020202020204" pitchFamily="34" charset="0"/>
              </a:rPr>
              <a:t>язати</a:t>
            </a:r>
            <a:r>
              <a:rPr lang="ru-RU" sz="4800" b="1"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ru-RU" sz="4800" b="1" dirty="0" err="1">
                <a:solidFill>
                  <a:schemeClr val="bg1"/>
                </a:solidFill>
                <a:latin typeface="Arial" panose="020B0604020202020204" pitchFamily="34" charset="0"/>
                <a:ea typeface="Verdana" panose="020B0604030504040204" pitchFamily="34" charset="0"/>
                <a:cs typeface="Arial" panose="020B0604020202020204" pitchFamily="34" charset="0"/>
              </a:rPr>
              <a:t>вправ</a:t>
            </a:r>
            <a:r>
              <a:rPr lang="uk-UA" sz="4800" b="1" dirty="0">
                <a:solidFill>
                  <a:schemeClr val="bg1"/>
                </a:solidFill>
                <a:latin typeface="Arial" panose="020B0604020202020204" pitchFamily="34" charset="0"/>
                <a:ea typeface="Verdana" panose="020B0604030504040204" pitchFamily="34" charset="0"/>
                <a:cs typeface="Arial" panose="020B0604020202020204" pitchFamily="34" charset="0"/>
              </a:rPr>
              <a:t>у</a:t>
            </a:r>
            <a:r>
              <a:rPr lang="ru-RU" sz="4800" b="1" dirty="0" smtClean="0">
                <a:solidFill>
                  <a:schemeClr val="bg1"/>
                </a:solidFill>
                <a:latin typeface="Arial" panose="020B0604020202020204" pitchFamily="34" charset="0"/>
                <a:ea typeface="Verdana" panose="020B0604030504040204" pitchFamily="34" charset="0"/>
                <a:cs typeface="Arial" panose="020B0604020202020204" pitchFamily="34" charset="0"/>
              </a:rPr>
              <a:t> </a:t>
            </a:r>
            <a:r>
              <a:rPr lang="ru-RU" sz="4800" b="1" dirty="0">
                <a:solidFill>
                  <a:schemeClr val="bg1"/>
                </a:solidFill>
                <a:latin typeface="Arial" panose="020B0604020202020204" pitchFamily="34" charset="0"/>
                <a:ea typeface="Verdana" panose="020B0604030504040204" pitchFamily="34" charset="0"/>
                <a:cs typeface="Arial" panose="020B0604020202020204" pitchFamily="34" charset="0"/>
              </a:rPr>
              <a:t>№ 32 (1, 2)</a:t>
            </a:r>
            <a:endParaRPr lang="uk-UA" sz="4800" b="1"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397156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500" fill="hold"/>
                                        <p:tgtEl>
                                          <p:spTgt spid="24"/>
                                        </p:tgtEl>
                                        <p:attrNameLst>
                                          <p:attrName>ppt_x</p:attrName>
                                        </p:attrNameLst>
                                      </p:cBhvr>
                                      <p:tavLst>
                                        <p:tav tm="0">
                                          <p:val>
                                            <p:strVal val="#ppt_x"/>
                                          </p:val>
                                        </p:tav>
                                        <p:tav tm="100000">
                                          <p:val>
                                            <p:strVal val="#ppt_x"/>
                                          </p:val>
                                        </p:tav>
                                      </p:tavLst>
                                    </p:anim>
                                    <p:anim calcmode="lin" valueType="num">
                                      <p:cBhvr additive="base">
                                        <p:cTn id="13"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увати 2"/>
          <p:cNvGrpSpPr/>
          <p:nvPr/>
        </p:nvGrpSpPr>
        <p:grpSpPr>
          <a:xfrm>
            <a:off x="124149" y="7366139"/>
            <a:ext cx="597960" cy="597960"/>
            <a:chOff x="250056" y="6952092"/>
            <a:chExt cx="863849" cy="863849"/>
          </a:xfrm>
        </p:grpSpPr>
        <p:sp>
          <p:nvSpPr>
            <p:cNvPr id="2" name="Овал 1"/>
            <p:cNvSpPr/>
            <p:nvPr/>
          </p:nvSpPr>
          <p:spPr>
            <a:xfrm>
              <a:off x="250056" y="6952092"/>
              <a:ext cx="863849" cy="863849"/>
            </a:xfrm>
            <a:prstGeom prst="ellipse">
              <a:avLst/>
            </a:prstGeom>
            <a:solidFill>
              <a:srgbClr val="0F303F"/>
            </a:solidFill>
            <a:ln>
              <a:solidFill>
                <a:srgbClr val="0F30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21" name="Picture 14">
              <a:hlinkClick r:id="" action="ppaction://hlinkshowjump?jump=previousslid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314586" y="7027419"/>
              <a:ext cx="724562" cy="713194"/>
            </a:xfrm>
            <a:prstGeom prst="rect">
              <a:avLst/>
            </a:prstGeom>
          </p:spPr>
        </p:pic>
      </p:grpSp>
      <p:sp>
        <p:nvSpPr>
          <p:cNvPr id="4" name="Rectangle 3"/>
          <p:cNvSpPr/>
          <p:nvPr/>
        </p:nvSpPr>
        <p:spPr>
          <a:xfrm>
            <a:off x="617" y="1"/>
            <a:ext cx="14398978" cy="988405"/>
          </a:xfrm>
          <a:prstGeom prst="rect">
            <a:avLst/>
          </a:prstGeom>
          <a:solidFill>
            <a:srgbClr val="0F303F"/>
          </a:solidFill>
          <a:ln>
            <a:solidFill>
              <a:srgbClr val="0F303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79906"/>
            <a:endParaRPr lang="en-GB" sz="1596" kern="0">
              <a:solidFill>
                <a:srgbClr val="009688"/>
              </a:solidFill>
            </a:endParaRPr>
          </a:p>
        </p:txBody>
      </p:sp>
      <p:sp>
        <p:nvSpPr>
          <p:cNvPr id="5" name="Title 1"/>
          <p:cNvSpPr>
            <a:spLocks noGrp="1"/>
          </p:cNvSpPr>
          <p:nvPr>
            <p:ph type="title"/>
          </p:nvPr>
        </p:nvSpPr>
        <p:spPr>
          <a:xfrm>
            <a:off x="423129" y="271511"/>
            <a:ext cx="12419118" cy="716898"/>
          </a:xfrm>
        </p:spPr>
        <p:txBody>
          <a:bodyPr>
            <a:noAutofit/>
          </a:bodyPr>
          <a:lstStyle/>
          <a:p>
            <a:r>
              <a:rPr lang="uk-UA" sz="4800" dirty="0">
                <a:solidFill>
                  <a:schemeClr val="bg1"/>
                </a:solidFill>
                <a:latin typeface="Arial" panose="020B0604020202020204" pitchFamily="34" charset="0"/>
                <a:ea typeface="Roboto" panose="02000000000000000000" pitchFamily="2" charset="0"/>
                <a:cs typeface="Arial" panose="020B0604020202020204" pitchFamily="34" charset="0"/>
              </a:rPr>
              <a:t>Проблемні питання</a:t>
            </a:r>
          </a:p>
        </p:txBody>
      </p:sp>
      <p:grpSp>
        <p:nvGrpSpPr>
          <p:cNvPr id="31" name="Групувати 30"/>
          <p:cNvGrpSpPr/>
          <p:nvPr/>
        </p:nvGrpSpPr>
        <p:grpSpPr>
          <a:xfrm rot="10800000">
            <a:off x="13681182" y="7366139"/>
            <a:ext cx="597960" cy="597960"/>
            <a:chOff x="250056" y="6952092"/>
            <a:chExt cx="863849" cy="863849"/>
          </a:xfrm>
        </p:grpSpPr>
        <p:sp>
          <p:nvSpPr>
            <p:cNvPr id="32" name="Овал 31"/>
            <p:cNvSpPr/>
            <p:nvPr/>
          </p:nvSpPr>
          <p:spPr>
            <a:xfrm>
              <a:off x="250056" y="6952092"/>
              <a:ext cx="863849" cy="863849"/>
            </a:xfrm>
            <a:prstGeom prst="ellipse">
              <a:avLst/>
            </a:prstGeom>
            <a:solidFill>
              <a:srgbClr val="0F303F"/>
            </a:solidFill>
            <a:ln>
              <a:solidFill>
                <a:srgbClr val="0F30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33" name="Picture 14">
              <a:hlinkClick r:id="" action="ppaction://hlinkshowjump?jump=nextslid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314586" y="7027419"/>
              <a:ext cx="724562" cy="713194"/>
            </a:xfrm>
            <a:prstGeom prst="rect">
              <a:avLst/>
            </a:prstGeom>
          </p:spPr>
        </p:pic>
      </p:grpSp>
      <p:sp>
        <p:nvSpPr>
          <p:cNvPr id="13" name="Button Color - Down">
            <a:extLst>
              <a:ext uri="{FF2B5EF4-FFF2-40B4-BE49-F238E27FC236}">
                <a16:creationId xmlns="" xmlns:a16="http://schemas.microsoft.com/office/drawing/2014/main" id="{254BC960-655D-4570-8BC2-4F689931CB12}"/>
              </a:ext>
            </a:extLst>
          </p:cNvPr>
          <p:cNvSpPr/>
          <p:nvPr/>
        </p:nvSpPr>
        <p:spPr>
          <a:xfrm>
            <a:off x="670362" y="1401974"/>
            <a:ext cx="6038909" cy="2647738"/>
          </a:xfrm>
          <a:prstGeom prst="rect">
            <a:avLst/>
          </a:prstGeom>
          <a:solidFill>
            <a:srgbClr val="0F303F"/>
          </a:solidFill>
          <a:ln w="38100">
            <a:solidFill>
              <a:srgbClr val="0F303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400" b="1" dirty="0" err="1">
                <a:solidFill>
                  <a:srgbClr val="FFFF00"/>
                </a:solidFill>
                <a:latin typeface="Arial" panose="020B0604020202020204" pitchFamily="34" charset="0"/>
                <a:cs typeface="Arial" panose="020B0604020202020204" pitchFamily="34" charset="0"/>
              </a:rPr>
              <a:t>Потягніть</a:t>
            </a:r>
            <a:r>
              <a:rPr lang="ru-RU" sz="4400" b="1" dirty="0">
                <a:solidFill>
                  <a:srgbClr val="FFFF00"/>
                </a:solidFill>
                <a:latin typeface="Arial" panose="020B0604020202020204" pitchFamily="34" charset="0"/>
                <a:cs typeface="Arial" panose="020B0604020202020204" pitchFamily="34" charset="0"/>
              </a:rPr>
              <a:t> </a:t>
            </a:r>
            <a:r>
              <a:rPr lang="ru-RU" sz="4400" b="1" dirty="0" err="1">
                <a:solidFill>
                  <a:srgbClr val="FFFF00"/>
                </a:solidFill>
                <a:latin typeface="Arial" panose="020B0604020202020204" pitchFamily="34" charset="0"/>
                <a:cs typeface="Arial" panose="020B0604020202020204" pitchFamily="34" charset="0"/>
              </a:rPr>
              <a:t>свого</a:t>
            </a:r>
            <a:r>
              <a:rPr lang="ru-RU" sz="4400" b="1" dirty="0">
                <a:solidFill>
                  <a:srgbClr val="FFFF00"/>
                </a:solidFill>
                <a:latin typeface="Arial" panose="020B0604020202020204" pitchFamily="34" charset="0"/>
                <a:cs typeface="Arial" panose="020B0604020202020204" pitchFamily="34" charset="0"/>
              </a:rPr>
              <a:t> </a:t>
            </a:r>
            <a:r>
              <a:rPr lang="ru-RU" sz="4400" b="1" dirty="0" err="1">
                <a:solidFill>
                  <a:srgbClr val="FFFF00"/>
                </a:solidFill>
                <a:latin typeface="Arial" panose="020B0604020202020204" pitchFamily="34" charset="0"/>
                <a:cs typeface="Arial" panose="020B0604020202020204" pitchFamily="34" charset="0"/>
              </a:rPr>
              <a:t>товариша</a:t>
            </a:r>
            <a:r>
              <a:rPr lang="ru-RU" sz="4400" b="1" dirty="0">
                <a:solidFill>
                  <a:srgbClr val="FFFF00"/>
                </a:solidFill>
                <a:latin typeface="Arial" panose="020B0604020202020204" pitchFamily="34" charset="0"/>
                <a:cs typeface="Arial" panose="020B0604020202020204" pitchFamily="34" charset="0"/>
              </a:rPr>
              <a:t> за руку</a:t>
            </a:r>
            <a:r>
              <a:rPr lang="ru-RU" sz="4400" b="1" dirty="0">
                <a:solidFill>
                  <a:schemeClr val="bg1"/>
                </a:solidFill>
                <a:latin typeface="Arial" panose="020B0604020202020204" pitchFamily="34" charset="0"/>
                <a:cs typeface="Arial" panose="020B0604020202020204" pitchFamily="34" charset="0"/>
              </a:rPr>
              <a:t>, стоячи на гладенькому </a:t>
            </a:r>
            <a:r>
              <a:rPr lang="ru-RU" sz="4400" b="1" dirty="0" err="1">
                <a:solidFill>
                  <a:schemeClr val="bg1"/>
                </a:solidFill>
                <a:latin typeface="Arial" panose="020B0604020202020204" pitchFamily="34" charset="0"/>
                <a:cs typeface="Arial" panose="020B0604020202020204" pitchFamily="34" charset="0"/>
              </a:rPr>
              <a:t>льоду</a:t>
            </a:r>
            <a:endParaRPr lang="uk-UA" sz="4400" b="1" dirty="0">
              <a:solidFill>
                <a:schemeClr val="bg1"/>
              </a:solidFill>
              <a:latin typeface="Arial" panose="020B0604020202020204" pitchFamily="34" charset="0"/>
              <a:cs typeface="Arial" panose="020B0604020202020204" pitchFamily="34" charset="0"/>
            </a:endParaRPr>
          </a:p>
        </p:txBody>
      </p:sp>
      <p:sp>
        <p:nvSpPr>
          <p:cNvPr id="16" name="Button Color - Down">
            <a:extLst>
              <a:ext uri="{FF2B5EF4-FFF2-40B4-BE49-F238E27FC236}">
                <a16:creationId xmlns="" xmlns:a16="http://schemas.microsoft.com/office/drawing/2014/main" id="{880EEA1A-3569-4F40-9FD4-D813E50CD0D7}"/>
              </a:ext>
            </a:extLst>
          </p:cNvPr>
          <p:cNvSpPr/>
          <p:nvPr/>
        </p:nvSpPr>
        <p:spPr>
          <a:xfrm>
            <a:off x="670361" y="4303740"/>
            <a:ext cx="6038909" cy="1271815"/>
          </a:xfrm>
          <a:prstGeom prst="rect">
            <a:avLst/>
          </a:prstGeom>
          <a:solidFill>
            <a:srgbClr val="0F303F"/>
          </a:solidFill>
          <a:ln w="38100">
            <a:solidFill>
              <a:srgbClr val="0F303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4400" b="1" dirty="0">
                <a:solidFill>
                  <a:schemeClr val="bg1"/>
                </a:solidFill>
                <a:latin typeface="Arial" panose="020B0604020202020204" pitchFamily="34" charset="0"/>
                <a:cs typeface="Arial" panose="020B0604020202020204" pitchFamily="34" charset="0"/>
              </a:rPr>
              <a:t>Хто зрушить із місця? </a:t>
            </a:r>
          </a:p>
        </p:txBody>
      </p:sp>
      <p:sp>
        <p:nvSpPr>
          <p:cNvPr id="14" name="Button Color - Down">
            <a:extLst>
              <a:ext uri="{FF2B5EF4-FFF2-40B4-BE49-F238E27FC236}">
                <a16:creationId xmlns="" xmlns:a16="http://schemas.microsoft.com/office/drawing/2014/main" id="{E566B362-EA9C-4172-BAD7-1CC95A080465}"/>
              </a:ext>
            </a:extLst>
          </p:cNvPr>
          <p:cNvSpPr/>
          <p:nvPr/>
        </p:nvSpPr>
        <p:spPr>
          <a:xfrm>
            <a:off x="670360" y="5829583"/>
            <a:ext cx="6038909" cy="1271815"/>
          </a:xfrm>
          <a:prstGeom prst="rect">
            <a:avLst/>
          </a:prstGeom>
          <a:solidFill>
            <a:srgbClr val="0F303F"/>
          </a:solidFill>
          <a:ln w="38100">
            <a:solidFill>
              <a:srgbClr val="0F303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4400" b="1" dirty="0">
                <a:solidFill>
                  <a:schemeClr val="bg1"/>
                </a:solidFill>
                <a:latin typeface="Arial" panose="020B0604020202020204" pitchFamily="34" charset="0"/>
                <a:cs typeface="Arial" panose="020B0604020202020204" pitchFamily="34" charset="0"/>
              </a:rPr>
              <a:t>Обидва? А чому? </a:t>
            </a:r>
          </a:p>
        </p:txBody>
      </p:sp>
      <p:pic>
        <p:nvPicPr>
          <p:cNvPr id="3076" name="Picture 4" descr="Пов’язане зображення">
            <a:extLst>
              <a:ext uri="{FF2B5EF4-FFF2-40B4-BE49-F238E27FC236}">
                <a16:creationId xmlns="" xmlns:a16="http://schemas.microsoft.com/office/drawing/2014/main" id="{D17B53D1-4F9C-4FC5-A3D3-11B8B38426B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1785"/>
          <a:stretch/>
        </p:blipFill>
        <p:spPr bwMode="auto">
          <a:xfrm>
            <a:off x="7095632" y="2058500"/>
            <a:ext cx="6634219" cy="4490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9122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076"/>
                                        </p:tgtEl>
                                        <p:attrNameLst>
                                          <p:attrName>style.visibility</p:attrName>
                                        </p:attrNameLst>
                                      </p:cBhvr>
                                      <p:to>
                                        <p:strVal val="visible"/>
                                      </p:to>
                                    </p:set>
                                    <p:animEffect transition="in" filter="fade">
                                      <p:cBhvr>
                                        <p:cTn id="11" dur="1000"/>
                                        <p:tgtEl>
                                          <p:spTgt spid="3076"/>
                                        </p:tgtEl>
                                      </p:cBhvr>
                                    </p:animEffect>
                                    <p:anim calcmode="lin" valueType="num">
                                      <p:cBhvr>
                                        <p:cTn id="12" dur="1000" fill="hold"/>
                                        <p:tgtEl>
                                          <p:spTgt spid="3076"/>
                                        </p:tgtEl>
                                        <p:attrNameLst>
                                          <p:attrName>ppt_x</p:attrName>
                                        </p:attrNameLst>
                                      </p:cBhvr>
                                      <p:tavLst>
                                        <p:tav tm="0">
                                          <p:val>
                                            <p:strVal val="#ppt_x"/>
                                          </p:val>
                                        </p:tav>
                                        <p:tav tm="100000">
                                          <p:val>
                                            <p:strVal val="#ppt_x"/>
                                          </p:val>
                                        </p:tav>
                                      </p:tavLst>
                                    </p:anim>
                                    <p:anim calcmode="lin" valueType="num">
                                      <p:cBhvr>
                                        <p:cTn id="13" dur="1000" fill="hold"/>
                                        <p:tgtEl>
                                          <p:spTgt spid="3076"/>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left)">
                                      <p:cBhvr>
                                        <p:cTn id="18" dur="500"/>
                                        <p:tgtEl>
                                          <p:spTgt spid="16"/>
                                        </p:tgtEl>
                                      </p:cBhvr>
                                    </p:animEffect>
                                  </p:childTnLst>
                                </p:cTn>
                              </p:par>
                            </p:childTnLst>
                          </p:cTn>
                        </p:par>
                        <p:par>
                          <p:cTn id="19" fill="hold">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увати 2"/>
          <p:cNvGrpSpPr/>
          <p:nvPr/>
        </p:nvGrpSpPr>
        <p:grpSpPr>
          <a:xfrm>
            <a:off x="124149" y="7366139"/>
            <a:ext cx="597960" cy="597960"/>
            <a:chOff x="250056" y="6952092"/>
            <a:chExt cx="863849" cy="863849"/>
          </a:xfrm>
        </p:grpSpPr>
        <p:sp>
          <p:nvSpPr>
            <p:cNvPr id="2" name="Овал 1"/>
            <p:cNvSpPr/>
            <p:nvPr/>
          </p:nvSpPr>
          <p:spPr>
            <a:xfrm>
              <a:off x="250056" y="6952092"/>
              <a:ext cx="863849" cy="863849"/>
            </a:xfrm>
            <a:prstGeom prst="ellipse">
              <a:avLst/>
            </a:prstGeom>
            <a:solidFill>
              <a:srgbClr val="0F303F"/>
            </a:solidFill>
            <a:ln>
              <a:solidFill>
                <a:srgbClr val="0F30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21" name="Picture 14">
              <a:hlinkClick r:id="" action="ppaction://hlinkshowjump?jump=previousslid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314586" y="7027419"/>
              <a:ext cx="724562" cy="713194"/>
            </a:xfrm>
            <a:prstGeom prst="rect">
              <a:avLst/>
            </a:prstGeom>
          </p:spPr>
        </p:pic>
      </p:grpSp>
      <p:sp>
        <p:nvSpPr>
          <p:cNvPr id="4" name="Rectangle 3"/>
          <p:cNvSpPr/>
          <p:nvPr/>
        </p:nvSpPr>
        <p:spPr>
          <a:xfrm>
            <a:off x="617" y="1"/>
            <a:ext cx="14398978" cy="988405"/>
          </a:xfrm>
          <a:prstGeom prst="rect">
            <a:avLst/>
          </a:prstGeom>
          <a:solidFill>
            <a:srgbClr val="0F303F"/>
          </a:solidFill>
          <a:ln>
            <a:solidFill>
              <a:srgbClr val="0F303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79906"/>
            <a:endParaRPr lang="en-GB" sz="1596" kern="0">
              <a:solidFill>
                <a:srgbClr val="009688"/>
              </a:solidFill>
            </a:endParaRPr>
          </a:p>
        </p:txBody>
      </p:sp>
      <p:sp>
        <p:nvSpPr>
          <p:cNvPr id="5" name="Title 1"/>
          <p:cNvSpPr>
            <a:spLocks noGrp="1"/>
          </p:cNvSpPr>
          <p:nvPr>
            <p:ph type="title"/>
          </p:nvPr>
        </p:nvSpPr>
        <p:spPr>
          <a:xfrm>
            <a:off x="423129" y="271511"/>
            <a:ext cx="12419118" cy="716898"/>
          </a:xfrm>
        </p:spPr>
        <p:txBody>
          <a:bodyPr>
            <a:noAutofit/>
          </a:bodyPr>
          <a:lstStyle/>
          <a:p>
            <a:r>
              <a:rPr lang="uk-UA" sz="4800" dirty="0">
                <a:solidFill>
                  <a:schemeClr val="bg1"/>
                </a:solidFill>
                <a:latin typeface="Arial" panose="020B0604020202020204" pitchFamily="34" charset="0"/>
                <a:ea typeface="Roboto" panose="02000000000000000000" pitchFamily="2" charset="0"/>
                <a:cs typeface="Arial" panose="020B0604020202020204" pitchFamily="34" charset="0"/>
              </a:rPr>
              <a:t>Проблемні питання</a:t>
            </a:r>
          </a:p>
        </p:txBody>
      </p:sp>
      <p:grpSp>
        <p:nvGrpSpPr>
          <p:cNvPr id="31" name="Групувати 30"/>
          <p:cNvGrpSpPr/>
          <p:nvPr/>
        </p:nvGrpSpPr>
        <p:grpSpPr>
          <a:xfrm rot="10800000">
            <a:off x="13681182" y="7366139"/>
            <a:ext cx="597960" cy="597960"/>
            <a:chOff x="250056" y="6952092"/>
            <a:chExt cx="863849" cy="863849"/>
          </a:xfrm>
        </p:grpSpPr>
        <p:sp>
          <p:nvSpPr>
            <p:cNvPr id="32" name="Овал 31"/>
            <p:cNvSpPr/>
            <p:nvPr/>
          </p:nvSpPr>
          <p:spPr>
            <a:xfrm>
              <a:off x="250056" y="6952092"/>
              <a:ext cx="863849" cy="863849"/>
            </a:xfrm>
            <a:prstGeom prst="ellipse">
              <a:avLst/>
            </a:prstGeom>
            <a:solidFill>
              <a:srgbClr val="0F303F"/>
            </a:solidFill>
            <a:ln>
              <a:solidFill>
                <a:srgbClr val="0F30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33" name="Picture 14">
              <a:hlinkClick r:id="" action="ppaction://hlinkshowjump?jump=nextslid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314586" y="7027419"/>
              <a:ext cx="724562" cy="713194"/>
            </a:xfrm>
            <a:prstGeom prst="rect">
              <a:avLst/>
            </a:prstGeom>
          </p:spPr>
        </p:pic>
      </p:grpSp>
      <p:sp>
        <p:nvSpPr>
          <p:cNvPr id="13" name="Button Color - Down">
            <a:extLst>
              <a:ext uri="{FF2B5EF4-FFF2-40B4-BE49-F238E27FC236}">
                <a16:creationId xmlns="" xmlns:a16="http://schemas.microsoft.com/office/drawing/2014/main" id="{254BC960-655D-4570-8BC2-4F689931CB12}"/>
              </a:ext>
            </a:extLst>
          </p:cNvPr>
          <p:cNvSpPr/>
          <p:nvPr/>
        </p:nvSpPr>
        <p:spPr>
          <a:xfrm>
            <a:off x="1047341" y="2725843"/>
            <a:ext cx="5640766" cy="2647738"/>
          </a:xfrm>
          <a:prstGeom prst="rect">
            <a:avLst/>
          </a:prstGeom>
          <a:solidFill>
            <a:srgbClr val="0F303F"/>
          </a:solidFill>
          <a:ln w="38100">
            <a:solidFill>
              <a:srgbClr val="0F303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400" b="1" dirty="0" err="1">
                <a:solidFill>
                  <a:schemeClr val="bg1"/>
                </a:solidFill>
                <a:latin typeface="Arial" panose="020B0604020202020204" pitchFamily="34" charset="0"/>
                <a:cs typeface="Arial" panose="020B0604020202020204" pitchFamily="34" charset="0"/>
              </a:rPr>
              <a:t>Чи</a:t>
            </a:r>
            <a:r>
              <a:rPr lang="ru-RU" sz="4400" b="1" dirty="0">
                <a:solidFill>
                  <a:schemeClr val="bg1"/>
                </a:solidFill>
                <a:latin typeface="Arial" panose="020B0604020202020204" pitchFamily="34" charset="0"/>
                <a:cs typeface="Arial" panose="020B0604020202020204" pitchFamily="34" charset="0"/>
              </a:rPr>
              <a:t> </a:t>
            </a:r>
            <a:r>
              <a:rPr lang="ru-RU" sz="4400" b="1" dirty="0" err="1">
                <a:solidFill>
                  <a:schemeClr val="bg1"/>
                </a:solidFill>
                <a:latin typeface="Arial" panose="020B0604020202020204" pitchFamily="34" charset="0"/>
                <a:cs typeface="Arial" panose="020B0604020202020204" pitchFamily="34" charset="0"/>
              </a:rPr>
              <a:t>зможете</a:t>
            </a:r>
            <a:r>
              <a:rPr lang="ru-RU" sz="4400" b="1" dirty="0">
                <a:solidFill>
                  <a:schemeClr val="bg1"/>
                </a:solidFill>
                <a:latin typeface="Arial" panose="020B0604020202020204" pitchFamily="34" charset="0"/>
                <a:cs typeface="Arial" panose="020B0604020202020204" pitchFamily="34" charset="0"/>
              </a:rPr>
              <a:t> </a:t>
            </a:r>
            <a:r>
              <a:rPr lang="ru-RU" sz="4400" b="1" dirty="0" err="1">
                <a:solidFill>
                  <a:schemeClr val="bg1"/>
                </a:solidFill>
                <a:latin typeface="Arial" panose="020B0604020202020204" pitchFamily="34" charset="0"/>
                <a:cs typeface="Arial" panose="020B0604020202020204" pitchFamily="34" charset="0"/>
              </a:rPr>
              <a:t>ви</a:t>
            </a:r>
            <a:r>
              <a:rPr lang="ru-RU" sz="4400" b="1" dirty="0">
                <a:solidFill>
                  <a:schemeClr val="bg1"/>
                </a:solidFill>
                <a:latin typeface="Arial" panose="020B0604020202020204" pitchFamily="34" charset="0"/>
                <a:cs typeface="Arial" panose="020B0604020202020204" pitchFamily="34" charset="0"/>
              </a:rPr>
              <a:t>, </a:t>
            </a:r>
            <a:r>
              <a:rPr lang="ru-RU" sz="4400" b="1" dirty="0" err="1">
                <a:solidFill>
                  <a:srgbClr val="FFFF00"/>
                </a:solidFill>
                <a:latin typeface="Arial" panose="020B0604020202020204" pitchFamily="34" charset="0"/>
                <a:cs typeface="Arial" panose="020B0604020202020204" pitchFamily="34" charset="0"/>
              </a:rPr>
              <a:t>вхопившись</a:t>
            </a:r>
            <a:r>
              <a:rPr lang="ru-RU" sz="4400" b="1" dirty="0">
                <a:solidFill>
                  <a:srgbClr val="FFFF00"/>
                </a:solidFill>
                <a:latin typeface="Arial" panose="020B0604020202020204" pitchFamily="34" charset="0"/>
                <a:cs typeface="Arial" panose="020B0604020202020204" pitchFamily="34" charset="0"/>
              </a:rPr>
              <a:t> за </a:t>
            </a:r>
            <a:r>
              <a:rPr lang="ru-RU" sz="4400" b="1" dirty="0" err="1">
                <a:solidFill>
                  <a:srgbClr val="FFFF00"/>
                </a:solidFill>
                <a:latin typeface="Arial" panose="020B0604020202020204" pitchFamily="34" charset="0"/>
                <a:cs typeface="Arial" panose="020B0604020202020204" pitchFamily="34" charset="0"/>
              </a:rPr>
              <a:t>волосся</a:t>
            </a:r>
            <a:r>
              <a:rPr lang="ru-RU" sz="4400" b="1" dirty="0">
                <a:solidFill>
                  <a:srgbClr val="FFFF00"/>
                </a:solidFill>
                <a:latin typeface="Arial" panose="020B0604020202020204" pitchFamily="34" charset="0"/>
                <a:cs typeface="Arial" panose="020B0604020202020204" pitchFamily="34" charset="0"/>
              </a:rPr>
              <a:t>, </a:t>
            </a:r>
            <a:r>
              <a:rPr lang="ru-RU" sz="4400" b="1" dirty="0" err="1">
                <a:solidFill>
                  <a:srgbClr val="FFFF00"/>
                </a:solidFill>
                <a:latin typeface="Arial" panose="020B0604020202020204" pitchFamily="34" charset="0"/>
                <a:cs typeface="Arial" panose="020B0604020202020204" pitchFamily="34" charset="0"/>
              </a:rPr>
              <a:t>витягти</a:t>
            </a:r>
            <a:r>
              <a:rPr lang="ru-RU" sz="4400" b="1" dirty="0">
                <a:solidFill>
                  <a:srgbClr val="FFFF00"/>
                </a:solidFill>
                <a:latin typeface="Arial" panose="020B0604020202020204" pitchFamily="34" charset="0"/>
                <a:cs typeface="Arial" panose="020B0604020202020204" pitchFamily="34" charset="0"/>
              </a:rPr>
              <a:t> себе з води? </a:t>
            </a:r>
            <a:endParaRPr lang="uk-UA" sz="4400" b="1" dirty="0">
              <a:solidFill>
                <a:srgbClr val="FFFF00"/>
              </a:solidFill>
              <a:latin typeface="Arial" panose="020B0604020202020204" pitchFamily="34" charset="0"/>
              <a:cs typeface="Arial" panose="020B0604020202020204" pitchFamily="34" charset="0"/>
            </a:endParaRPr>
          </a:p>
        </p:txBody>
      </p:sp>
      <p:pic>
        <p:nvPicPr>
          <p:cNvPr id="4098" name="Picture 2" descr="Результат пошуку зображень за запитом &quot;барон мюнхгаузен из болота&quot;">
            <a:extLst>
              <a:ext uri="{FF2B5EF4-FFF2-40B4-BE49-F238E27FC236}">
                <a16:creationId xmlns="" xmlns:a16="http://schemas.microsoft.com/office/drawing/2014/main" id="{4A103DCA-1C10-476D-851E-61608F3A0F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62139" y="1259916"/>
            <a:ext cx="5336453" cy="6433776"/>
          </a:xfrm>
          <a:prstGeom prst="rect">
            <a:avLst/>
          </a:prstGeom>
          <a:noFill/>
          <a:extLst>
            <a:ext uri="{909E8E84-426E-40DD-AFC4-6F175D3DCCD1}">
              <a14:hiddenFill xmlns:a14="http://schemas.microsoft.com/office/drawing/2010/main">
                <a:solidFill>
                  <a:srgbClr val="FFFFFF"/>
                </a:solidFill>
              </a14:hiddenFill>
            </a:ext>
          </a:extLst>
        </p:spPr>
      </p:pic>
      <p:sp>
        <p:nvSpPr>
          <p:cNvPr id="15" name="Button Color - Down">
            <a:extLst>
              <a:ext uri="{FF2B5EF4-FFF2-40B4-BE49-F238E27FC236}">
                <a16:creationId xmlns="" xmlns:a16="http://schemas.microsoft.com/office/drawing/2014/main" id="{BD712B47-F1A7-4DC1-874C-95ED7AA3A109}"/>
              </a:ext>
            </a:extLst>
          </p:cNvPr>
          <p:cNvSpPr/>
          <p:nvPr/>
        </p:nvSpPr>
        <p:spPr>
          <a:xfrm>
            <a:off x="8618495" y="6701625"/>
            <a:ext cx="3788654" cy="1329027"/>
          </a:xfrm>
          <a:prstGeom prst="rect">
            <a:avLst/>
          </a:prstGeom>
          <a:solidFill>
            <a:srgbClr val="2E7E32"/>
          </a:solidFill>
          <a:ln w="38100">
            <a:solidFill>
              <a:srgbClr val="2E7E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4000" b="1" dirty="0">
                <a:latin typeface="Arial" panose="020B0604020202020204" pitchFamily="34" charset="0"/>
                <a:cs typeface="Arial" panose="020B0604020202020204" pitchFamily="34" charset="0"/>
              </a:rPr>
              <a:t>Барон Мюнхгаузен</a:t>
            </a:r>
          </a:p>
        </p:txBody>
      </p:sp>
    </p:spTree>
    <p:extLst>
      <p:ext uri="{BB962C8B-B14F-4D97-AF65-F5344CB8AC3E}">
        <p14:creationId xmlns:p14="http://schemas.microsoft.com/office/powerpoint/2010/main" val="68635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098"/>
                                        </p:tgtEl>
                                        <p:attrNameLst>
                                          <p:attrName>style.visibility</p:attrName>
                                        </p:attrNameLst>
                                      </p:cBhvr>
                                      <p:to>
                                        <p:strVal val="visible"/>
                                      </p:to>
                                    </p:set>
                                    <p:animEffect transition="in" filter="fade">
                                      <p:cBhvr>
                                        <p:cTn id="11" dur="1000"/>
                                        <p:tgtEl>
                                          <p:spTgt spid="4098"/>
                                        </p:tgtEl>
                                      </p:cBhvr>
                                    </p:animEffect>
                                    <p:anim calcmode="lin" valueType="num">
                                      <p:cBhvr>
                                        <p:cTn id="12" dur="1000" fill="hold"/>
                                        <p:tgtEl>
                                          <p:spTgt spid="4098"/>
                                        </p:tgtEl>
                                        <p:attrNameLst>
                                          <p:attrName>ppt_x</p:attrName>
                                        </p:attrNameLst>
                                      </p:cBhvr>
                                      <p:tavLst>
                                        <p:tav tm="0">
                                          <p:val>
                                            <p:strVal val="#ppt_x"/>
                                          </p:val>
                                        </p:tav>
                                        <p:tav tm="100000">
                                          <p:val>
                                            <p:strVal val="#ppt_x"/>
                                          </p:val>
                                        </p:tav>
                                      </p:tavLst>
                                    </p:anim>
                                    <p:anim calcmode="lin" valueType="num">
                                      <p:cBhvr>
                                        <p:cTn id="13" dur="1000" fill="hold"/>
                                        <p:tgtEl>
                                          <p:spTgt spid="409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увати 2"/>
          <p:cNvGrpSpPr/>
          <p:nvPr/>
        </p:nvGrpSpPr>
        <p:grpSpPr>
          <a:xfrm>
            <a:off x="124149" y="7366139"/>
            <a:ext cx="597960" cy="597960"/>
            <a:chOff x="250056" y="6952092"/>
            <a:chExt cx="863849" cy="863849"/>
          </a:xfrm>
        </p:grpSpPr>
        <p:sp>
          <p:nvSpPr>
            <p:cNvPr id="2" name="Овал 1"/>
            <p:cNvSpPr/>
            <p:nvPr/>
          </p:nvSpPr>
          <p:spPr>
            <a:xfrm>
              <a:off x="250056" y="6952092"/>
              <a:ext cx="863849" cy="863849"/>
            </a:xfrm>
            <a:prstGeom prst="ellipse">
              <a:avLst/>
            </a:prstGeom>
            <a:solidFill>
              <a:srgbClr val="0F303F"/>
            </a:solidFill>
            <a:ln>
              <a:solidFill>
                <a:srgbClr val="0F30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21" name="Picture 14">
              <a:hlinkClick r:id="" action="ppaction://hlinkshowjump?jump=previousslid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314586" y="7027419"/>
              <a:ext cx="724562" cy="713194"/>
            </a:xfrm>
            <a:prstGeom prst="rect">
              <a:avLst/>
            </a:prstGeom>
          </p:spPr>
        </p:pic>
      </p:grpSp>
      <p:sp>
        <p:nvSpPr>
          <p:cNvPr id="4" name="Rectangle 3"/>
          <p:cNvSpPr/>
          <p:nvPr/>
        </p:nvSpPr>
        <p:spPr>
          <a:xfrm>
            <a:off x="617" y="1"/>
            <a:ext cx="14398978" cy="988405"/>
          </a:xfrm>
          <a:prstGeom prst="rect">
            <a:avLst/>
          </a:prstGeom>
          <a:solidFill>
            <a:srgbClr val="0F303F"/>
          </a:solidFill>
          <a:ln>
            <a:solidFill>
              <a:srgbClr val="0F303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79906"/>
            <a:endParaRPr lang="en-GB" sz="1596" kern="0">
              <a:solidFill>
                <a:srgbClr val="009688"/>
              </a:solidFill>
            </a:endParaRPr>
          </a:p>
        </p:txBody>
      </p:sp>
      <p:sp>
        <p:nvSpPr>
          <p:cNvPr id="5" name="Title 1"/>
          <p:cNvSpPr>
            <a:spLocks noGrp="1"/>
          </p:cNvSpPr>
          <p:nvPr>
            <p:ph type="title"/>
          </p:nvPr>
        </p:nvSpPr>
        <p:spPr>
          <a:xfrm>
            <a:off x="423129" y="271511"/>
            <a:ext cx="12419118" cy="716898"/>
          </a:xfrm>
        </p:spPr>
        <p:txBody>
          <a:bodyPr>
            <a:noAutofit/>
          </a:bodyPr>
          <a:lstStyle/>
          <a:p>
            <a:r>
              <a:rPr lang="uk-UA" sz="4800" dirty="0">
                <a:solidFill>
                  <a:schemeClr val="bg1"/>
                </a:solidFill>
                <a:latin typeface="Arial" panose="020B0604020202020204" pitchFamily="34" charset="0"/>
                <a:ea typeface="Roboto" panose="02000000000000000000" pitchFamily="2" charset="0"/>
                <a:cs typeface="Arial" panose="020B0604020202020204" pitchFamily="34" charset="0"/>
              </a:rPr>
              <a:t>Третій закон Ньютона</a:t>
            </a:r>
          </a:p>
        </p:txBody>
      </p:sp>
      <p:grpSp>
        <p:nvGrpSpPr>
          <p:cNvPr id="31" name="Групувати 30"/>
          <p:cNvGrpSpPr/>
          <p:nvPr/>
        </p:nvGrpSpPr>
        <p:grpSpPr>
          <a:xfrm rot="10800000">
            <a:off x="13681182" y="7366139"/>
            <a:ext cx="597960" cy="597960"/>
            <a:chOff x="250056" y="6952092"/>
            <a:chExt cx="863849" cy="863849"/>
          </a:xfrm>
        </p:grpSpPr>
        <p:sp>
          <p:nvSpPr>
            <p:cNvPr id="32" name="Овал 31"/>
            <p:cNvSpPr/>
            <p:nvPr/>
          </p:nvSpPr>
          <p:spPr>
            <a:xfrm>
              <a:off x="250056" y="6952092"/>
              <a:ext cx="863849" cy="863849"/>
            </a:xfrm>
            <a:prstGeom prst="ellipse">
              <a:avLst/>
            </a:prstGeom>
            <a:solidFill>
              <a:srgbClr val="0F303F"/>
            </a:solidFill>
            <a:ln>
              <a:solidFill>
                <a:srgbClr val="0F30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33" name="Picture 14">
              <a:hlinkClick r:id="" action="ppaction://hlinkshowjump?jump=nextslid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314586" y="7027419"/>
              <a:ext cx="724562" cy="713194"/>
            </a:xfrm>
            <a:prstGeom prst="rect">
              <a:avLst/>
            </a:prstGeom>
          </p:spPr>
        </p:pic>
      </p:grpSp>
      <p:sp>
        <p:nvSpPr>
          <p:cNvPr id="15" name="Button Color - Down">
            <a:extLst>
              <a:ext uri="{FF2B5EF4-FFF2-40B4-BE49-F238E27FC236}">
                <a16:creationId xmlns="" xmlns:a16="http://schemas.microsoft.com/office/drawing/2014/main" id="{BD712B47-F1A7-4DC1-874C-95ED7AA3A109}"/>
              </a:ext>
            </a:extLst>
          </p:cNvPr>
          <p:cNvSpPr/>
          <p:nvPr/>
        </p:nvSpPr>
        <p:spPr>
          <a:xfrm>
            <a:off x="670362" y="3546764"/>
            <a:ext cx="5535294" cy="2239452"/>
          </a:xfrm>
          <a:prstGeom prst="rect">
            <a:avLst/>
          </a:prstGeom>
          <a:solidFill>
            <a:srgbClr val="2E7E32"/>
          </a:solidFill>
          <a:ln w="38100">
            <a:solidFill>
              <a:srgbClr val="2E7E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400" b="1" dirty="0">
                <a:latin typeface="Arial" panose="020B0604020202020204" pitchFamily="34" charset="0"/>
                <a:cs typeface="Arial" panose="020B0604020202020204" pitchFamily="34" charset="0"/>
              </a:rPr>
              <a:t>У </a:t>
            </a:r>
            <a:r>
              <a:rPr lang="ru-RU" sz="4400" b="1" dirty="0" err="1">
                <a:latin typeface="Arial" panose="020B0604020202020204" pitchFamily="34" charset="0"/>
                <a:cs typeface="Arial" panose="020B0604020202020204" pitchFamily="34" charset="0"/>
              </a:rPr>
              <a:t>природі</a:t>
            </a:r>
            <a:r>
              <a:rPr lang="ru-RU" sz="4400" b="1" dirty="0">
                <a:latin typeface="Arial" panose="020B0604020202020204" pitchFamily="34" charset="0"/>
                <a:cs typeface="Arial" panose="020B0604020202020204" pitchFamily="34" charset="0"/>
              </a:rPr>
              <a:t> </a:t>
            </a:r>
            <a:r>
              <a:rPr lang="ru-RU" sz="4400" b="1" dirty="0" err="1">
                <a:solidFill>
                  <a:srgbClr val="FFFF00"/>
                </a:solidFill>
                <a:latin typeface="Arial" panose="020B0604020202020204" pitchFamily="34" charset="0"/>
                <a:cs typeface="Arial" panose="020B0604020202020204" pitchFamily="34" charset="0"/>
              </a:rPr>
              <a:t>тіла</a:t>
            </a:r>
            <a:r>
              <a:rPr lang="ru-RU" sz="4400" b="1" dirty="0">
                <a:solidFill>
                  <a:srgbClr val="FFFF00"/>
                </a:solidFill>
                <a:latin typeface="Arial" panose="020B0604020202020204" pitchFamily="34" charset="0"/>
                <a:cs typeface="Arial" panose="020B0604020202020204" pitchFamily="34" charset="0"/>
              </a:rPr>
              <a:t> </a:t>
            </a:r>
            <a:r>
              <a:rPr lang="ru-RU" sz="4400" b="1" dirty="0" err="1">
                <a:solidFill>
                  <a:srgbClr val="FFFF00"/>
                </a:solidFill>
                <a:latin typeface="Arial" panose="020B0604020202020204" pitchFamily="34" charset="0"/>
                <a:cs typeface="Arial" panose="020B0604020202020204" pitchFamily="34" charset="0"/>
              </a:rPr>
              <a:t>взаємодіють</a:t>
            </a:r>
            <a:r>
              <a:rPr lang="ru-RU" sz="4400" b="1" dirty="0">
                <a:solidFill>
                  <a:srgbClr val="FFFF00"/>
                </a:solidFill>
                <a:latin typeface="Arial" panose="020B0604020202020204" pitchFamily="34" charset="0"/>
                <a:cs typeface="Arial" panose="020B0604020202020204" pitchFamily="34" charset="0"/>
              </a:rPr>
              <a:t> </a:t>
            </a:r>
            <a:r>
              <a:rPr lang="ru-RU" sz="4400" b="1" dirty="0" err="1">
                <a:solidFill>
                  <a:srgbClr val="FFFF00"/>
                </a:solidFill>
                <a:latin typeface="Arial" panose="020B0604020202020204" pitchFamily="34" charset="0"/>
                <a:cs typeface="Arial" panose="020B0604020202020204" pitchFamily="34" charset="0"/>
              </a:rPr>
              <a:t>між</a:t>
            </a:r>
            <a:r>
              <a:rPr lang="ru-RU" sz="4400" b="1" dirty="0">
                <a:solidFill>
                  <a:srgbClr val="FFFF00"/>
                </a:solidFill>
                <a:latin typeface="Arial" panose="020B0604020202020204" pitchFamily="34" charset="0"/>
                <a:cs typeface="Arial" panose="020B0604020202020204" pitchFamily="34" charset="0"/>
              </a:rPr>
              <a:t> собою </a:t>
            </a:r>
            <a:endParaRPr lang="uk-UA" sz="4400" b="1" dirty="0">
              <a:solidFill>
                <a:srgbClr val="FFFF00"/>
              </a:solidFill>
              <a:latin typeface="Arial" panose="020B0604020202020204" pitchFamily="34" charset="0"/>
              <a:cs typeface="Arial" panose="020B0604020202020204" pitchFamily="34" charset="0"/>
            </a:endParaRPr>
          </a:p>
        </p:txBody>
      </p:sp>
      <p:sp>
        <p:nvSpPr>
          <p:cNvPr id="14" name="Button Color - Down">
            <a:extLst>
              <a:ext uri="{FF2B5EF4-FFF2-40B4-BE49-F238E27FC236}">
                <a16:creationId xmlns="" xmlns:a16="http://schemas.microsoft.com/office/drawing/2014/main" id="{30A2641F-201D-4699-9156-557F59AEDF79}"/>
              </a:ext>
            </a:extLst>
          </p:cNvPr>
          <p:cNvSpPr/>
          <p:nvPr/>
        </p:nvSpPr>
        <p:spPr>
          <a:xfrm>
            <a:off x="1620261" y="2054085"/>
            <a:ext cx="3635495" cy="987175"/>
          </a:xfrm>
          <a:prstGeom prst="rect">
            <a:avLst/>
          </a:prstGeom>
          <a:solidFill>
            <a:srgbClr val="0F303F"/>
          </a:solidFill>
          <a:ln w="38100">
            <a:solidFill>
              <a:srgbClr val="0F303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400" b="1" dirty="0">
                <a:solidFill>
                  <a:schemeClr val="bg1"/>
                </a:solidFill>
                <a:latin typeface="Arial" panose="020B0604020202020204" pitchFamily="34" charset="0"/>
                <a:cs typeface="Arial" panose="020B0604020202020204" pitchFamily="34" charset="0"/>
              </a:rPr>
              <a:t>Ви </a:t>
            </a:r>
            <a:r>
              <a:rPr lang="ru-RU" sz="4400" b="1" dirty="0" err="1">
                <a:solidFill>
                  <a:schemeClr val="bg1"/>
                </a:solidFill>
                <a:latin typeface="Arial" panose="020B0604020202020204" pitchFamily="34" charset="0"/>
                <a:cs typeface="Arial" panose="020B0604020202020204" pitchFamily="34" charset="0"/>
              </a:rPr>
              <a:t>знаєте</a:t>
            </a:r>
            <a:r>
              <a:rPr lang="ru-RU" sz="4400" b="1" dirty="0">
                <a:solidFill>
                  <a:schemeClr val="bg1"/>
                </a:solidFill>
                <a:latin typeface="Arial" panose="020B0604020202020204" pitchFamily="34" charset="0"/>
                <a:cs typeface="Arial" panose="020B0604020202020204" pitchFamily="34" charset="0"/>
              </a:rPr>
              <a:t>:</a:t>
            </a:r>
            <a:endParaRPr lang="uk-UA" sz="4400" b="1" dirty="0">
              <a:solidFill>
                <a:schemeClr val="bg1"/>
              </a:solidFill>
              <a:latin typeface="Arial" panose="020B0604020202020204" pitchFamily="34" charset="0"/>
              <a:cs typeface="Arial" panose="020B0604020202020204" pitchFamily="34" charset="0"/>
            </a:endParaRPr>
          </a:p>
        </p:txBody>
      </p:sp>
      <p:pic>
        <p:nvPicPr>
          <p:cNvPr id="6148" name="Picture 4" descr="Результат пошуку зображень за запитом &quot;пляжний футбол удар&quot;">
            <a:extLst>
              <a:ext uri="{FF2B5EF4-FFF2-40B4-BE49-F238E27FC236}">
                <a16:creationId xmlns="" xmlns:a16="http://schemas.microsoft.com/office/drawing/2014/main" id="{5FA9476B-F39E-4AAA-969F-1F26A26807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32688" y="1616758"/>
            <a:ext cx="7097163" cy="5332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5105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6148"/>
                                        </p:tgtEl>
                                        <p:attrNameLst>
                                          <p:attrName>style.visibility</p:attrName>
                                        </p:attrNameLst>
                                      </p:cBhvr>
                                      <p:to>
                                        <p:strVal val="visible"/>
                                      </p:to>
                                    </p:set>
                                    <p:animEffect transition="in" filter="fade">
                                      <p:cBhvr>
                                        <p:cTn id="15" dur="1000"/>
                                        <p:tgtEl>
                                          <p:spTgt spid="6148"/>
                                        </p:tgtEl>
                                      </p:cBhvr>
                                    </p:animEffect>
                                    <p:anim calcmode="lin" valueType="num">
                                      <p:cBhvr>
                                        <p:cTn id="16" dur="1000" fill="hold"/>
                                        <p:tgtEl>
                                          <p:spTgt spid="6148"/>
                                        </p:tgtEl>
                                        <p:attrNameLst>
                                          <p:attrName>ppt_x</p:attrName>
                                        </p:attrNameLst>
                                      </p:cBhvr>
                                      <p:tavLst>
                                        <p:tav tm="0">
                                          <p:val>
                                            <p:strVal val="#ppt_x"/>
                                          </p:val>
                                        </p:tav>
                                        <p:tav tm="100000">
                                          <p:val>
                                            <p:strVal val="#ppt_x"/>
                                          </p:val>
                                        </p:tav>
                                      </p:tavLst>
                                    </p:anim>
                                    <p:anim calcmode="lin" valueType="num">
                                      <p:cBhvr>
                                        <p:cTn id="17" dur="1000" fill="hold"/>
                                        <p:tgtEl>
                                          <p:spTgt spid="61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увати 2"/>
          <p:cNvGrpSpPr/>
          <p:nvPr/>
        </p:nvGrpSpPr>
        <p:grpSpPr>
          <a:xfrm>
            <a:off x="124149" y="7366139"/>
            <a:ext cx="597960" cy="597960"/>
            <a:chOff x="250056" y="6952092"/>
            <a:chExt cx="863849" cy="863849"/>
          </a:xfrm>
        </p:grpSpPr>
        <p:sp>
          <p:nvSpPr>
            <p:cNvPr id="2" name="Овал 1"/>
            <p:cNvSpPr/>
            <p:nvPr/>
          </p:nvSpPr>
          <p:spPr>
            <a:xfrm>
              <a:off x="250056" y="6952092"/>
              <a:ext cx="863849" cy="863849"/>
            </a:xfrm>
            <a:prstGeom prst="ellipse">
              <a:avLst/>
            </a:prstGeom>
            <a:solidFill>
              <a:srgbClr val="0F303F"/>
            </a:solidFill>
            <a:ln>
              <a:solidFill>
                <a:srgbClr val="0F30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21" name="Picture 14">
              <a:hlinkClick r:id="" action="ppaction://hlinkshowjump?jump=previousslid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314586" y="7027419"/>
              <a:ext cx="724562" cy="713194"/>
            </a:xfrm>
            <a:prstGeom prst="rect">
              <a:avLst/>
            </a:prstGeom>
          </p:spPr>
        </p:pic>
      </p:grpSp>
      <p:sp>
        <p:nvSpPr>
          <p:cNvPr id="4" name="Rectangle 3"/>
          <p:cNvSpPr/>
          <p:nvPr/>
        </p:nvSpPr>
        <p:spPr>
          <a:xfrm>
            <a:off x="617" y="1"/>
            <a:ext cx="14398978" cy="988405"/>
          </a:xfrm>
          <a:prstGeom prst="rect">
            <a:avLst/>
          </a:prstGeom>
          <a:solidFill>
            <a:srgbClr val="0F303F"/>
          </a:solidFill>
          <a:ln>
            <a:solidFill>
              <a:srgbClr val="0F303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79906"/>
            <a:endParaRPr lang="en-GB" sz="1596" kern="0">
              <a:solidFill>
                <a:srgbClr val="009688"/>
              </a:solidFill>
            </a:endParaRPr>
          </a:p>
        </p:txBody>
      </p:sp>
      <p:sp>
        <p:nvSpPr>
          <p:cNvPr id="5" name="Title 1"/>
          <p:cNvSpPr>
            <a:spLocks noGrp="1"/>
          </p:cNvSpPr>
          <p:nvPr>
            <p:ph type="title"/>
          </p:nvPr>
        </p:nvSpPr>
        <p:spPr>
          <a:xfrm>
            <a:off x="423129" y="271511"/>
            <a:ext cx="12419118" cy="716898"/>
          </a:xfrm>
        </p:spPr>
        <p:txBody>
          <a:bodyPr>
            <a:noAutofit/>
          </a:bodyPr>
          <a:lstStyle/>
          <a:p>
            <a:r>
              <a:rPr lang="uk-UA" sz="4800" dirty="0">
                <a:solidFill>
                  <a:schemeClr val="bg1"/>
                </a:solidFill>
                <a:latin typeface="Arial" panose="020B0604020202020204" pitchFamily="34" charset="0"/>
                <a:ea typeface="Roboto" panose="02000000000000000000" pitchFamily="2" charset="0"/>
                <a:cs typeface="Arial" panose="020B0604020202020204" pitchFamily="34" charset="0"/>
              </a:rPr>
              <a:t>Третій закон Ньютона</a:t>
            </a:r>
          </a:p>
        </p:txBody>
      </p:sp>
      <p:grpSp>
        <p:nvGrpSpPr>
          <p:cNvPr id="31" name="Групувати 30"/>
          <p:cNvGrpSpPr/>
          <p:nvPr/>
        </p:nvGrpSpPr>
        <p:grpSpPr>
          <a:xfrm rot="10800000">
            <a:off x="13681182" y="7366139"/>
            <a:ext cx="597960" cy="597960"/>
            <a:chOff x="250056" y="6952092"/>
            <a:chExt cx="863849" cy="863849"/>
          </a:xfrm>
        </p:grpSpPr>
        <p:sp>
          <p:nvSpPr>
            <p:cNvPr id="32" name="Овал 31"/>
            <p:cNvSpPr/>
            <p:nvPr/>
          </p:nvSpPr>
          <p:spPr>
            <a:xfrm>
              <a:off x="250056" y="6952092"/>
              <a:ext cx="863849" cy="863849"/>
            </a:xfrm>
            <a:prstGeom prst="ellipse">
              <a:avLst/>
            </a:prstGeom>
            <a:solidFill>
              <a:srgbClr val="0F303F"/>
            </a:solidFill>
            <a:ln>
              <a:solidFill>
                <a:srgbClr val="0F30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33" name="Picture 14">
              <a:hlinkClick r:id="" action="ppaction://hlinkshowjump?jump=nextslid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314586" y="7027419"/>
              <a:ext cx="724562" cy="713194"/>
            </a:xfrm>
            <a:prstGeom prst="rect">
              <a:avLst/>
            </a:prstGeom>
          </p:spPr>
        </p:pic>
      </p:grpSp>
      <p:sp>
        <p:nvSpPr>
          <p:cNvPr id="8" name="TextBox 7"/>
          <p:cNvSpPr txBox="1"/>
          <p:nvPr/>
        </p:nvSpPr>
        <p:spPr>
          <a:xfrm>
            <a:off x="1085850" y="2457450"/>
            <a:ext cx="8509061" cy="769441"/>
          </a:xfrm>
          <a:prstGeom prst="rect">
            <a:avLst/>
          </a:prstGeom>
          <a:noFill/>
        </p:spPr>
        <p:txBody>
          <a:bodyPr wrap="none" rtlCol="0">
            <a:spAutoFit/>
          </a:bodyPr>
          <a:lstStyle/>
          <a:p>
            <a:r>
              <a:rPr lang="uk-UA" sz="4400" dirty="0" smtClean="0"/>
              <a:t>Переглянути відео 1. Взаємодія тіл</a:t>
            </a:r>
            <a:endParaRPr lang="ru-RU" sz="4400" dirty="0"/>
          </a:p>
        </p:txBody>
      </p:sp>
    </p:spTree>
    <p:extLst>
      <p:ext uri="{BB962C8B-B14F-4D97-AF65-F5344CB8AC3E}">
        <p14:creationId xmlns:p14="http://schemas.microsoft.com/office/powerpoint/2010/main" val="103753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увати 2"/>
          <p:cNvGrpSpPr/>
          <p:nvPr/>
        </p:nvGrpSpPr>
        <p:grpSpPr>
          <a:xfrm>
            <a:off x="124149" y="7366139"/>
            <a:ext cx="597960" cy="597960"/>
            <a:chOff x="250056" y="6952092"/>
            <a:chExt cx="863849" cy="863849"/>
          </a:xfrm>
        </p:grpSpPr>
        <p:sp>
          <p:nvSpPr>
            <p:cNvPr id="2" name="Овал 1"/>
            <p:cNvSpPr/>
            <p:nvPr/>
          </p:nvSpPr>
          <p:spPr>
            <a:xfrm>
              <a:off x="250056" y="6952092"/>
              <a:ext cx="863849" cy="863849"/>
            </a:xfrm>
            <a:prstGeom prst="ellipse">
              <a:avLst/>
            </a:prstGeom>
            <a:solidFill>
              <a:srgbClr val="0F303F"/>
            </a:solidFill>
            <a:ln>
              <a:solidFill>
                <a:srgbClr val="0F30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21" name="Picture 14">
              <a:hlinkClick r:id="" action="ppaction://hlinkshowjump?jump=previousslid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314586" y="7027419"/>
              <a:ext cx="724562" cy="713194"/>
            </a:xfrm>
            <a:prstGeom prst="rect">
              <a:avLst/>
            </a:prstGeom>
          </p:spPr>
        </p:pic>
      </p:grpSp>
      <p:sp>
        <p:nvSpPr>
          <p:cNvPr id="4" name="Rectangle 3"/>
          <p:cNvSpPr/>
          <p:nvPr/>
        </p:nvSpPr>
        <p:spPr>
          <a:xfrm>
            <a:off x="617" y="1"/>
            <a:ext cx="14398978" cy="988405"/>
          </a:xfrm>
          <a:prstGeom prst="rect">
            <a:avLst/>
          </a:prstGeom>
          <a:solidFill>
            <a:srgbClr val="0F303F"/>
          </a:solidFill>
          <a:ln>
            <a:solidFill>
              <a:srgbClr val="0F303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79906"/>
            <a:endParaRPr lang="en-GB" sz="1596" kern="0">
              <a:solidFill>
                <a:srgbClr val="009688"/>
              </a:solidFill>
            </a:endParaRPr>
          </a:p>
        </p:txBody>
      </p:sp>
      <p:sp>
        <p:nvSpPr>
          <p:cNvPr id="5" name="Title 1"/>
          <p:cNvSpPr>
            <a:spLocks noGrp="1"/>
          </p:cNvSpPr>
          <p:nvPr>
            <p:ph type="title"/>
          </p:nvPr>
        </p:nvSpPr>
        <p:spPr>
          <a:xfrm>
            <a:off x="423129" y="271511"/>
            <a:ext cx="12419118" cy="716898"/>
          </a:xfrm>
        </p:spPr>
        <p:txBody>
          <a:bodyPr>
            <a:noAutofit/>
          </a:bodyPr>
          <a:lstStyle/>
          <a:p>
            <a:r>
              <a:rPr lang="uk-UA" sz="4800" dirty="0">
                <a:solidFill>
                  <a:schemeClr val="bg1"/>
                </a:solidFill>
                <a:latin typeface="Arial" panose="020B0604020202020204" pitchFamily="34" charset="0"/>
                <a:ea typeface="Roboto" panose="02000000000000000000" pitchFamily="2" charset="0"/>
                <a:cs typeface="Arial" panose="020B0604020202020204" pitchFamily="34" charset="0"/>
              </a:rPr>
              <a:t>Третій закон Ньютона</a:t>
            </a:r>
          </a:p>
        </p:txBody>
      </p:sp>
      <p:grpSp>
        <p:nvGrpSpPr>
          <p:cNvPr id="31" name="Групувати 30"/>
          <p:cNvGrpSpPr/>
          <p:nvPr/>
        </p:nvGrpSpPr>
        <p:grpSpPr>
          <a:xfrm rot="10800000">
            <a:off x="13681182" y="7366139"/>
            <a:ext cx="597960" cy="597960"/>
            <a:chOff x="250056" y="6952092"/>
            <a:chExt cx="863849" cy="863849"/>
          </a:xfrm>
        </p:grpSpPr>
        <p:sp>
          <p:nvSpPr>
            <p:cNvPr id="32" name="Овал 31"/>
            <p:cNvSpPr/>
            <p:nvPr/>
          </p:nvSpPr>
          <p:spPr>
            <a:xfrm>
              <a:off x="250056" y="6952092"/>
              <a:ext cx="863849" cy="863849"/>
            </a:xfrm>
            <a:prstGeom prst="ellipse">
              <a:avLst/>
            </a:prstGeom>
            <a:solidFill>
              <a:srgbClr val="0F303F"/>
            </a:solidFill>
            <a:ln>
              <a:solidFill>
                <a:srgbClr val="0F30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33" name="Picture 14">
              <a:hlinkClick r:id="" action="ppaction://hlinkshowjump?jump=nextslid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314586" y="7027419"/>
              <a:ext cx="724562" cy="713194"/>
            </a:xfrm>
            <a:prstGeom prst="rect">
              <a:avLst/>
            </a:prstGeom>
          </p:spPr>
        </p:pic>
      </p:grpSp>
      <p:sp>
        <p:nvSpPr>
          <p:cNvPr id="6" name="TextBox 5"/>
          <p:cNvSpPr txBox="1"/>
          <p:nvPr/>
        </p:nvSpPr>
        <p:spPr>
          <a:xfrm>
            <a:off x="2028825" y="2000250"/>
            <a:ext cx="10573407" cy="646331"/>
          </a:xfrm>
          <a:prstGeom prst="rect">
            <a:avLst/>
          </a:prstGeom>
          <a:noFill/>
        </p:spPr>
        <p:txBody>
          <a:bodyPr wrap="none" rtlCol="0">
            <a:spAutoFit/>
          </a:bodyPr>
          <a:lstStyle/>
          <a:p>
            <a:r>
              <a:rPr lang="uk-UA" sz="3600" dirty="0" smtClean="0"/>
              <a:t>Переглянути відео 2. Взаємодія металевих циліндрів</a:t>
            </a:r>
            <a:endParaRPr lang="ru-RU" sz="3600" dirty="0"/>
          </a:p>
        </p:txBody>
      </p:sp>
    </p:spTree>
    <p:extLst>
      <p:ext uri="{BB962C8B-B14F-4D97-AF65-F5344CB8AC3E}">
        <p14:creationId xmlns:p14="http://schemas.microsoft.com/office/powerpoint/2010/main" val="104361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i="1" dirty="0"/>
              <a:t>Проведемо </a:t>
            </a:r>
            <a:r>
              <a:rPr lang="uk-UA" b="1" i="1" dirty="0" smtClean="0"/>
              <a:t>дослід</a:t>
            </a:r>
            <a:endParaRPr lang="ru-RU" dirty="0"/>
          </a:p>
        </p:txBody>
      </p:sp>
      <p:sp>
        <p:nvSpPr>
          <p:cNvPr id="3" name="Объект 2"/>
          <p:cNvSpPr>
            <a:spLocks noGrp="1"/>
          </p:cNvSpPr>
          <p:nvPr>
            <p:ph idx="1"/>
          </p:nvPr>
        </p:nvSpPr>
        <p:spPr/>
        <p:txBody>
          <a:bodyPr/>
          <a:lstStyle/>
          <a:p>
            <a:r>
              <a:rPr lang="uk-UA" dirty="0"/>
              <a:t>Поставимо на горизонтальну поверхню два однакові </a:t>
            </a:r>
            <a:r>
              <a:rPr lang="uk-UA" dirty="0" err="1"/>
              <a:t>легкорухомі</a:t>
            </a:r>
            <a:r>
              <a:rPr lang="uk-UA" dirty="0"/>
              <a:t> візки та за допомогою динамометрів прикріпимо їх до вертикальних стійок. На кожному візку закріпимо магніт, розташувавши їх один до одного різнойменними полюсами. Магніти притягнуться, зсунуть візки та розтягнуть пружини динамометрів. Дослід продемонструє, що покази обох динамометрів будуть однаковими.</a:t>
            </a:r>
            <a:endParaRPr lang="ru-RU" dirty="0"/>
          </a:p>
          <a:p>
            <a:endParaRPr lang="ru-RU" dirty="0"/>
          </a:p>
        </p:txBody>
      </p:sp>
    </p:spTree>
    <p:extLst>
      <p:ext uri="{BB962C8B-B14F-4D97-AF65-F5344CB8AC3E}">
        <p14:creationId xmlns:p14="http://schemas.microsoft.com/office/powerpoint/2010/main" val="42285822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увати 2"/>
          <p:cNvGrpSpPr/>
          <p:nvPr/>
        </p:nvGrpSpPr>
        <p:grpSpPr>
          <a:xfrm>
            <a:off x="124149" y="7366139"/>
            <a:ext cx="597960" cy="597960"/>
            <a:chOff x="250056" y="6952092"/>
            <a:chExt cx="863849" cy="863849"/>
          </a:xfrm>
        </p:grpSpPr>
        <p:sp>
          <p:nvSpPr>
            <p:cNvPr id="2" name="Овал 1"/>
            <p:cNvSpPr/>
            <p:nvPr/>
          </p:nvSpPr>
          <p:spPr>
            <a:xfrm>
              <a:off x="250056" y="6952092"/>
              <a:ext cx="863849" cy="863849"/>
            </a:xfrm>
            <a:prstGeom prst="ellipse">
              <a:avLst/>
            </a:prstGeom>
            <a:solidFill>
              <a:srgbClr val="0F303F"/>
            </a:solidFill>
            <a:ln>
              <a:solidFill>
                <a:srgbClr val="0F30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21" name="Picture 14">
              <a:hlinkClick r:id="" action="ppaction://hlinkshowjump?jump=previousslid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314586" y="7027419"/>
              <a:ext cx="724562" cy="713194"/>
            </a:xfrm>
            <a:prstGeom prst="rect">
              <a:avLst/>
            </a:prstGeom>
          </p:spPr>
        </p:pic>
      </p:grpSp>
      <p:sp>
        <p:nvSpPr>
          <p:cNvPr id="4" name="Rectangle 3"/>
          <p:cNvSpPr/>
          <p:nvPr/>
        </p:nvSpPr>
        <p:spPr>
          <a:xfrm>
            <a:off x="617" y="1"/>
            <a:ext cx="14398978" cy="988405"/>
          </a:xfrm>
          <a:prstGeom prst="rect">
            <a:avLst/>
          </a:prstGeom>
          <a:solidFill>
            <a:srgbClr val="0F303F"/>
          </a:solidFill>
          <a:ln>
            <a:solidFill>
              <a:srgbClr val="0F303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79906"/>
            <a:endParaRPr lang="en-GB" sz="1596" kern="0">
              <a:solidFill>
                <a:srgbClr val="009688"/>
              </a:solidFill>
            </a:endParaRPr>
          </a:p>
        </p:txBody>
      </p:sp>
      <p:sp>
        <p:nvSpPr>
          <p:cNvPr id="5" name="Title 1"/>
          <p:cNvSpPr>
            <a:spLocks noGrp="1"/>
          </p:cNvSpPr>
          <p:nvPr>
            <p:ph type="title"/>
          </p:nvPr>
        </p:nvSpPr>
        <p:spPr>
          <a:xfrm>
            <a:off x="423129" y="271511"/>
            <a:ext cx="12419118" cy="716898"/>
          </a:xfrm>
        </p:spPr>
        <p:txBody>
          <a:bodyPr>
            <a:noAutofit/>
          </a:bodyPr>
          <a:lstStyle/>
          <a:p>
            <a:r>
              <a:rPr lang="uk-UA" sz="4800" dirty="0">
                <a:solidFill>
                  <a:schemeClr val="bg1"/>
                </a:solidFill>
                <a:latin typeface="Arial" panose="020B0604020202020204" pitchFamily="34" charset="0"/>
                <a:ea typeface="Roboto" panose="02000000000000000000" pitchFamily="2" charset="0"/>
                <a:cs typeface="Arial" panose="020B0604020202020204" pitchFamily="34" charset="0"/>
              </a:rPr>
              <a:t>Третій закон Ньютона</a:t>
            </a:r>
          </a:p>
        </p:txBody>
      </p:sp>
      <p:grpSp>
        <p:nvGrpSpPr>
          <p:cNvPr id="31" name="Групувати 30"/>
          <p:cNvGrpSpPr/>
          <p:nvPr/>
        </p:nvGrpSpPr>
        <p:grpSpPr>
          <a:xfrm rot="10800000">
            <a:off x="13681182" y="7366139"/>
            <a:ext cx="597960" cy="597960"/>
            <a:chOff x="250056" y="6952092"/>
            <a:chExt cx="863849" cy="863849"/>
          </a:xfrm>
        </p:grpSpPr>
        <p:sp>
          <p:nvSpPr>
            <p:cNvPr id="32" name="Овал 31"/>
            <p:cNvSpPr/>
            <p:nvPr/>
          </p:nvSpPr>
          <p:spPr>
            <a:xfrm>
              <a:off x="250056" y="6952092"/>
              <a:ext cx="863849" cy="863849"/>
            </a:xfrm>
            <a:prstGeom prst="ellipse">
              <a:avLst/>
            </a:prstGeom>
            <a:solidFill>
              <a:srgbClr val="0F303F"/>
            </a:solidFill>
            <a:ln>
              <a:solidFill>
                <a:srgbClr val="0F30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33" name="Picture 14">
              <a:hlinkClick r:id="" action="ppaction://hlinkshowjump?jump=nextslid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314586" y="7027419"/>
              <a:ext cx="724562" cy="713194"/>
            </a:xfrm>
            <a:prstGeom prst="rect">
              <a:avLst/>
            </a:prstGeom>
          </p:spPr>
        </p:pic>
      </p:grpSp>
      <mc:AlternateContent xmlns:mc="http://schemas.openxmlformats.org/markup-compatibility/2006" xmlns:a14="http://schemas.microsoft.com/office/drawing/2010/main">
        <mc:Choice Requires="a14">
          <p:sp>
            <p:nvSpPr>
              <p:cNvPr id="17" name="Button Color - Down">
                <a:extLst>
                  <a:ext uri="{FF2B5EF4-FFF2-40B4-BE49-F238E27FC236}">
                    <a16:creationId xmlns="" xmlns:a16="http://schemas.microsoft.com/office/drawing/2014/main" id="{0F20F3BC-8B12-4CBD-8DEA-5CCAAAD7B900}"/>
                  </a:ext>
                </a:extLst>
              </p:cNvPr>
              <p:cNvSpPr/>
              <p:nvPr/>
            </p:nvSpPr>
            <p:spPr>
              <a:xfrm>
                <a:off x="2296106" y="5742435"/>
                <a:ext cx="3105477" cy="1254904"/>
              </a:xfrm>
              <a:prstGeom prst="rect">
                <a:avLst/>
              </a:prstGeom>
              <a:solidFill>
                <a:srgbClr val="2E7E32"/>
              </a:solidFill>
              <a:ln w="38100">
                <a:solidFill>
                  <a:srgbClr val="2E7E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sSub>
                        <m:sSubPr>
                          <m:ctrlPr>
                            <a:rPr lang="uk-UA" sz="6600" i="1">
                              <a:latin typeface="Cambria Math"/>
                            </a:rPr>
                          </m:ctrlPr>
                        </m:sSubPr>
                        <m:e>
                          <m:r>
                            <a:rPr lang="en-US" sz="6600" i="1">
                              <a:latin typeface="Cambria Math" panose="02040503050406030204" pitchFamily="18" charset="0"/>
                            </a:rPr>
                            <m:t>𝐹</m:t>
                          </m:r>
                        </m:e>
                        <m:sub>
                          <m:r>
                            <a:rPr lang="uk-UA" sz="6600" i="1">
                              <a:latin typeface="Cambria Math" panose="02040503050406030204" pitchFamily="18" charset="0"/>
                            </a:rPr>
                            <m:t>1</m:t>
                          </m:r>
                        </m:sub>
                      </m:sSub>
                      <m:r>
                        <a:rPr lang="uk-UA" sz="6600" i="1">
                          <a:latin typeface="Cambria Math" panose="02040503050406030204" pitchFamily="18" charset="0"/>
                        </a:rPr>
                        <m:t>=</m:t>
                      </m:r>
                      <m:sSub>
                        <m:sSubPr>
                          <m:ctrlPr>
                            <a:rPr lang="uk-UA" sz="6600" i="1">
                              <a:latin typeface="Cambria Math"/>
                            </a:rPr>
                          </m:ctrlPr>
                        </m:sSubPr>
                        <m:e>
                          <m:r>
                            <a:rPr lang="uk-UA" sz="6600" i="1">
                              <a:latin typeface="Cambria Math" panose="02040503050406030204" pitchFamily="18" charset="0"/>
                            </a:rPr>
                            <m:t>𝐹</m:t>
                          </m:r>
                        </m:e>
                        <m:sub>
                          <m:r>
                            <a:rPr lang="uk-UA" sz="6600" i="1">
                              <a:latin typeface="Cambria Math" panose="02040503050406030204" pitchFamily="18" charset="0"/>
                            </a:rPr>
                            <m:t>2</m:t>
                          </m:r>
                        </m:sub>
                      </m:sSub>
                    </m:oMath>
                  </m:oMathPara>
                </a14:m>
                <a:endParaRPr lang="uk-UA" sz="6600" dirty="0"/>
              </a:p>
            </p:txBody>
          </p:sp>
        </mc:Choice>
        <mc:Fallback xmlns="">
          <p:sp>
            <p:nvSpPr>
              <p:cNvPr id="17" name="Button Color - Down">
                <a:extLst>
                  <a:ext uri="{FF2B5EF4-FFF2-40B4-BE49-F238E27FC236}">
                    <a16:creationId xmlns:a16="http://schemas.microsoft.com/office/drawing/2014/main" id="{0F20F3BC-8B12-4CBD-8DEA-5CCAAAD7B900}"/>
                  </a:ext>
                </a:extLst>
              </p:cNvPr>
              <p:cNvSpPr>
                <a:spLocks noRot="1" noChangeAspect="1" noMove="1" noResize="1" noEditPoints="1" noAdjustHandles="1" noChangeArrowheads="1" noChangeShapeType="1" noTextEdit="1"/>
              </p:cNvSpPr>
              <p:nvPr/>
            </p:nvSpPr>
            <p:spPr>
              <a:xfrm>
                <a:off x="2296106" y="5742435"/>
                <a:ext cx="3105477" cy="1254904"/>
              </a:xfrm>
              <a:prstGeom prst="rect">
                <a:avLst/>
              </a:prstGeom>
              <a:blipFill>
                <a:blip r:embed="rId4"/>
                <a:stretch>
                  <a:fillRect/>
                </a:stretch>
              </a:blipFill>
              <a:ln w="38100">
                <a:solidFill>
                  <a:srgbClr val="2E7E32"/>
                </a:solidFill>
              </a:ln>
              <a:effectLst/>
            </p:spPr>
            <p:txBody>
              <a:bodyPr/>
              <a:lstStyle/>
              <a:p>
                <a:r>
                  <a:rPr lang="uk-UA">
                    <a:noFill/>
                  </a:rPr>
                  <a:t> </a:t>
                </a:r>
              </a:p>
            </p:txBody>
          </p:sp>
        </mc:Fallback>
      </mc:AlternateContent>
      <p:pic>
        <p:nvPicPr>
          <p:cNvPr id="13" name="Рисунок 12">
            <a:extLst>
              <a:ext uri="{FF2B5EF4-FFF2-40B4-BE49-F238E27FC236}">
                <a16:creationId xmlns="" xmlns:a16="http://schemas.microsoft.com/office/drawing/2014/main" id="{D3EF29EE-1FEC-4509-AAF8-A94BFBCE2588}"/>
              </a:ext>
            </a:extLst>
          </p:cNvPr>
          <p:cNvPicPr/>
          <p:nvPr/>
        </p:nvPicPr>
        <p:blipFill>
          <a:blip r:embed="rId5"/>
          <a:stretch>
            <a:fillRect/>
          </a:stretch>
        </p:blipFill>
        <p:spPr>
          <a:xfrm>
            <a:off x="124149" y="1974881"/>
            <a:ext cx="14250489" cy="2565516"/>
          </a:xfrm>
          <a:prstGeom prst="rect">
            <a:avLst/>
          </a:prstGeom>
        </p:spPr>
      </p:pic>
      <mc:AlternateContent xmlns:mc="http://schemas.openxmlformats.org/markup-compatibility/2006" xmlns:a14="http://schemas.microsoft.com/office/drawing/2010/main">
        <mc:Choice Requires="a14">
          <p:sp>
            <p:nvSpPr>
              <p:cNvPr id="14" name="Button Color - Down">
                <a:extLst>
                  <a:ext uri="{FF2B5EF4-FFF2-40B4-BE49-F238E27FC236}">
                    <a16:creationId xmlns="" xmlns:a16="http://schemas.microsoft.com/office/drawing/2014/main" id="{5B031F38-05C9-414A-9A72-AEF4429179C8}"/>
                  </a:ext>
                </a:extLst>
              </p:cNvPr>
              <p:cNvSpPr/>
              <p:nvPr/>
            </p:nvSpPr>
            <p:spPr>
              <a:xfrm>
                <a:off x="11095133" y="6435254"/>
                <a:ext cx="3105477" cy="1254904"/>
              </a:xfrm>
              <a:prstGeom prst="rect">
                <a:avLst/>
              </a:prstGeom>
              <a:solidFill>
                <a:srgbClr val="2E7E32"/>
              </a:solidFill>
              <a:ln w="38100">
                <a:solidFill>
                  <a:srgbClr val="2E7E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sSub>
                        <m:sSubPr>
                          <m:ctrlPr>
                            <a:rPr lang="uk-UA" sz="6600" i="1">
                              <a:latin typeface="Cambria Math"/>
                            </a:rPr>
                          </m:ctrlPr>
                        </m:sSubPr>
                        <m:e>
                          <m:acc>
                            <m:accPr>
                              <m:chr m:val="⃗"/>
                              <m:ctrlPr>
                                <a:rPr lang="uk-UA" sz="6600" i="1">
                                  <a:latin typeface="Cambria Math"/>
                                </a:rPr>
                              </m:ctrlPr>
                            </m:accPr>
                            <m:e>
                              <m:r>
                                <a:rPr lang="uk-UA" sz="6600" i="1">
                                  <a:latin typeface="Cambria Math" panose="02040503050406030204" pitchFamily="18" charset="0"/>
                                </a:rPr>
                                <m:t>𝐹</m:t>
                              </m:r>
                            </m:e>
                          </m:acc>
                        </m:e>
                        <m:sub>
                          <m:r>
                            <a:rPr lang="uk-UA" sz="6600" i="1">
                              <a:latin typeface="Cambria Math" panose="02040503050406030204" pitchFamily="18" charset="0"/>
                            </a:rPr>
                            <m:t>1</m:t>
                          </m:r>
                        </m:sub>
                      </m:sSub>
                      <m:r>
                        <a:rPr lang="uk-UA" sz="6600" i="1">
                          <a:latin typeface="Cambria Math" panose="02040503050406030204" pitchFamily="18" charset="0"/>
                        </a:rPr>
                        <m:t>↑↓</m:t>
                      </m:r>
                      <m:sSub>
                        <m:sSubPr>
                          <m:ctrlPr>
                            <a:rPr lang="uk-UA" sz="6600" i="1">
                              <a:latin typeface="Cambria Math"/>
                            </a:rPr>
                          </m:ctrlPr>
                        </m:sSubPr>
                        <m:e>
                          <m:acc>
                            <m:accPr>
                              <m:chr m:val="⃗"/>
                              <m:ctrlPr>
                                <a:rPr lang="uk-UA" sz="6600" i="1">
                                  <a:latin typeface="Cambria Math"/>
                                </a:rPr>
                              </m:ctrlPr>
                            </m:accPr>
                            <m:e>
                              <m:r>
                                <a:rPr lang="uk-UA" sz="6600" i="1">
                                  <a:latin typeface="Cambria Math" panose="02040503050406030204" pitchFamily="18" charset="0"/>
                                </a:rPr>
                                <m:t>𝐹</m:t>
                              </m:r>
                            </m:e>
                          </m:acc>
                        </m:e>
                        <m:sub>
                          <m:r>
                            <a:rPr lang="uk-UA" sz="6600" i="1">
                              <a:latin typeface="Cambria Math" panose="02040503050406030204" pitchFamily="18" charset="0"/>
                            </a:rPr>
                            <m:t>2</m:t>
                          </m:r>
                        </m:sub>
                      </m:sSub>
                    </m:oMath>
                  </m:oMathPara>
                </a14:m>
                <a:endParaRPr lang="uk-UA" sz="6600" dirty="0"/>
              </a:p>
            </p:txBody>
          </p:sp>
        </mc:Choice>
        <mc:Fallback xmlns="">
          <p:sp>
            <p:nvSpPr>
              <p:cNvPr id="14" name="Button Color - Down">
                <a:extLst>
                  <a:ext uri="{FF2B5EF4-FFF2-40B4-BE49-F238E27FC236}">
                    <a16:creationId xmlns:a16="http://schemas.microsoft.com/office/drawing/2014/main" xmlns:a14="http://schemas.microsoft.com/office/drawing/2010/main" xmlns="" id="{5B031F38-05C9-414A-9A72-AEF4429179C8}"/>
                  </a:ext>
                </a:extLst>
              </p:cNvPr>
              <p:cNvSpPr>
                <a:spLocks noRot="1" noChangeAspect="1" noMove="1" noResize="1" noEditPoints="1" noAdjustHandles="1" noChangeArrowheads="1" noChangeShapeType="1" noTextEdit="1"/>
              </p:cNvSpPr>
              <p:nvPr/>
            </p:nvSpPr>
            <p:spPr>
              <a:xfrm>
                <a:off x="11095133" y="6435254"/>
                <a:ext cx="3105477" cy="1254904"/>
              </a:xfrm>
              <a:prstGeom prst="rect">
                <a:avLst/>
              </a:prstGeom>
              <a:blipFill rotWithShape="1">
                <a:blip r:embed="rId6"/>
                <a:stretch>
                  <a:fillRect/>
                </a:stretch>
              </a:blipFill>
              <a:ln w="38100">
                <a:solidFill>
                  <a:srgbClr val="2E7E32"/>
                </a:solidFill>
              </a:ln>
              <a:effectLst/>
            </p:spPr>
            <p:txBody>
              <a:bodyPr/>
              <a:lstStyle/>
              <a:p>
                <a:r>
                  <a:rPr lang="ru-RU">
                    <a:noFill/>
                  </a:rPr>
                  <a:t> </a:t>
                </a:r>
              </a:p>
            </p:txBody>
          </p:sp>
        </mc:Fallback>
      </mc:AlternateContent>
      <p:sp>
        <p:nvSpPr>
          <p:cNvPr id="6" name="Прямоугольник 5"/>
          <p:cNvSpPr/>
          <p:nvPr/>
        </p:nvSpPr>
        <p:spPr>
          <a:xfrm>
            <a:off x="172356" y="4515161"/>
            <a:ext cx="14062117" cy="1200329"/>
          </a:xfrm>
          <a:prstGeom prst="rect">
            <a:avLst/>
          </a:prstGeom>
        </p:spPr>
        <p:txBody>
          <a:bodyPr wrap="square">
            <a:spAutoFit/>
          </a:bodyPr>
          <a:lstStyle/>
          <a:p>
            <a:r>
              <a:rPr lang="uk-UA" sz="3600" i="1" dirty="0"/>
              <a:t>Із якою силою магніт 2 притягує магніт 1, із такою ж силою магніт 1 притягує магніт 2: </a:t>
            </a:r>
            <a:endParaRPr lang="ru-RU" sz="3600" dirty="0"/>
          </a:p>
        </p:txBody>
      </p:sp>
      <p:sp>
        <p:nvSpPr>
          <p:cNvPr id="7" name="Прямоугольник 6"/>
          <p:cNvSpPr/>
          <p:nvPr/>
        </p:nvSpPr>
        <p:spPr>
          <a:xfrm>
            <a:off x="1376642" y="7285146"/>
            <a:ext cx="9598077" cy="646331"/>
          </a:xfrm>
          <a:prstGeom prst="rect">
            <a:avLst/>
          </a:prstGeom>
        </p:spPr>
        <p:txBody>
          <a:bodyPr wrap="none">
            <a:spAutoFit/>
          </a:bodyPr>
          <a:lstStyle/>
          <a:p>
            <a:r>
              <a:rPr lang="uk-UA" sz="3600" i="1" dirty="0"/>
              <a:t>Сили при цьому мають протилежні напрямки:</a:t>
            </a:r>
            <a:endParaRPr lang="ru-RU" sz="3600" dirty="0"/>
          </a:p>
        </p:txBody>
      </p:sp>
    </p:spTree>
    <p:extLst>
      <p:ext uri="{BB962C8B-B14F-4D97-AF65-F5344CB8AC3E}">
        <p14:creationId xmlns:p14="http://schemas.microsoft.com/office/powerpoint/2010/main" val="2710980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4" grpId="0" animBg="1"/>
    </p:bldLst>
  </p:timing>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44546A"/>
      </a:dk2>
      <a:lt2>
        <a:srgbClr val="E7E6E6"/>
      </a:lt2>
      <a:accent1>
        <a:srgbClr val="F44336"/>
      </a:accent1>
      <a:accent2>
        <a:srgbClr val="FF4081"/>
      </a:accent2>
      <a:accent3>
        <a:srgbClr val="3F51B5"/>
      </a:accent3>
      <a:accent4>
        <a:srgbClr val="2196F3"/>
      </a:accent4>
      <a:accent5>
        <a:srgbClr val="4CAF50"/>
      </a:accent5>
      <a:accent6>
        <a:srgbClr val="FFC10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Офіс">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12705</TotalTime>
  <Words>965</Words>
  <Application>Microsoft Office PowerPoint</Application>
  <PresentationFormat>Произвольный</PresentationFormat>
  <Paragraphs>126</Paragraphs>
  <Slides>29</Slides>
  <Notes>25</Notes>
  <HiddenSlides>0</HiddenSlides>
  <MMClips>0</MMClips>
  <ScaleCrop>false</ScaleCrop>
  <HeadingPairs>
    <vt:vector size="4" baseType="variant">
      <vt:variant>
        <vt:lpstr>Тема</vt:lpstr>
      </vt:variant>
      <vt:variant>
        <vt:i4>2</vt:i4>
      </vt:variant>
      <vt:variant>
        <vt:lpstr>Заголовки слайдов</vt:lpstr>
      </vt:variant>
      <vt:variant>
        <vt:i4>29</vt:i4>
      </vt:variant>
    </vt:vector>
  </HeadingPairs>
  <TitlesOfParts>
    <vt:vector size="31" baseType="lpstr">
      <vt:lpstr>Office Theme</vt:lpstr>
      <vt:lpstr>1_Office Theme</vt:lpstr>
      <vt:lpstr>Третій закон Ньютона</vt:lpstr>
      <vt:lpstr>Проблемні питання</vt:lpstr>
      <vt:lpstr>Проблемні питання</vt:lpstr>
      <vt:lpstr>Проблемні питання</vt:lpstr>
      <vt:lpstr>Третій закон Ньютона</vt:lpstr>
      <vt:lpstr>Третій закон Ньютона</vt:lpstr>
      <vt:lpstr>Третій закон Ньютона</vt:lpstr>
      <vt:lpstr>Проведемо дослід</vt:lpstr>
      <vt:lpstr>Третій закон Ньютона</vt:lpstr>
      <vt:lpstr>Третій закон Ньютона</vt:lpstr>
      <vt:lpstr>Третій закон Ньютона</vt:lpstr>
      <vt:lpstr>Третій закон Ньютона</vt:lpstr>
      <vt:lpstr>Третій закон Ньютона</vt:lpstr>
      <vt:lpstr>Деякі особливості взаємодії тіл</vt:lpstr>
      <vt:lpstr>Деякі особливості взаємодії тіл</vt:lpstr>
      <vt:lpstr>Деякі особливості взаємодії тіл</vt:lpstr>
      <vt:lpstr>Деякі особливості взаємодії тіл</vt:lpstr>
      <vt:lpstr>Розв'язування задач</vt:lpstr>
      <vt:lpstr>Розв'язування задач</vt:lpstr>
      <vt:lpstr>Розв'язування задач</vt:lpstr>
      <vt:lpstr>Розв'язування задач</vt:lpstr>
      <vt:lpstr>Розв'язування задач</vt:lpstr>
      <vt:lpstr>Розв'язування задач</vt:lpstr>
      <vt:lpstr>Розв'язування задач</vt:lpstr>
      <vt:lpstr>Розв'язування задач</vt:lpstr>
      <vt:lpstr>Розв'язування задач</vt:lpstr>
      <vt:lpstr>Знайти відповіді на запитаннями</vt:lpstr>
      <vt:lpstr>Бесіда за питаннями</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Мартин Коноплянка</dc:creator>
  <cp:lastModifiedBy>Пользователь</cp:lastModifiedBy>
  <cp:revision>1166</cp:revision>
  <dcterms:created xsi:type="dcterms:W3CDTF">2015-01-15T13:10:55Z</dcterms:created>
  <dcterms:modified xsi:type="dcterms:W3CDTF">2020-03-17T16:28:23Z</dcterms:modified>
</cp:coreProperties>
</file>