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590" autoAdjust="0"/>
  </p:normalViewPr>
  <p:slideViewPr>
    <p:cSldViewPr>
      <p:cViewPr varScale="1">
        <p:scale>
          <a:sx n="64" d="100"/>
          <a:sy n="64" d="100"/>
        </p:scale>
        <p:origin x="-4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B4A6-C5D3-46D7-BB6B-A814CFB25DBA}" type="datetimeFigureOut">
              <a:rPr lang="uk-UA" smtClean="0"/>
              <a:t>01.01.2008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0688-F757-4741-9176-72C5F2F39C1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14338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Екран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25</cp:revision>
  <dcterms:created xsi:type="dcterms:W3CDTF">2007-12-31T23:10:01Z</dcterms:created>
  <dcterms:modified xsi:type="dcterms:W3CDTF">2007-12-31T23:32:37Z</dcterms:modified>
</cp:coreProperties>
</file>