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EA35-B8DB-40E1-BCBC-C480AEEE251A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0E8A-5909-483A-BD6F-5013D9BD8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75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EA35-B8DB-40E1-BCBC-C480AEEE251A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0E8A-5909-483A-BD6F-5013D9BD8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839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EA35-B8DB-40E1-BCBC-C480AEEE251A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0E8A-5909-483A-BD6F-5013D9BD8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0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EA35-B8DB-40E1-BCBC-C480AEEE251A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0E8A-5909-483A-BD6F-5013D9BD8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08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EA35-B8DB-40E1-BCBC-C480AEEE251A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0E8A-5909-483A-BD6F-5013D9BD8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840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EA35-B8DB-40E1-BCBC-C480AEEE251A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0E8A-5909-483A-BD6F-5013D9BD8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78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EA35-B8DB-40E1-BCBC-C480AEEE251A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0E8A-5909-483A-BD6F-5013D9BD8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24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EA35-B8DB-40E1-BCBC-C480AEEE251A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0E8A-5909-483A-BD6F-5013D9BD8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268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EA35-B8DB-40E1-BCBC-C480AEEE251A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0E8A-5909-483A-BD6F-5013D9BD8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72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EA35-B8DB-40E1-BCBC-C480AEEE251A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0E8A-5909-483A-BD6F-5013D9BD8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39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6EA35-B8DB-40E1-BCBC-C480AEEE251A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0E8A-5909-483A-BD6F-5013D9BD8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71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6EA35-B8DB-40E1-BCBC-C480AEEE251A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30E8A-5909-483A-BD6F-5013D9BD8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85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ummenscool@gmail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777" r="11319" b="12804"/>
          <a:stretch/>
        </p:blipFill>
        <p:spPr>
          <a:xfrm>
            <a:off x="1084216" y="1164684"/>
            <a:ext cx="2508069" cy="3737439"/>
          </a:xfrm>
          <a:prstGeom prst="rect">
            <a:avLst/>
          </a:prstGeom>
        </p:spPr>
      </p:pic>
      <p:sp>
        <p:nvSpPr>
          <p:cNvPr id="3" name="Подзаголовок 4"/>
          <p:cNvSpPr txBox="1">
            <a:spLocks/>
          </p:cNvSpPr>
          <p:nvPr/>
        </p:nvSpPr>
        <p:spPr>
          <a:xfrm>
            <a:off x="4281713" y="953589"/>
            <a:ext cx="7141029" cy="38274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uk-UA" sz="4400" b="0" i="0" u="none" strike="noStrike" kern="1200" cap="all" spc="0" normalizeH="0" baseline="0" noProof="0" smtClean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Бензюк Тетяна Віталіївна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uk-UA" sz="4400" b="0" i="0" u="none" strike="noStrike" kern="1200" cap="all" spc="0" normalizeH="0" baseline="0" noProof="0" smtClean="0">
              <a:ln>
                <a:noFill/>
              </a:ln>
              <a:solidFill>
                <a:srgbClr val="1E5155">
                  <a:lumMod val="40000"/>
                  <a:lumOff val="60000"/>
                </a:srgb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uk-UA" sz="2000" b="0" i="0" u="none" strike="noStrike" kern="1200" cap="all" spc="0" normalizeH="0" baseline="0" noProof="0" smtClean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Учениця 10 класу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uk-UA" sz="2000" b="0" i="0" u="none" strike="noStrike" kern="1200" cap="all" spc="0" normalizeH="0" baseline="0" noProof="0" smtClean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Туменського ЗЗСО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uk-UA" sz="2000" b="0" i="0" u="none" strike="noStrike" kern="1200" cap="all" spc="0" normalizeH="0" baseline="0" noProof="0" smtClean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Контактний телефон 068 64 55 180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all" spc="0" normalizeH="0" baseline="0" noProof="0" smtClean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E-mail:</a:t>
            </a:r>
            <a:r>
              <a:rPr kumimoji="0" lang="uk-UA" sz="2000" b="0" i="0" u="none" strike="noStrike" kern="1200" cap="all" spc="0" normalizeH="0" baseline="0" noProof="0" smtClean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all" spc="0" normalizeH="0" baseline="0" noProof="0" smtClean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all" spc="0" normalizeH="0" baseline="0" noProof="0" smtClean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  <a:hlinkClick r:id="rId3"/>
              </a:rPr>
              <a:t>tummenscool@gmail.com</a:t>
            </a:r>
            <a:endParaRPr kumimoji="0" lang="en-US" sz="2000" b="0" i="0" u="none" strike="noStrike" kern="1200" cap="all" spc="0" normalizeH="0" baseline="0" noProof="0" smtClean="0">
              <a:ln>
                <a:noFill/>
              </a:ln>
              <a:solidFill>
                <a:srgbClr val="1E5155">
                  <a:lumMod val="40000"/>
                  <a:lumOff val="60000"/>
                </a:srgb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2000" b="0" i="0" u="none" strike="noStrike" kern="1200" cap="all" spc="0" normalizeH="0" baseline="0" noProof="0" smtClean="0">
              <a:ln>
                <a:noFill/>
              </a:ln>
              <a:solidFill>
                <a:srgbClr val="1E5155">
                  <a:lumMod val="40000"/>
                  <a:lumOff val="60000"/>
                </a:srgb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uk-UA" sz="2000" b="0" i="0" u="none" strike="noStrike" kern="1200" cap="all" spc="0" normalizeH="0" baseline="0" noProof="0" smtClean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Класний керівник</a:t>
            </a:r>
            <a:r>
              <a:rPr kumimoji="0" lang="en-US" sz="2000" b="0" i="0" u="none" strike="noStrike" kern="1200" cap="all" spc="0" normalizeH="0" baseline="0" noProof="0" smtClean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:</a:t>
            </a:r>
            <a:r>
              <a:rPr kumimoji="0" lang="uk-UA" sz="2000" b="0" i="0" u="none" strike="noStrike" kern="1200" cap="all" spc="0" normalizeH="0" baseline="0" noProof="0" smtClean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Редзель Лариса Григорівна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5155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ru-RU" sz="2000" b="0" i="0" u="none" strike="noStrike" kern="1200" cap="all" spc="0" normalizeH="0" baseline="0" noProof="0" dirty="0">
              <a:ln>
                <a:noFill/>
              </a:ln>
              <a:solidFill>
                <a:srgbClr val="1E5155">
                  <a:lumMod val="40000"/>
                  <a:lumOff val="60000"/>
                </a:srgbClr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18512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467" r="9184" b="4500"/>
          <a:stretch/>
        </p:blipFill>
        <p:spPr>
          <a:xfrm>
            <a:off x="3667759" y="343989"/>
            <a:ext cx="4460241" cy="602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64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0" y="25518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457200"/>
            <a:r>
              <a:rPr lang="uk-UA" dirty="0">
                <a:solidFill>
                  <a:prstClr val="white"/>
                </a:solidFill>
                <a:latin typeface="Century Gothic" panose="020B0502020202020204"/>
              </a:rPr>
              <a:t>Опис </a:t>
            </a:r>
            <a:r>
              <a:rPr lang="uk-UA" dirty="0" err="1">
                <a:solidFill>
                  <a:prstClr val="white"/>
                </a:solidFill>
                <a:latin typeface="Century Gothic" panose="020B0502020202020204"/>
              </a:rPr>
              <a:t>пам</a:t>
            </a:r>
            <a:r>
              <a:rPr lang="en-US" dirty="0">
                <a:solidFill>
                  <a:prstClr val="white"/>
                </a:solidFill>
                <a:latin typeface="Century Gothic" panose="020B0502020202020204"/>
              </a:rPr>
              <a:t>’</a:t>
            </a:r>
            <a:r>
              <a:rPr lang="uk-UA" dirty="0">
                <a:solidFill>
                  <a:prstClr val="white"/>
                </a:solidFill>
                <a:latin typeface="Century Gothic" panose="020B0502020202020204"/>
              </a:rPr>
              <a:t>ятки</a:t>
            </a:r>
            <a:r>
              <a:rPr lang="en-US" dirty="0">
                <a:solidFill>
                  <a:prstClr val="white"/>
                </a:solidFill>
                <a:latin typeface="Century Gothic" panose="020B0502020202020204"/>
              </a:rPr>
              <a:t>:</a:t>
            </a:r>
          </a:p>
          <a:p>
            <a:pPr lvl="0" defTabSz="457200">
              <a:buFont typeface="Arial" pitchFamily="34" charset="0"/>
              <a:buChar char="•"/>
            </a:pPr>
            <a:r>
              <a:rPr lang="uk-UA" dirty="0">
                <a:solidFill>
                  <a:prstClr val="white"/>
                </a:solidFill>
                <a:latin typeface="Century Gothic" panose="020B0502020202020204"/>
              </a:rPr>
              <a:t>фото </a:t>
            </a:r>
            <a:r>
              <a:rPr lang="uk-UA" dirty="0" err="1">
                <a:solidFill>
                  <a:prstClr val="white"/>
                </a:solidFill>
                <a:latin typeface="Century Gothic" panose="020B0502020202020204"/>
              </a:rPr>
              <a:t>прадідуся</a:t>
            </a:r>
            <a:r>
              <a:rPr lang="en-US" dirty="0">
                <a:solidFill>
                  <a:prstClr val="white"/>
                </a:solidFill>
                <a:latin typeface="Century Gothic" panose="020B0502020202020204"/>
              </a:rPr>
              <a:t> </a:t>
            </a:r>
            <a:r>
              <a:rPr lang="uk-UA" dirty="0" err="1">
                <a:solidFill>
                  <a:prstClr val="white"/>
                </a:solidFill>
                <a:latin typeface="Century Gothic" panose="020B0502020202020204"/>
              </a:rPr>
              <a:t>Мишук</a:t>
            </a:r>
            <a:r>
              <a:rPr lang="uk-UA" dirty="0">
                <a:solidFill>
                  <a:prstClr val="white"/>
                </a:solidFill>
                <a:latin typeface="Century Gothic" panose="020B0502020202020204"/>
              </a:rPr>
              <a:t> Дмитра та прабабусі </a:t>
            </a:r>
            <a:r>
              <a:rPr lang="uk-UA" dirty="0" err="1">
                <a:solidFill>
                  <a:prstClr val="white"/>
                </a:solidFill>
                <a:latin typeface="Century Gothic" panose="020B0502020202020204"/>
              </a:rPr>
              <a:t>Мишук</a:t>
            </a:r>
            <a:r>
              <a:rPr lang="uk-UA" dirty="0">
                <a:solidFill>
                  <a:prstClr val="white"/>
                </a:solidFill>
                <a:latin typeface="Century Gothic" panose="020B0502020202020204"/>
              </a:rPr>
              <a:t> Ірини, бабусі </a:t>
            </a:r>
            <a:r>
              <a:rPr lang="uk-UA" dirty="0" err="1">
                <a:solidFill>
                  <a:prstClr val="white"/>
                </a:solidFill>
                <a:latin typeface="Century Gothic" panose="020B0502020202020204"/>
              </a:rPr>
              <a:t>Діжурко</a:t>
            </a:r>
            <a:r>
              <a:rPr lang="uk-UA" dirty="0">
                <a:solidFill>
                  <a:prstClr val="white"/>
                </a:solidFill>
                <a:latin typeface="Century Gothic" panose="020B0502020202020204"/>
              </a:rPr>
              <a:t> (</a:t>
            </a:r>
            <a:r>
              <a:rPr lang="uk-UA" dirty="0" err="1">
                <a:solidFill>
                  <a:prstClr val="white"/>
                </a:solidFill>
                <a:latin typeface="Century Gothic" panose="020B0502020202020204"/>
              </a:rPr>
              <a:t>Мишук</a:t>
            </a:r>
            <a:r>
              <a:rPr lang="uk-UA" dirty="0">
                <a:solidFill>
                  <a:prstClr val="white"/>
                </a:solidFill>
                <a:latin typeface="Century Gothic" panose="020B0502020202020204"/>
              </a:rPr>
              <a:t>) Софії (по маминій лінії)  </a:t>
            </a:r>
          </a:p>
          <a:p>
            <a:pPr lvl="0" defTabSz="457200">
              <a:buFont typeface="Arial" pitchFamily="34" charset="0"/>
              <a:buChar char="•"/>
            </a:pPr>
            <a:r>
              <a:rPr lang="uk-UA" dirty="0">
                <a:solidFill>
                  <a:prstClr val="white"/>
                </a:solidFill>
                <a:latin typeface="Century Gothic" panose="020B0502020202020204"/>
              </a:rPr>
              <a:t>19</a:t>
            </a:r>
            <a:r>
              <a:rPr lang="en-US" dirty="0">
                <a:solidFill>
                  <a:prstClr val="white"/>
                </a:solidFill>
                <a:latin typeface="Century Gothic" panose="020B0502020202020204"/>
              </a:rPr>
              <a:t>62 </a:t>
            </a:r>
            <a:r>
              <a:rPr lang="uk-UA" dirty="0">
                <a:solidFill>
                  <a:prstClr val="white"/>
                </a:solidFill>
                <a:latin typeface="Century Gothic" panose="020B0502020202020204"/>
              </a:rPr>
              <a:t>рік</a:t>
            </a:r>
          </a:p>
          <a:p>
            <a:pPr lvl="0" defTabSz="457200">
              <a:buFont typeface="Arial" pitchFamily="34" charset="0"/>
              <a:buChar char="•"/>
            </a:pPr>
            <a:r>
              <a:rPr lang="uk-UA" dirty="0">
                <a:solidFill>
                  <a:prstClr val="white"/>
                </a:solidFill>
                <a:latin typeface="Century Gothic" panose="020B0502020202020204"/>
              </a:rPr>
              <a:t>Рівненська область</a:t>
            </a:r>
            <a:endParaRPr lang="uk-UA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458695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Широкоэкранный</PresentationFormat>
  <Paragraphs>12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MaryJane</dc:creator>
  <cp:lastModifiedBy>MaryJane</cp:lastModifiedBy>
  <cp:revision>1</cp:revision>
  <dcterms:created xsi:type="dcterms:W3CDTF">2021-05-12T09:22:33Z</dcterms:created>
  <dcterms:modified xsi:type="dcterms:W3CDTF">2021-05-12T09:22:56Z</dcterms:modified>
</cp:coreProperties>
</file>