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8727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44" y="-108"/>
      </p:cViewPr>
      <p:guideLst>
        <p:guide orient="horz" pos="2160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Масові частки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Кухонна сіль</c:v>
                </c:pt>
                <c:pt idx="1">
                  <c:v>Вода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5459" y="2130426"/>
            <a:ext cx="924187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0918" y="3886200"/>
            <a:ext cx="761095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882771" y="274639"/>
            <a:ext cx="244637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3639" y="274639"/>
            <a:ext cx="7157919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875" y="4406901"/>
            <a:ext cx="92418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8875" y="2906713"/>
            <a:ext cx="924187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3639" y="1600201"/>
            <a:ext cx="48021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27001" y="1600201"/>
            <a:ext cx="48021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3640" y="1535113"/>
            <a:ext cx="48040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640" y="2174875"/>
            <a:ext cx="48040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23226" y="1535113"/>
            <a:ext cx="480592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23226" y="2174875"/>
            <a:ext cx="480592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40" y="273050"/>
            <a:ext cx="35770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50958" y="273051"/>
            <a:ext cx="607819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3640" y="1435101"/>
            <a:ext cx="35770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1142" y="4800600"/>
            <a:ext cx="652367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31142" y="612775"/>
            <a:ext cx="652367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1142" y="5367338"/>
            <a:ext cx="652367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40" y="274638"/>
            <a:ext cx="97855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3640" y="1600201"/>
            <a:ext cx="978550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43639" y="6356351"/>
            <a:ext cx="2536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714869" y="6356351"/>
            <a:ext cx="34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92165" y="6356351"/>
            <a:ext cx="2536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ак да си направим жива в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872788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1364428" y="1142984"/>
            <a:ext cx="8215370" cy="35719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 Black" pitchFamily="34" charset="0"/>
                <a:cs typeface="Times New Roman" pitchFamily="18" charset="0"/>
              </a:rPr>
              <a:t>Практична робота №5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Виготовлення водних розчинів із заданими масовими частками розчинених речовин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34" y="571481"/>
            <a:ext cx="9785509" cy="2714644"/>
          </a:xfrm>
        </p:spPr>
        <p:txBody>
          <a:bodyPr/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Мета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навчитися виготовляти розчини із заданими масовими частками розчинених речовин. </a:t>
            </a:r>
          </a:p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Обладнання: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терези, мірний циліндр, скляна паличка, хімічна склянка, вода, кухонна сіль.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Аналітичні ваги Radwag AS 220/C — купити. Ціна лабораторні електронні ваги.  - chemtest.com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58" y="2714621"/>
            <a:ext cx="2214577" cy="221457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2858" y="4929198"/>
            <a:ext cx="2214578" cy="357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Терези</a:t>
            </a:r>
            <a:r>
              <a:rPr lang="ru-RU" dirty="0" smtClean="0"/>
              <a:t> </a:t>
            </a:r>
            <a:r>
              <a:rPr lang="ru-RU" dirty="0" err="1" smtClean="0"/>
              <a:t>електронн</a:t>
            </a:r>
            <a:r>
              <a:rPr lang="uk-UA" dirty="0" smtClean="0"/>
              <a:t>і</a:t>
            </a:r>
            <a:endParaRPr lang="ru-RU" dirty="0"/>
          </a:p>
        </p:txBody>
      </p:sp>
      <p:pic>
        <p:nvPicPr>
          <p:cNvPr id="1028" name="Picture 4" descr="Циліндр мірний | Steklopribor.com"/>
          <p:cNvPicPr>
            <a:picLocks noChangeAspect="1" noChangeArrowheads="1"/>
          </p:cNvPicPr>
          <p:nvPr/>
        </p:nvPicPr>
        <p:blipFill>
          <a:blip r:embed="rId3" cstate="print"/>
          <a:srcRect l="30000" r="27500"/>
          <a:stretch>
            <a:fillRect/>
          </a:stretch>
        </p:blipFill>
        <p:spPr bwMode="auto">
          <a:xfrm>
            <a:off x="2650312" y="3214686"/>
            <a:ext cx="1214446" cy="285752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364428" y="6143644"/>
            <a:ext cx="2500330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Мірний циліндр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Скляна паличка L-250 мм АКГ 7.352.208: продаж, ціна у Запоріжжя.  лабораторний посуд від &quot;ООО VaultTec&quot; - 5937832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9072" y="2928934"/>
            <a:ext cx="2714644" cy="108585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079072" y="4071942"/>
            <a:ext cx="2714644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Скляна паличка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Стакан лабораторный из стекла. Купить по выгодным ценам - Eximla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22344" y="2928934"/>
            <a:ext cx="2000264" cy="257775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7222344" y="5572140"/>
            <a:ext cx="2071702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Хімічна склянка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4" name="Picture 10" descr="Хімічні і фізичні властивості NaC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36262" y="4572008"/>
            <a:ext cx="2381266" cy="178595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4293386" y="6215082"/>
            <a:ext cx="2714644" cy="5000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Кухонна сіль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Хід роботи: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34" y="1285860"/>
            <a:ext cx="9785509" cy="4525963"/>
          </a:xfrm>
        </p:spPr>
        <p:txBody>
          <a:bodyPr/>
          <a:lstStyle/>
          <a:p>
            <a:pPr>
              <a:buNone/>
            </a:pPr>
            <a:r>
              <a:rPr lang="ru-RU" b="1" dirty="0" err="1" smtClean="0">
                <a:latin typeface="Arial Black" pitchFamily="34" charset="0"/>
              </a:rPr>
              <a:t>Завдання</a:t>
            </a:r>
            <a:endParaRPr lang="ru-RU" b="1" dirty="0" smtClean="0">
              <a:latin typeface="Arial Black" pitchFamily="34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Обчислити масу кухонної солі та води, необхідних для приготування розчину масою 120 г із масовою часткою солі 20 %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364956" y="3071810"/>
          <a:ext cx="4767271" cy="3487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3864758" y="4929198"/>
            <a:ext cx="1357322" cy="121444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80 %</a:t>
            </a: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9008294" y="3143248"/>
            <a:ext cx="1285884" cy="121444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20 %</a:t>
            </a: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сіль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35866" y="4286256"/>
            <a:ext cx="842968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64494" y="2357430"/>
            <a:ext cx="7786742" cy="7143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Arial Black" pitchFamily="34" charset="0"/>
              </a:rPr>
              <a:t>Розв'язання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2924" y="1357298"/>
            <a:ext cx="9785509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Обчисли масу кухонної солі, використавши формулу</a:t>
            </a:r>
          </a:p>
          <a:p>
            <a:pPr marL="514350" indent="-514350" algn="ctr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w= ( m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 /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розчину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 ) * 100 %</a:t>
            </a: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 Визнач масу води, користуючись формулою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розчину)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речовини) +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(розчинника)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(розчинника) 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(розчину) -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(речовини)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317" y="756139"/>
            <a:ext cx="9785509" cy="5244629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w * 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розчину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0,2 * 120 = 24 г.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води)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120 г – 24 г = 96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Хімічні і фізичні властивості NaC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800" y="3571876"/>
            <a:ext cx="3786214" cy="2839661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0" y="2500306"/>
            <a:ext cx="10872788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приготування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розчину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потр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ібно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24 г кухонної солі та 96 г води.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7568" y="6072206"/>
            <a:ext cx="15001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24 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Аналіз води в домашніх умовах, чи можна довіряти результатам?"/>
          <p:cNvPicPr>
            <a:picLocks noChangeAspect="1" noChangeArrowheads="1"/>
          </p:cNvPicPr>
          <p:nvPr/>
        </p:nvPicPr>
        <p:blipFill>
          <a:blip r:embed="rId3" cstate="print"/>
          <a:srcRect l="23054" r="43005"/>
          <a:stretch>
            <a:fillRect/>
          </a:stretch>
        </p:blipFill>
        <p:spPr bwMode="auto">
          <a:xfrm>
            <a:off x="6293650" y="3429000"/>
            <a:ext cx="2857520" cy="314025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8508228" y="6072206"/>
            <a:ext cx="15001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96 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Розчинність речовин » storinka.click"/>
          <p:cNvPicPr>
            <a:picLocks noChangeAspect="1" noChangeArrowheads="1"/>
          </p:cNvPicPr>
          <p:nvPr/>
        </p:nvPicPr>
        <p:blipFill>
          <a:blip r:embed="rId2" cstate="print"/>
          <a:srcRect l="49611"/>
          <a:stretch>
            <a:fillRect/>
          </a:stretch>
        </p:blipFill>
        <p:spPr bwMode="auto">
          <a:xfrm>
            <a:off x="8365352" y="3357562"/>
            <a:ext cx="2286016" cy="3230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 smtClean="0">
                <a:latin typeface="Arial Black" pitchFamily="34" charset="0"/>
              </a:rPr>
              <a:t>Виконання практичної частини: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34" y="1428736"/>
            <a:ext cx="9785509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терезах зваж необхідну масу кухонної солі 24 г.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 допомогою мірного циліндру набери необхідну кількість води та перелий до хімічного стакану.</a:t>
            </a: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Об'єм води 96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Додай до води кухонну сіль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Перемішай суміш до повного розчинення солі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Розчин готовий!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Опиши в зошиті свої дії.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507172" y="3286124"/>
            <a:ext cx="9858444" cy="178595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5734" y="1500174"/>
            <a:ext cx="9787006" cy="135732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Розв'яжи задачі в зошиті.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25г солі змішали з 100г води. Визначить масову частку солі в утвореному розчині.</a:t>
            </a:r>
          </a:p>
          <a:p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64362" y="3286124"/>
            <a:ext cx="942981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Приготували 40г розчину, де масова частка солі становить 10%. Скільки грам солі і  який об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єм води в приготовленому розчині?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Висновок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291</Words>
  <Application>Microsoft Office PowerPoint</Application>
  <PresentationFormat>Произвольный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Практична робота №5  Виготовлення водних розчинів із заданими масовими частками розчинених речовин</vt:lpstr>
      <vt:lpstr>Слайд 2</vt:lpstr>
      <vt:lpstr>Хід роботи:</vt:lpstr>
      <vt:lpstr>Розв'язання</vt:lpstr>
      <vt:lpstr>Слайд 5</vt:lpstr>
      <vt:lpstr>Виконання практичної частини:</vt:lpstr>
      <vt:lpstr>Розв'яжи задачі в зошиті.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№5 Виготовлення водних розчинів із заданими масовими частками розчинених речовин</dc:title>
  <dc:creator>admin</dc:creator>
  <cp:lastModifiedBy>User</cp:lastModifiedBy>
  <cp:revision>12</cp:revision>
  <dcterms:created xsi:type="dcterms:W3CDTF">2021-04-14T04:51:33Z</dcterms:created>
  <dcterms:modified xsi:type="dcterms:W3CDTF">2022-04-19T10:28:21Z</dcterms:modified>
</cp:coreProperties>
</file>