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41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6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66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46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80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07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95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35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51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6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81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8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663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383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77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82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C7BB-B867-4971-B23A-BE4E265E9A27}" type="datetimeFigureOut">
              <a:rPr lang="uk-UA" smtClean="0"/>
              <a:t>25.10.2018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933805-E9DB-49FC-904E-A600FFBBF7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2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415" y="339767"/>
            <a:ext cx="5025081" cy="15466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Заклад </a:t>
            </a:r>
            <a:r>
              <a:rPr lang="uk-UA" sz="32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</a:t>
            </a:r>
            <a:r>
              <a:rPr lang="uk-UA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ошкільної освіти «Барвінок»</a:t>
            </a:r>
            <a:endParaRPr lang="uk-UA" sz="32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90" y="276491"/>
            <a:ext cx="5454349" cy="3068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1" y="3344562"/>
            <a:ext cx="5630001" cy="317156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05621"/>
              </p:ext>
            </p:extLst>
          </p:nvPr>
        </p:nvGraphicFramePr>
        <p:xfrm>
          <a:off x="6870356" y="3476366"/>
          <a:ext cx="4378883" cy="3171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8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Заклад був заснований в 1985 році. В 2010 році був відкритий заклад з короткотерміновим перебуванням дітей. В </a:t>
                      </a: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uk-UA" sz="1200" dirty="0">
                          <a:effectLst/>
                        </a:rPr>
                        <a:t>013 році реорганізований в навчально-виховний комплекс.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Адреса: 34110, Рівненська область, </a:t>
                      </a:r>
                      <a:r>
                        <a:rPr lang="uk-UA" sz="1200" dirty="0" err="1">
                          <a:effectLst/>
                        </a:rPr>
                        <a:t>Дубровицький</a:t>
                      </a:r>
                      <a:r>
                        <a:rPr lang="uk-UA" sz="1200" dirty="0">
                          <a:effectLst/>
                        </a:rPr>
                        <a:t> район, село </a:t>
                      </a:r>
                      <a:r>
                        <a:rPr lang="uk-UA" sz="1200" dirty="0" err="1">
                          <a:effectLst/>
                        </a:rPr>
                        <a:t>Тумень</a:t>
                      </a:r>
                      <a:r>
                        <a:rPr lang="uk-UA" sz="1200" dirty="0">
                          <a:effectLst/>
                        </a:rPr>
                        <a:t>, вулиця Молодіжна, 21, </a:t>
                      </a:r>
                      <a:r>
                        <a:rPr lang="uk-UA" sz="1200" dirty="0" err="1">
                          <a:effectLst/>
                        </a:rPr>
                        <a:t>Тел</a:t>
                      </a:r>
                      <a:r>
                        <a:rPr lang="uk-UA" sz="1200" dirty="0">
                          <a:effectLst/>
                        </a:rPr>
                        <a:t>. 68136, </a:t>
                      </a:r>
                      <a:r>
                        <a:rPr lang="uk-UA" sz="1200" dirty="0" smtClean="0">
                          <a:effectLst/>
                        </a:rPr>
                        <a:t>В </a:t>
                      </a:r>
                      <a:r>
                        <a:rPr lang="uk-UA" sz="1200" dirty="0">
                          <a:effectLst/>
                        </a:rPr>
                        <a:t>закладі працює 1 група - 13 дітей, 19 місць, режим- 4,5 години</a:t>
                      </a:r>
                      <a:r>
                        <a:rPr lang="uk-UA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Напрямок</a:t>
                      </a:r>
                      <a:r>
                        <a:rPr lang="uk-UA" sz="1200" baseline="0" dirty="0" smtClean="0">
                          <a:effectLst/>
                        </a:rPr>
                        <a:t> роботи – загального розвитку.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Діти, батьки яких брали участь в АТО - 1особа; малозабезпечені - 5осіб; багатодітні - 7осіб</a:t>
                      </a:r>
                      <a:r>
                        <a:rPr lang="uk-UA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власності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–Комунальна, власник – </a:t>
                      </a:r>
                      <a:r>
                        <a:rPr lang="uk-UA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Дубровицька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районна рада Рівненської області.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901491" y="4553919"/>
            <a:ext cx="3290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 заклад дбає про забезпечення права дітей на здобуття дошкільної освіти і успішного особистісного розвитку</a:t>
            </a:r>
            <a:endParaRPr lang="uk-UA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95" y="1905000"/>
            <a:ext cx="6222298" cy="4666725"/>
          </a:xfrm>
        </p:spPr>
      </p:pic>
    </p:spTree>
    <p:extLst>
      <p:ext uri="{BB962C8B-B14F-4D97-AF65-F5344CB8AC3E}">
        <p14:creationId xmlns:p14="http://schemas.microsoft.com/office/powerpoint/2010/main" val="6910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017476"/>
              </p:ext>
            </p:extLst>
          </p:nvPr>
        </p:nvGraphicFramePr>
        <p:xfrm>
          <a:off x="724886" y="2521080"/>
          <a:ext cx="3995395" cy="313086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99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2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Вихователь короткотривалої групи «Барвінок»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Прокопчук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Надія Степанівна, 1982 року народження, освіта вища.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Закінчила приватний вищий навчальний заклад Міжнародний економіко-гуманітарний університет імені Степана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янчука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спеціальністю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«Початкова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здобула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кваліфікацію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Організатор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Вихователь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посаді завідуючого 2 роки. Загальний педагогічний стаж 7 років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Категорія – « спеціаліст ІІ категорії»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16" y="179744"/>
            <a:ext cx="1627217" cy="2169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9440" y="2521080"/>
            <a:ext cx="4247804" cy="1169551"/>
          </a:xfrm>
          <a:prstGeom prst="rect">
            <a:avLst/>
          </a:prstGeom>
          <a:solidFill>
            <a:srgbClr val="DE7E18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 вихователя короткотривалої групи «Барвінок» </a:t>
            </a:r>
            <a:r>
              <a:rPr lang="uk-UA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Леоновець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Миколаївна.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Волинський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університет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здобула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кваліфікацію вчитель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історії.</a:t>
            </a:r>
          </a:p>
          <a:p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педагогічний </a:t>
            </a:r>
            <a:r>
              <a:rPr lang="uk-UA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uk-UA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років.</a:t>
            </a:r>
            <a:endParaRPr lang="uk-UA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G_20180419_085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30" y="179744"/>
            <a:ext cx="1647045" cy="21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5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600" dirty="0" smtClean="0"/>
              <a:t>В ДНЗ позитивний мікроклімат, умови дошкільного закладу намагаємося наблизити до домашніх. Це сприяє емоційному благополуччю дітей, створює у них почуття впевненості, спокою бо це другий рідний будинок дитини. А благополучний будинок це фортеця, яка завжди захистить дитину від </a:t>
            </a:r>
            <a:r>
              <a:rPr lang="uk-UA" sz="1600" dirty="0" err="1" smtClean="0"/>
              <a:t>тривог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81" y="2421924"/>
            <a:ext cx="283368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18" y="2421924"/>
            <a:ext cx="2833687" cy="3778250"/>
          </a:xfrm>
          <a:prstGeom prst="rect">
            <a:avLst/>
          </a:prstGeom>
        </p:spPr>
      </p:pic>
      <p:pic>
        <p:nvPicPr>
          <p:cNvPr id="6" name="Picture 3" descr="M:\DCIM\Camera\IMG_20151218_091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32008" y="2421925"/>
            <a:ext cx="2905896" cy="1935891"/>
          </a:xfrm>
          <a:prstGeom prst="rect">
            <a:avLst/>
          </a:prstGeom>
          <a:noFill/>
        </p:spPr>
      </p:pic>
      <p:pic>
        <p:nvPicPr>
          <p:cNvPr id="7" name="Picture 2" descr="M:\DCIM\Camera\IMG_20151216_134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32008" y="4357816"/>
            <a:ext cx="2905896" cy="18423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5671" y="6347766"/>
            <a:ext cx="5486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Ласкаво просимо!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14538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271</Words>
  <Application>Microsoft Office PowerPoint</Application>
  <PresentationFormat>Широкий екран</PresentationFormat>
  <Paragraphs>15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Легкий дым</vt:lpstr>
      <vt:lpstr>Заклад дошкільної освіти «Барвінок»</vt:lpstr>
      <vt:lpstr>Наш заклад дбає про забезпечення права дітей на здобуття дошкільної освіти і успішного особистісного розвитку</vt:lpstr>
      <vt:lpstr>Презентація PowerPoint</vt:lpstr>
      <vt:lpstr>В ДНЗ позитивний мікроклімат, умови дошкільного закладу намагаємося наблизити до домашніх. Це сприяє емоційному благополуччю дітей, створює у них почуття впевненості, спокою бо це другий рідний будинок дитини. А благополучний будинок це фортеця, яка завжди захистить дитину від тривог.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«Барвінок»</dc:title>
  <dc:creator>Stas</dc:creator>
  <cp:lastModifiedBy>pinago@ukr.net</cp:lastModifiedBy>
  <cp:revision>13</cp:revision>
  <dcterms:created xsi:type="dcterms:W3CDTF">2018-02-08T19:15:27Z</dcterms:created>
  <dcterms:modified xsi:type="dcterms:W3CDTF">2018-10-25T08:28:24Z</dcterms:modified>
</cp:coreProperties>
</file>