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50" autoAdjust="0"/>
  </p:normalViewPr>
  <p:slideViewPr>
    <p:cSldViewPr>
      <p:cViewPr varScale="1">
        <p:scale>
          <a:sx n="48" d="100"/>
          <a:sy n="48" d="100"/>
        </p:scale>
        <p:origin x="-11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2E49-52F9-4D78-B0E1-AD1F603A11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162E49-52F9-4D78-B0E1-AD1F603A1103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0EA954D-983A-4249-8A25-E4C5025B1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100" b="1" i="1" u="sng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Екологічна</a:t>
            </a:r>
            <a:r>
              <a:rPr lang="ru-RU" sz="3100" b="1" i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u="sng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3100" b="1" i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100" b="1" i="1" u="sng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3100" b="1" i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b="1" i="1" u="sng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природоохоронне</a:t>
            </a:r>
            <a:r>
              <a:rPr lang="ru-RU" sz="3100" b="1" i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u="sng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законодавство</a:t>
            </a:r>
            <a:r>
              <a:rPr lang="ru-RU" sz="3100" b="1" i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u="sng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100" b="1" i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u="sng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міждержавні</a:t>
            </a:r>
            <a:r>
              <a:rPr lang="ru-RU" sz="3100" b="1" i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угоди</a:t>
            </a:r>
            <a:endParaRPr lang="ru-RU" sz="31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143248"/>
            <a:ext cx="4643470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072494" cy="188597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Міжнародне співробітництво України в галузі охорони навколишнього природного середовища</a:t>
            </a:r>
            <a:endParaRPr lang="ru-RU" sz="36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547938"/>
            <a:ext cx="8643998" cy="409577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 	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Участь України у міжнародному співробітництві в галузі охорони навколишнього природного середовища визначена Законом України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охорону навколишнього природного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середовища”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(ст.71). Як член ООН Україна є учасником 18 угод у галузі охорони природи. Вона приєдналася до Конвенції щодо створення глобальних систем моніторингу навколишнього середовища (1972), Конвенції про міжнародну торгівлю видами дикої фауни і флори, які перебувають під  загрозою зникнення (1975), Конвенція про охорону біологічного різноманіття (1992), Конвенції ООН зі змінами клімату (1992) та багато інших.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Європейському рівні Україна є учасником таких угод: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547938"/>
            <a:ext cx="8572559" cy="388145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uk-UA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Конвенція про охорону дикої флори та фауни і природних середовищ існування в Європі (1982);</a:t>
            </a:r>
          </a:p>
          <a:p>
            <a:pPr algn="just">
              <a:buFont typeface="Arial" pitchFamily="34" charset="0"/>
              <a:buChar char="•"/>
            </a:pPr>
            <a:r>
              <a:rPr lang="uk-UA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Конвенція по усуненню причин і запобіганню шкоди лісам Західної Європи (1984);</a:t>
            </a:r>
          </a:p>
          <a:p>
            <a:pPr algn="just">
              <a:buFont typeface="Arial" pitchFamily="34" charset="0"/>
              <a:buChar char="•"/>
            </a:pPr>
            <a:r>
              <a:rPr lang="uk-UA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Всеєвропейська стратегія збереження біологічного і ландшафтного різноманіття (1995)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715436" cy="607223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Важливим документом у галузі міжнародного природоохоронного співробітництва, за який проголосувала й Україна, стала</a:t>
            </a: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 Всесвітня хартія природи,  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яка проголосила про захист права всіх форм життя на виживання. Цей міжнародний документ, прийнятий Генеральною Асамблеєю ООН 28 жовтня 1982 року, проголошує такі загальні принципи збереження природи: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8401080" cy="5805510"/>
          </a:xfrm>
        </p:spPr>
        <p:txBody>
          <a:bodyPr>
            <a:normAutofit lnSpcReduction="10000"/>
          </a:bodyPr>
          <a:lstStyle/>
          <a:p>
            <a:r>
              <a:rPr lang="uk-UA" sz="3600" dirty="0" smtClean="0"/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природу потрібно поважати і не порушувати її основні процеси;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генетична основа життя не повинна бути в небезпеці; популяційні рівні всіх видів, як диких, так і одомашнених, повинні бути збережені принаймні на рівні,необхідному для виживання; із цією метою потрібно забезпечити місця їхнього мешкання;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усі території Землі, як сухопутні, так і морські, підлягають цим принципам збереження, особливий захист повинен бути наданий унікальним районам  та типовим зразкам усіх видів екосистем і місцям проживання рідкісних або зникаючих видів;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428604"/>
            <a:ext cx="8115328" cy="5591196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екосистемами та організмами, а також земельними, морськими і атмосферними ресурсами, які використовує людина, слід керувати для досягнення та підтримання оптимальної стійкої  продуктивності, але так, щоб не загрожувати цілісності інших екосистем або видів, з якими вони співіснують;</a:t>
            </a:r>
          </a:p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природа має бути захищена від деградації, спричиненої війною  чи іншими загрозливими діями.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01122" cy="2643206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	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Міжнародне співробітництво України в галузі охорони навколишнього середовища та збереження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підтримує: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914400" y="3143248"/>
            <a:ext cx="3733800" cy="2990852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СВІТОВИЙ БАНК;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ЄВРОПЕЙСЬКИЙ БАНК РЕКОНСТРУКЦІЇ ТА РОЗВИТКУ;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"/>
          </p:nvPr>
        </p:nvSpPr>
        <p:spPr>
          <a:xfrm>
            <a:off x="4953000" y="3143248"/>
            <a:ext cx="3733800" cy="2990852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ГЛОБАЛЬНИЙ ЕКОЛОГІЧНИЙ ФОНД;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ПРОГРАМА РОЗВИТКУ ООН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8178037" cy="59293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7929618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ag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85728"/>
            <a:ext cx="4846320" cy="6286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Екологічна політика в Україні: природоохоронне законодавство України, міждержавні угоди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643998" cy="4572000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		 	Сучасними нормативно-правовими актами, що регулюють організацію охорони навколишнього природного середовища в Україні, є:</a:t>
            </a:r>
          </a:p>
          <a:p>
            <a:pPr algn="just"/>
            <a:r>
              <a:rPr lang="uk-UA" dirty="0" smtClean="0"/>
              <a:t>Закон України </a:t>
            </a:r>
            <a:r>
              <a:rPr lang="uk-UA" dirty="0" err="1" smtClean="0"/>
              <a:t>“Про</a:t>
            </a:r>
            <a:r>
              <a:rPr lang="uk-UA" dirty="0" smtClean="0"/>
              <a:t> охорону навколишнього природного середовища ” (від 26.06.91 № 1268-ХІІ)</a:t>
            </a:r>
          </a:p>
          <a:p>
            <a:pPr algn="just"/>
            <a:r>
              <a:rPr lang="uk-UA" dirty="0" smtClean="0"/>
              <a:t>Закон України “ Про тваринний світ ” (від 13.12.2001 №2894-ІІІ)</a:t>
            </a:r>
          </a:p>
          <a:p>
            <a:pPr algn="just"/>
            <a:r>
              <a:rPr lang="uk-UA" dirty="0" smtClean="0"/>
              <a:t>Закон України </a:t>
            </a:r>
            <a:r>
              <a:rPr lang="uk-UA" dirty="0" err="1" smtClean="0"/>
              <a:t>“Про</a:t>
            </a:r>
            <a:r>
              <a:rPr lang="uk-UA" dirty="0" smtClean="0"/>
              <a:t> охорону атмосферного </a:t>
            </a:r>
            <a:r>
              <a:rPr lang="uk-UA" dirty="0" err="1" smtClean="0"/>
              <a:t>повітря”</a:t>
            </a:r>
            <a:r>
              <a:rPr lang="uk-UA" dirty="0" smtClean="0"/>
              <a:t> (від 16.10.1992 №2707-ХІІ)</a:t>
            </a:r>
          </a:p>
          <a:p>
            <a:pPr algn="just"/>
            <a:endParaRPr lang="uk-UA" dirty="0" smtClean="0"/>
          </a:p>
          <a:p>
            <a:pPr algn="just"/>
            <a:endParaRPr lang="ru-RU" dirty="0"/>
          </a:p>
        </p:txBody>
      </p:sp>
      <p:pic>
        <p:nvPicPr>
          <p:cNvPr id="4" name="Рисунок 3" descr="5abcaeb8173fe6600855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1357298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715436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Природоохоронна діяльність забезпечується основним законом нашої країни – Конституцією України (зокрема, статтями 16, 50, 66)</a:t>
            </a:r>
          </a:p>
          <a:p>
            <a:pPr>
              <a:buNone/>
            </a:pPr>
            <a:r>
              <a:rPr lang="uk-UA" dirty="0" smtClean="0"/>
              <a:t>		Для здійснення ефективного </a:t>
            </a:r>
          </a:p>
          <a:p>
            <a:pPr>
              <a:buNone/>
            </a:pPr>
            <a:r>
              <a:rPr lang="uk-UA" dirty="0" smtClean="0"/>
              <a:t>збереження природних ресурсів Кабінет</a:t>
            </a:r>
          </a:p>
          <a:p>
            <a:pPr>
              <a:buNone/>
            </a:pPr>
            <a:r>
              <a:rPr lang="uk-UA" dirty="0" smtClean="0"/>
              <a:t>Міністрів України визначив порядок </a:t>
            </a:r>
          </a:p>
          <a:p>
            <a:pPr>
              <a:buNone/>
            </a:pPr>
            <a:r>
              <a:rPr lang="uk-UA" dirty="0" smtClean="0"/>
              <a:t>ведення їхнього державного обліку і </a:t>
            </a:r>
          </a:p>
          <a:p>
            <a:pPr>
              <a:buNone/>
            </a:pPr>
            <a:r>
              <a:rPr lang="uk-UA" dirty="0" smtClean="0"/>
              <a:t>кадастру.</a:t>
            </a:r>
          </a:p>
          <a:p>
            <a:pPr>
              <a:buNone/>
            </a:pPr>
            <a:r>
              <a:rPr lang="uk-UA" b="1" dirty="0" smtClean="0"/>
              <a:t>	Кадастр – </a:t>
            </a:r>
            <a:r>
              <a:rPr lang="uk-UA" dirty="0" smtClean="0"/>
              <a:t>список або реєстр, наприклад, природних ресурсі (земельний, водний, лісовий, тваринний тощо). Це інформаційні системи, які містять систему відомостей і використовуються у процесі </a:t>
            </a:r>
            <a:r>
              <a:rPr lang="uk-UA" dirty="0" err="1" smtClean="0"/>
              <a:t>здіснення</a:t>
            </a:r>
            <a:r>
              <a:rPr lang="uk-UA" dirty="0" smtClean="0"/>
              <a:t> державного управління</a:t>
            </a:r>
            <a:endParaRPr lang="ru-RU" b="1" dirty="0"/>
          </a:p>
        </p:txBody>
      </p:sp>
      <p:pic>
        <p:nvPicPr>
          <p:cNvPr id="4" name="Рисунок 3" descr="Konstitutsiya-Ukraini_300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1214422"/>
            <a:ext cx="2300287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Україні ведуть наступні кадастри: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857364"/>
            <a:ext cx="8115328" cy="4357718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Державний кадастр тваринного світу (1994);</a:t>
            </a:r>
          </a:p>
          <a:p>
            <a:r>
              <a:rPr lang="uk-UA" sz="3600" b="1" dirty="0" smtClean="0"/>
              <a:t>Державний кадастр рослинного світу (2006);</a:t>
            </a:r>
          </a:p>
          <a:p>
            <a:r>
              <a:rPr lang="uk-UA" sz="3600" b="1" dirty="0" smtClean="0"/>
              <a:t>Державний кадастр територій та об’єктів природно-заповідного фонду (2005)</a:t>
            </a:r>
            <a:endParaRPr lang="ru-RU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екологічна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політика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736"/>
            <a:ext cx="8358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екологічна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u="sng" dirty="0" err="1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u="sng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конституційного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права кожного на </a:t>
            </a:r>
            <a:r>
              <a:rPr lang="ru-RU" sz="3600" u="sng" dirty="0" err="1">
                <a:latin typeface="Times New Roman" pitchFamily="18" charset="0"/>
                <a:cs typeface="Times New Roman" pitchFamily="18" charset="0"/>
              </a:rPr>
              <a:t>безпечне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600" u="sng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u="sng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u="sng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u="sng" dirty="0" err="1"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та 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відшкодування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завданої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порушенням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шкоди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Екологічну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135</TotalTime>
  <Words>237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 Екологічна політика в Україні: природоохоронне законодавство України, міждержавні угоди</vt:lpstr>
      <vt:lpstr>Слайд 2</vt:lpstr>
      <vt:lpstr>     Екологічна політика в Україні: природоохоронне законодавство України, міждержавні угоди</vt:lpstr>
      <vt:lpstr>Слайд 4</vt:lpstr>
      <vt:lpstr> В Україні ведуть наступні кадастри:</vt:lpstr>
      <vt:lpstr>Національна екологічна політика</vt:lpstr>
      <vt:lpstr>Слайд 7</vt:lpstr>
      <vt:lpstr>Слайд 8</vt:lpstr>
      <vt:lpstr>Слайд 9</vt:lpstr>
      <vt:lpstr> Міжнародне співробітництво України в галузі охорони навколишнього природного середовища</vt:lpstr>
      <vt:lpstr>На Європейському рівні Україна є учасником таких угод:</vt:lpstr>
      <vt:lpstr>Слайд 12</vt:lpstr>
      <vt:lpstr>Слайд 13</vt:lpstr>
      <vt:lpstr>Слайд 14</vt:lpstr>
      <vt:lpstr>  Міжнародне співробітництво України в галузі охорони навколишнього середовища та збереження біорізноманіття підтримує: </vt:lpstr>
      <vt:lpstr>Слайд 16</vt:lpstr>
      <vt:lpstr>Слайд 17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Екологічна політика в Україні: природоохоронне законодавство України, міждержавні угоди</dc:title>
  <dc:creator>12345</dc:creator>
  <cp:lastModifiedBy>12345</cp:lastModifiedBy>
  <cp:revision>15</cp:revision>
  <dcterms:created xsi:type="dcterms:W3CDTF">2020-03-20T21:40:03Z</dcterms:created>
  <dcterms:modified xsi:type="dcterms:W3CDTF">2020-03-20T23:58:11Z</dcterms:modified>
</cp:coreProperties>
</file>