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2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9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92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3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69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9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9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9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6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781B-22C9-41D7-8CDC-3C029ECD360E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3003DE-EFF2-4AE8-AA6E-57BDA124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B340AC-56D9-4D42-BA5A-5FDF5345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0"/>
            <a:ext cx="11529391" cy="67453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E8168-121C-4FC8-B615-38AE1DCEF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3BF3DE-5405-4654-8F9F-DC050261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267200"/>
            <a:ext cx="6718300" cy="1735967"/>
          </a:xfrm>
        </p:spPr>
        <p:txBody>
          <a:bodyPr>
            <a:normAutofit fontScale="92500" lnSpcReduction="10000"/>
          </a:bodyPr>
          <a:lstStyle/>
          <a:p>
            <a:r>
              <a:rPr lang="uk-UA" sz="4000" b="1" dirty="0" err="1">
                <a:solidFill>
                  <a:schemeClr val="accent2">
                    <a:lumMod val="50000"/>
                  </a:schemeClr>
                </a:solidFill>
              </a:rPr>
              <a:t>Липівський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навчально-виховний комплекс імені Стефана Качали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3C08C-7BCF-45DF-99F4-8E3FA4BB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0"/>
            <a:ext cx="513397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E9022E-7160-42A8-AAEF-63A7ACFEA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4284"/>
            <a:ext cx="7058025" cy="528371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770854B-859C-4574-8B5B-581138250FF3}"/>
              </a:ext>
            </a:extLst>
          </p:cNvPr>
          <p:cNvSpPr/>
          <p:nvPr/>
        </p:nvSpPr>
        <p:spPr>
          <a:xfrm>
            <a:off x="0" y="0"/>
            <a:ext cx="7058024" cy="1574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Діти, книга, бібліотека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4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C6D7A-3876-44B7-A852-A96D4FFFC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09623"/>
            <a:ext cx="8534400" cy="6238754"/>
          </a:xfrm>
          <a:prstGeom prst="rect">
            <a:avLst/>
          </a:prstGeom>
        </p:spPr>
      </p:pic>
      <p:sp>
        <p:nvSpPr>
          <p:cNvPr id="5" name="Облако 4">
            <a:extLst>
              <a:ext uri="{FF2B5EF4-FFF2-40B4-BE49-F238E27FC236}">
                <a16:creationId xmlns:a16="http://schemas.microsoft.com/office/drawing/2014/main" id="{2EF7A39F-25C9-4590-8FD4-9984D8993AD8}"/>
              </a:ext>
            </a:extLst>
          </p:cNvPr>
          <p:cNvSpPr/>
          <p:nvPr/>
        </p:nvSpPr>
        <p:spPr>
          <a:xfrm>
            <a:off x="8585200" y="3429000"/>
            <a:ext cx="3606800" cy="245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Як виховати творчого читача?</a:t>
            </a:r>
            <a:endParaRPr lang="ru-RU" sz="2400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8405D-8722-4092-A4BE-808353497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92" y="190500"/>
            <a:ext cx="3440108" cy="24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27F64-A16E-4FC2-8ABB-DB919648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139700"/>
            <a:ext cx="4924813" cy="6578600"/>
          </a:xfrm>
          <a:prstGeom prst="rect">
            <a:avLst/>
          </a:prstGeom>
        </p:spPr>
      </p:pic>
      <p:sp>
        <p:nvSpPr>
          <p:cNvPr id="6" name="Звезда: 7 точек 5">
            <a:extLst>
              <a:ext uri="{FF2B5EF4-FFF2-40B4-BE49-F238E27FC236}">
                <a16:creationId xmlns:a16="http://schemas.microsoft.com/office/drawing/2014/main" id="{41E06AE7-F2EA-48D0-8CD0-FFFE24221C1C}"/>
              </a:ext>
            </a:extLst>
          </p:cNvPr>
          <p:cNvSpPr/>
          <p:nvPr/>
        </p:nvSpPr>
        <p:spPr>
          <a:xfrm>
            <a:off x="5342325" y="0"/>
            <a:ext cx="6146800" cy="2082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Знайомство першокласників з бібліотекою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009408-B51F-4AF2-A85D-E4D8413FE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21" y="2082800"/>
            <a:ext cx="4254467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6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6B627D-F6F1-4D41-B573-40074E00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2" y="0"/>
            <a:ext cx="513397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1A7D3-7E7B-462D-8F1E-698FA6A4D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66400"/>
            <a:ext cx="5967412" cy="4491600"/>
          </a:xfrm>
          <a:prstGeom prst="rect">
            <a:avLst/>
          </a:prstGeom>
        </p:spPr>
      </p:pic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8779B685-E9A4-4182-8FEF-2E19FA8BB231}"/>
              </a:ext>
            </a:extLst>
          </p:cNvPr>
          <p:cNvSpPr/>
          <p:nvPr/>
        </p:nvSpPr>
        <p:spPr>
          <a:xfrm>
            <a:off x="1282700" y="127000"/>
            <a:ext cx="4976812" cy="1790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світ через книжку!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02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01493A-1767-4222-9BCD-C9FF59198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463"/>
            <a:ext cx="5911824" cy="44277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84C6F6-4840-4FA1-9A01-591455561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24" y="2133600"/>
            <a:ext cx="6115076" cy="457993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12CDDF-489D-46F0-BACB-ECA354125F71}"/>
              </a:ext>
            </a:extLst>
          </p:cNvPr>
          <p:cNvSpPr/>
          <p:nvPr/>
        </p:nvSpPr>
        <p:spPr>
          <a:xfrm>
            <a:off x="495300" y="4995154"/>
            <a:ext cx="5232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«Книги в дарунок бібліотеці»</a:t>
            </a:r>
            <a:endParaRPr lang="ru-RU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78856F1-4087-46D0-8835-1E14E283EEBC}"/>
              </a:ext>
            </a:extLst>
          </p:cNvPr>
          <p:cNvSpPr/>
          <p:nvPr/>
        </p:nvSpPr>
        <p:spPr>
          <a:xfrm>
            <a:off x="6096000" y="745332"/>
            <a:ext cx="3473423" cy="112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Благодійна акція: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75401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3395C9-CC6D-44B3-82C9-2D6E143E4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9699"/>
            <a:ext cx="5397500" cy="4048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48536F-286E-4C26-8806-43F538321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09133"/>
            <a:ext cx="3959225" cy="5278967"/>
          </a:xfrm>
          <a:prstGeom prst="rect">
            <a:avLst/>
          </a:prstGeom>
        </p:spPr>
      </p:pic>
      <p:sp>
        <p:nvSpPr>
          <p:cNvPr id="8" name="Блок-схема: перфолента 7">
            <a:extLst>
              <a:ext uri="{FF2B5EF4-FFF2-40B4-BE49-F238E27FC236}">
                <a16:creationId xmlns:a16="http://schemas.microsoft.com/office/drawing/2014/main" id="{7C0D651E-3B2B-4B64-9897-FF8AB21615D9}"/>
              </a:ext>
            </a:extLst>
          </p:cNvPr>
          <p:cNvSpPr/>
          <p:nvPr/>
        </p:nvSpPr>
        <p:spPr>
          <a:xfrm>
            <a:off x="558800" y="4648200"/>
            <a:ext cx="4902200" cy="187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/>
              <a:t>Виготовлення листівок, присвячених Всеукраїнському місячнику шкільних бібліотек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53858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4DB1F-8441-4614-A810-95972FC0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-530225"/>
            <a:ext cx="6096000" cy="457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DC929-01A1-4913-934B-F5D72471E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67733"/>
            <a:ext cx="5041900" cy="6722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6DFDBE-EF5D-4A33-BB9D-45638D5DC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3" b="3946"/>
          <a:stretch/>
        </p:blipFill>
        <p:spPr>
          <a:xfrm>
            <a:off x="1511301" y="4041775"/>
            <a:ext cx="4178300" cy="27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87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44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8</cp:revision>
  <dcterms:created xsi:type="dcterms:W3CDTF">2019-11-02T19:27:02Z</dcterms:created>
  <dcterms:modified xsi:type="dcterms:W3CDTF">2019-11-02T20:54:46Z</dcterms:modified>
</cp:coreProperties>
</file>