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65" r:id="rId6"/>
    <p:sldId id="266" r:id="rId7"/>
    <p:sldId id="267" r:id="rId8"/>
    <p:sldId id="257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8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7157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   </a:t>
            </a:r>
            <a: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  <a:t>Моя </a:t>
            </a:r>
            <a: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  <a:t>маленька Батьківщина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8" descr="H:\табір відпочинку\P502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256"/>
            <a:ext cx="295208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4" descr="SAM_8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19758" y="4214818"/>
            <a:ext cx="3524242" cy="26431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D:\З душою до України\WP_20160905_12_39_32_P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28802"/>
            <a:ext cx="364333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D:\Терны\image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857628"/>
            <a:ext cx="2805098" cy="2103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 descr="D:\Терны\imag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000240"/>
            <a:ext cx="3359766" cy="1965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57224" y="928670"/>
            <a:ext cx="7358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«Рідна земля і в жмені рідна»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1430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Зелені свята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098558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3" descr="C:\Users\Administrator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3340019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786446" y="3143248"/>
            <a:ext cx="2472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Івана Купала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мал. 23,24, 25</a:t>
            </a:r>
            <a:endParaRPr lang="ru-RU" sz="2400" b="1" dirty="0"/>
          </a:p>
        </p:txBody>
      </p:sp>
      <p:pic>
        <p:nvPicPr>
          <p:cNvPr id="14" name="Рисунок 13" descr="D:\Конкурс 7\SAM_2463.JPG"/>
          <p:cNvPicPr/>
          <p:nvPr/>
        </p:nvPicPr>
        <p:blipFill>
          <a:blip r:embed="rId4" cstate="print"/>
          <a:srcRect r="-97" b="12840"/>
          <a:stretch>
            <a:fillRect/>
          </a:stretch>
        </p:blipFill>
        <p:spPr bwMode="auto">
          <a:xfrm>
            <a:off x="5072066" y="4143380"/>
            <a:ext cx="378621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0" y="4500570"/>
            <a:ext cx="4714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Спасибі матері – землі, спасибі Богу,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 є у нас </a:t>
            </a:r>
          </a:p>
          <a:p>
            <a:pPr algn="ctr" eaLnBrk="0" hangingPunct="0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такий чудовий край! </a:t>
            </a:r>
          </a:p>
          <a:p>
            <a:pPr algn="r" eaLnBrk="0" hangingPunct="0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Василь  Дубина</a:t>
            </a:r>
            <a:endParaRPr lang="uk-UA" sz="2400" b="1" dirty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У космічному просторі Земля здається зовсім мізерною, так і моя маленька Батьківщина – це лише цяточка, але така значима, і особливо для мене!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:\Users\Administrator\Desktop\маленька батькывщина\SAM_6415.JPG"/>
          <p:cNvPicPr>
            <a:picLocks noGrp="1"/>
          </p:cNvPicPr>
          <p:nvPr>
            <p:ph idx="1"/>
          </p:nvPr>
        </p:nvPicPr>
        <p:blipFill>
          <a:blip r:embed="rId2" cstate="print"/>
          <a:srcRect r="-98" b="10156"/>
          <a:stretch>
            <a:fillRect/>
          </a:stretch>
        </p:blipFill>
        <p:spPr bwMode="auto">
          <a:xfrm>
            <a:off x="500034" y="2143116"/>
            <a:ext cx="6723355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72396" y="5572140"/>
            <a:ext cx="1306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мал. 1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4168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33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40" name="WordArt 7"/>
          <p:cNvSpPr>
            <a:spLocks noChangeArrowheads="1" noChangeShapeType="1" noTextEdit="1"/>
          </p:cNvSpPr>
          <p:nvPr/>
        </p:nvSpPr>
        <p:spPr bwMode="auto">
          <a:xfrm>
            <a:off x="250825" y="1844675"/>
            <a:ext cx="4319588" cy="331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41" name="WordArt 8"/>
          <p:cNvSpPr>
            <a:spLocks noChangeArrowheads="1" noChangeShapeType="1" noTextEdit="1"/>
          </p:cNvSpPr>
          <p:nvPr/>
        </p:nvSpPr>
        <p:spPr bwMode="auto">
          <a:xfrm>
            <a:off x="5076825" y="2133600"/>
            <a:ext cx="3743325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285992"/>
            <a:ext cx="49291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Моє ім’я Тимофієва Анна,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і я хочу познайомити вас зі своєю маленькою Батьківщиною.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Administrator\Desktop\nzSSKISIf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00042"/>
            <a:ext cx="3929063" cy="5238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15074" y="5929330"/>
            <a:ext cx="1306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мал. 2</a:t>
            </a:r>
            <a:endParaRPr lang="ru-RU" sz="3200" dirty="0"/>
          </a:p>
        </p:txBody>
      </p:sp>
    </p:spTree>
  </p:cSld>
  <p:clrMapOvr>
    <a:masterClrMapping/>
  </p:clrMapOvr>
  <p:transition spd="slow" advTm="439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Це найдивовижніше місце: мальовнича природа, багата історія, привітні люди…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8" descr="H:\табір відпочинку\P502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3332969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фото визволення Краснолим\SAM_78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3500462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игры с детьми фото\SAM_07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286256"/>
            <a:ext cx="3530600" cy="2353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728" y="4500570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мал. 3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4786322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мал. 4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6143644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мал. 5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Для мене все навкруги рідне і дуже важливе: батьківська хата 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(де живу я і моя сім'я)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C:\Users\Administrator\Desktop\маленька батькывщина\SAM_6417.JPG"/>
          <p:cNvPicPr/>
          <p:nvPr/>
        </p:nvPicPr>
        <p:blipFill>
          <a:blip r:embed="rId2" cstate="print"/>
          <a:srcRect b="11140"/>
          <a:stretch>
            <a:fillRect/>
          </a:stretch>
        </p:blipFill>
        <p:spPr bwMode="auto">
          <a:xfrm>
            <a:off x="500034" y="1928802"/>
            <a:ext cx="3616325" cy="2412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C:\Users\Administrator\Desktop\owQr0ksCrK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00240"/>
            <a:ext cx="3143272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388" y="6396335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мал.  7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429132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мал. 6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1810"/>
            <a:ext cx="3757610" cy="114300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Камінчик 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(який з дитинства для мене був чарівний)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Administrator\Desktop\маленька батькывщина\SAM_6418.JPG"/>
          <p:cNvPicPr>
            <a:picLocks noGrp="1"/>
          </p:cNvPicPr>
          <p:nvPr>
            <p:ph idx="1"/>
          </p:nvPr>
        </p:nvPicPr>
        <p:blipFill>
          <a:blip r:embed="rId2" cstate="print"/>
          <a:srcRect t="947" r="20405"/>
          <a:stretch>
            <a:fillRect/>
          </a:stretch>
        </p:blipFill>
        <p:spPr bwMode="auto">
          <a:xfrm>
            <a:off x="285720" y="285728"/>
            <a:ext cx="2714644" cy="269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29058" y="3500438"/>
            <a:ext cx="26526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Дерево 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(яке ми з татом посадили на щастя)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istrator\Desktop\маленька батькывщина\SAM_6421.JPG"/>
          <p:cNvPicPr/>
          <p:nvPr/>
        </p:nvPicPr>
        <p:blipFill>
          <a:blip r:embed="rId3" cstate="print"/>
          <a:srcRect l="2414" b="16095"/>
          <a:stretch>
            <a:fillRect/>
          </a:stretch>
        </p:blipFill>
        <p:spPr bwMode="auto">
          <a:xfrm rot="5400000">
            <a:off x="3487733" y="1012805"/>
            <a:ext cx="2887661" cy="1862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643570" y="5286388"/>
            <a:ext cx="35004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тежечка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 я вперше сама пішла без допомоги).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Administrator\Desktop\маленька батькывщина\SAM_6419.JPG"/>
          <p:cNvPicPr/>
          <p:nvPr/>
        </p:nvPicPr>
        <p:blipFill>
          <a:blip r:embed="rId4" cstate="print"/>
          <a:srcRect l="32547" t="45283" r="27830" b="15094"/>
          <a:stretch>
            <a:fillRect/>
          </a:stretch>
        </p:blipFill>
        <p:spPr bwMode="auto">
          <a:xfrm rot="5400000">
            <a:off x="-71471" y="4572009"/>
            <a:ext cx="235745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357422" y="4714884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Віконце (на якому я полюбляю сидіти, милуватися природою і мріяти)</a:t>
            </a:r>
            <a:endParaRPr lang="ru-RU" b="1" dirty="0"/>
          </a:p>
        </p:txBody>
      </p:sp>
      <p:pic>
        <p:nvPicPr>
          <p:cNvPr id="10" name="Рисунок 9" descr="C:\Users\Administrator\Desktop\маленька батькывщина\SAM_6416.JPG"/>
          <p:cNvPicPr/>
          <p:nvPr/>
        </p:nvPicPr>
        <p:blipFill>
          <a:blip r:embed="rId5" cstate="print"/>
          <a:srcRect l="33803" t="2631" r="-94" b="18421"/>
          <a:stretch>
            <a:fillRect/>
          </a:stretch>
        </p:blipFill>
        <p:spPr bwMode="auto">
          <a:xfrm rot="5400000">
            <a:off x="6286496" y="2428884"/>
            <a:ext cx="2857520" cy="2428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072198" y="642918"/>
            <a:ext cx="2810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мал. 8,9, 10, 11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169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6300" y="785794"/>
            <a:ext cx="4657700" cy="114300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В сиву давнину на цій території було Пермське море, схили навкруги села – це були його береги.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Administrator\Desktop\Фото\с терни\P5231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231754" cy="3173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 цій місцевості до поселення українцями були густі зарості терну.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Administrator\Desktop\Фото\с терни\SAM_0123.JPG"/>
          <p:cNvPicPr/>
          <p:nvPr/>
        </p:nvPicPr>
        <p:blipFill>
          <a:blip r:embed="rId3" cstate="print">
            <a:lum bright="-10000" contrast="20000"/>
          </a:blip>
          <a:srcRect l="9389" t="40326" r="769" b="20163"/>
          <a:stretch>
            <a:fillRect/>
          </a:stretch>
        </p:blipFill>
        <p:spPr bwMode="auto">
          <a:xfrm>
            <a:off x="285721" y="3929066"/>
            <a:ext cx="392909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3594"/>
          <p:cNvPicPr/>
          <p:nvPr/>
        </p:nvPicPr>
        <p:blipFill>
          <a:blip r:embed="rId4" cstate="print">
            <a:lum contrast="20000"/>
          </a:blip>
          <a:srcRect l="52443" b="33766"/>
          <a:stretch>
            <a:fillRect/>
          </a:stretch>
        </p:blipFill>
        <p:spPr bwMode="auto">
          <a:xfrm>
            <a:off x="6429388" y="2857496"/>
            <a:ext cx="188595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71604" y="6072206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мал. 12,13, 14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35781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 descr="C:\Users\Administrator\Desktop\маленька батькывщина\SAM_6326.JPG"/>
          <p:cNvPicPr/>
          <p:nvPr/>
        </p:nvPicPr>
        <p:blipFill>
          <a:blip r:embed="rId2" cstate="print"/>
          <a:srcRect t="7269" r="7964" b="12767"/>
          <a:stretch>
            <a:fillRect/>
          </a:stretch>
        </p:blipFill>
        <p:spPr bwMode="auto">
          <a:xfrm>
            <a:off x="357158" y="214290"/>
            <a:ext cx="3713120" cy="24193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Содержимое 14" descr="C:\Users\Administrator\Desktop\маленька батькывщина\SAM_6327.JPG"/>
          <p:cNvPicPr>
            <a:picLocks noGrp="1"/>
          </p:cNvPicPr>
          <p:nvPr>
            <p:ph idx="1"/>
          </p:nvPr>
        </p:nvPicPr>
        <p:blipFill>
          <a:blip r:embed="rId3" cstate="print"/>
          <a:srcRect t="16880" r="909" b="11325"/>
          <a:stretch>
            <a:fillRect/>
          </a:stretch>
        </p:blipFill>
        <p:spPr bwMode="auto">
          <a:xfrm>
            <a:off x="4286264" y="214290"/>
            <a:ext cx="4857736" cy="26162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785786" y="2571744"/>
            <a:ext cx="2619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Вулиця </a:t>
            </a:r>
            <a:r>
              <a:rPr lang="uk-UA" sz="2400" dirty="0" err="1" smtClean="0"/>
              <a:t>Бордюгова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2928934"/>
            <a:ext cx="300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Вулиця </a:t>
            </a:r>
            <a:r>
              <a:rPr lang="uk-UA" sz="2400" dirty="0" err="1" smtClean="0"/>
              <a:t>Островерхова</a:t>
            </a:r>
            <a:endParaRPr lang="ru-RU" sz="2400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86578" y="3643314"/>
            <a:ext cx="2109127" cy="28869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4643438" y="3786190"/>
            <a:ext cx="21431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  <a:t>Островерхов</a:t>
            </a:r>
            <a:b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  <a:t> Іван Григорович</a:t>
            </a:r>
            <a:r>
              <a:rPr lang="uk-UA" sz="2000" b="1" i="1" dirty="0" smtClean="0">
                <a:latin typeface="Georgia" pitchFamily="18" charset="0"/>
              </a:rPr>
              <a:t/>
            </a:r>
            <a:br>
              <a:rPr lang="uk-UA" sz="2000" b="1" i="1" dirty="0" smtClean="0">
                <a:latin typeface="Georgia" pitchFamily="18" charset="0"/>
              </a:rPr>
            </a:br>
            <a:r>
              <a:rPr lang="uk-UA" dirty="0" smtClean="0"/>
              <a:t>Герой Радянського Союзу</a:t>
            </a:r>
            <a:br>
              <a:rPr lang="uk-UA" dirty="0" smtClean="0"/>
            </a:br>
            <a:r>
              <a:rPr lang="uk-UA" dirty="0" smtClean="0"/>
              <a:t>Майор, командир мотострілецького батальйону</a:t>
            </a:r>
            <a:endParaRPr lang="ru-RU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2" y="3357562"/>
            <a:ext cx="2214578" cy="3141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2571736" y="3441680"/>
            <a:ext cx="20002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  <a:t>Бордюгов</a:t>
            </a:r>
            <a:b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  <a:t>Андрій</a:t>
            </a:r>
            <a:b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  <a:t>Олексійович </a:t>
            </a:r>
            <a:r>
              <a:rPr lang="uk-UA" sz="2000" i="1" dirty="0" smtClean="0">
                <a:latin typeface="Georgia" pitchFamily="18" charset="0"/>
              </a:rPr>
              <a:t/>
            </a:r>
            <a:br>
              <a:rPr lang="uk-UA" sz="2000" i="1" dirty="0" smtClean="0">
                <a:latin typeface="Georgia" pitchFamily="18" charset="0"/>
              </a:rPr>
            </a:br>
            <a:r>
              <a:rPr lang="uk-UA" sz="2000" dirty="0" smtClean="0"/>
              <a:t>Герой Радянського Союзу</a:t>
            </a:r>
            <a:br>
              <a:rPr lang="uk-UA" sz="2000" dirty="0" smtClean="0"/>
            </a:br>
            <a:r>
              <a:rPr lang="uk-UA" sz="2000" dirty="0" smtClean="0"/>
              <a:t>Полковник, керував Чернігівським вищим льотним училищем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3000372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мал. 15,16,17,18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29710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Монети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які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були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знайдені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біля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річки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Чорний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Жеребець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:\Users\Administrator\Desktop\маленька батькывщина\SAM_6328.JPG"/>
          <p:cNvPicPr>
            <a:picLocks noGrp="1"/>
          </p:cNvPicPr>
          <p:nvPr>
            <p:ph idx="1"/>
          </p:nvPr>
        </p:nvPicPr>
        <p:blipFill>
          <a:blip r:embed="rId2" cstate="print"/>
          <a:srcRect l="16355" t="23291" r="29129"/>
          <a:stretch>
            <a:fillRect/>
          </a:stretch>
        </p:blipFill>
        <p:spPr bwMode="auto">
          <a:xfrm>
            <a:off x="4572000" y="571480"/>
            <a:ext cx="214314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istrator\Desktop\маленька батькывщина\SAM_6331.JPG"/>
          <p:cNvPicPr/>
          <p:nvPr/>
        </p:nvPicPr>
        <p:blipFill>
          <a:blip r:embed="rId3" cstate="print"/>
          <a:srcRect l="12026" t="9402" r="20791"/>
          <a:stretch>
            <a:fillRect/>
          </a:stretch>
        </p:blipFill>
        <p:spPr bwMode="auto">
          <a:xfrm>
            <a:off x="7215174" y="214290"/>
            <a:ext cx="192882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2976" y="5786454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мал. 19, 20,21,22</a:t>
            </a:r>
            <a:endParaRPr lang="ru-RU" dirty="0"/>
          </a:p>
        </p:txBody>
      </p:sp>
      <p:pic>
        <p:nvPicPr>
          <p:cNvPr id="8" name="Picture 2" descr="D:\Конкурс 7\Фото0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14818"/>
            <a:ext cx="3305164" cy="24788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:\Конкурс 7\SAM_2461.JPG"/>
          <p:cNvPicPr/>
          <p:nvPr/>
        </p:nvPicPr>
        <p:blipFill>
          <a:blip r:embed="rId5" cstate="print"/>
          <a:srcRect r="-101" b="12551"/>
          <a:stretch>
            <a:fillRect/>
          </a:stretch>
        </p:blipFill>
        <p:spPr bwMode="auto">
          <a:xfrm>
            <a:off x="642910" y="2857496"/>
            <a:ext cx="3714776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4786314" y="3429000"/>
            <a:ext cx="3985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/>
              <a:t>Ямполівський</a:t>
            </a:r>
            <a:r>
              <a:rPr lang="uk-UA" sz="2400" b="1" dirty="0" smtClean="0"/>
              <a:t> вільховий заказник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407</TotalTime>
  <Words>228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3</vt:lpstr>
      <vt:lpstr>   Моя маленька Батьківщина</vt:lpstr>
      <vt:lpstr>У космічному просторі Земля здається зовсім мізерною, так і моя маленька Батьківщина – це лише цяточка, але така значима, і особливо для мене! </vt:lpstr>
      <vt:lpstr>Слайд 3</vt:lpstr>
      <vt:lpstr>Це найдивовижніше місце: мальовнича природа, багата історія, привітні люди…</vt:lpstr>
      <vt:lpstr>Для мене все навкруги рідне і дуже важливе: батьківська хата  (де живу я і моя сім'я)</vt:lpstr>
      <vt:lpstr>Камінчик  (який з дитинства для мене був чарівний)</vt:lpstr>
      <vt:lpstr>В сиву давнину на цій території було Пермське море, схили навкруги села – це були його береги.</vt:lpstr>
      <vt:lpstr>Слайд 8</vt:lpstr>
      <vt:lpstr>Монети, які були знайдені біля річки Чорний Жеребець</vt:lpstr>
      <vt:lpstr>Зелені свята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маленька Батьківщина</dc:title>
  <dc:creator>Пользователь Windows</dc:creator>
  <cp:lastModifiedBy>Пользователь Windows</cp:lastModifiedBy>
  <cp:revision>4</cp:revision>
  <dcterms:created xsi:type="dcterms:W3CDTF">2017-02-19T19:36:14Z</dcterms:created>
  <dcterms:modified xsi:type="dcterms:W3CDTF">2017-02-21T07:26:26Z</dcterms:modified>
</cp:coreProperties>
</file>