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4" r:id="rId4"/>
    <p:sldId id="265" r:id="rId5"/>
    <p:sldId id="266" r:id="rId6"/>
    <p:sldId id="267" r:id="rId7"/>
    <p:sldId id="268" r:id="rId8"/>
    <p:sldId id="272" r:id="rId9"/>
    <p:sldId id="275" r:id="rId10"/>
    <p:sldId id="273" r:id="rId11"/>
    <p:sldId id="271" r:id="rId12"/>
    <p:sldId id="274" r:id="rId13"/>
    <p:sldId id="278" r:id="rId14"/>
    <p:sldId id="269" r:id="rId15"/>
    <p:sldId id="277" r:id="rId16"/>
    <p:sldId id="270" r:id="rId17"/>
    <p:sldId id="279" r:id="rId18"/>
    <p:sldId id="280" r:id="rId19"/>
    <p:sldId id="28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551"/>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600" dirty="0" smtClean="0">
                <a:ln w="10541" cmpd="sng">
                  <a:solidFill>
                    <a:schemeClr val="tx2">
                      <a:lumMod val="50000"/>
                    </a:schemeClr>
                  </a:solidFill>
                  <a:prstDash val="solid"/>
                </a:ln>
                <a:solidFill>
                  <a:srgbClr val="002060"/>
                </a:solidFill>
                <a:latin typeface="Times New Roman" pitchFamily="18" charset="0"/>
                <a:cs typeface="Times New Roman" pitchFamily="18" charset="0"/>
              </a:rPr>
              <a:t>ВОЛОДИМИР</a:t>
            </a:r>
            <a:r>
              <a:rPr lang="uk-UA" sz="2800" dirty="0" smtClean="0">
                <a:ln>
                  <a:solidFill>
                    <a:schemeClr val="tx2">
                      <a:lumMod val="50000"/>
                    </a:schemeClr>
                  </a:solidFill>
                </a:ln>
                <a:solidFill>
                  <a:srgbClr val="002060"/>
                </a:solidFill>
                <a:latin typeface="Times New Roman" pitchFamily="18" charset="0"/>
                <a:cs typeface="Times New Roman" pitchFamily="18" charset="0"/>
              </a:rPr>
              <a:t>   </a:t>
            </a:r>
            <a:endParaRPr lang="ru-RU" sz="2800" dirty="0">
              <a:ln>
                <a:solidFill>
                  <a:schemeClr val="tx2">
                    <a:lumMod val="50000"/>
                  </a:schemeClr>
                </a:solidFill>
              </a:ln>
              <a:solidFill>
                <a:srgbClr val="002060"/>
              </a:solidFill>
              <a:latin typeface="Times New Roman" pitchFamily="18" charset="0"/>
              <a:cs typeface="Times New Roman" pitchFamily="18" charset="0"/>
            </a:endParaRPr>
          </a:p>
        </p:txBody>
      </p:sp>
      <p:sp>
        <p:nvSpPr>
          <p:cNvPr id="4" name="Текст 3"/>
          <p:cNvSpPr>
            <a:spLocks noGrp="1"/>
          </p:cNvSpPr>
          <p:nvPr>
            <p:ph type="body" sz="half" idx="2"/>
          </p:nvPr>
        </p:nvSpPr>
        <p:spPr/>
        <p:txBody>
          <a:bodyPr>
            <a:noAutofit/>
          </a:bodyPr>
          <a:lstStyle/>
          <a:p>
            <a:pPr algn="ctr"/>
            <a:r>
              <a:rPr lang="uk-UA" sz="72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МАЛИК</a:t>
            </a:r>
            <a:endParaRPr lang="ru-RU" sz="72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1026" name="Picture 2" descr="C:\Users\Sveta\Desktop\фото Малик\IMG_20210112_104332.jpg"/>
          <p:cNvPicPr>
            <a:picLocks noGrp="1" noChangeAspect="1" noChangeArrowheads="1"/>
          </p:cNvPicPr>
          <p:nvPr>
            <p:ph type="pic" idx="1"/>
          </p:nvPr>
        </p:nvPicPr>
        <p:blipFill>
          <a:blip r:embed="rId2" cstate="print"/>
          <a:srcRect/>
          <a:stretch>
            <a:fillRect/>
          </a:stretch>
        </p:blipFill>
        <p:spPr bwMode="auto">
          <a:xfrm rot="5400000">
            <a:off x="2464826" y="1035579"/>
            <a:ext cx="4141421" cy="3213223"/>
          </a:xfrm>
          <a:prstGeom prst="rect">
            <a:avLst/>
          </a:prstGeom>
          <a:noFill/>
        </p:spPr>
      </p:pic>
      <p:pic>
        <p:nvPicPr>
          <p:cNvPr id="1032" name="Picture 8" descr="Павлоградская центральная городская библиотека им. А. П. Светличной:  BookЛарь: Рамка и полоски с украинской символикой"/>
          <p:cNvPicPr>
            <a:picLocks noChangeAspect="1" noChangeArrowheads="1"/>
          </p:cNvPicPr>
          <p:nvPr/>
        </p:nvPicPr>
        <p:blipFill>
          <a:blip r:embed="rId3"/>
          <a:srcRect/>
          <a:stretch>
            <a:fillRect/>
          </a:stretch>
        </p:blipFill>
        <p:spPr bwMode="auto">
          <a:xfrm>
            <a:off x="142844" y="0"/>
            <a:ext cx="8858312"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714612" y="714356"/>
            <a:ext cx="6429388" cy="7006293"/>
          </a:xfrm>
          <a:prstGeom prst="rect">
            <a:avLst/>
          </a:prstGeom>
        </p:spPr>
        <p:txBody>
          <a:bodyPr wrap="square">
            <a:spAutoFit/>
          </a:bodyPr>
          <a:lstStyle/>
          <a:p>
            <a:r>
              <a:rPr lang="ru-RU" dirty="0" smtClean="0"/>
              <a:t>       </a:t>
            </a:r>
            <a:r>
              <a:rPr lang="ru-RU" sz="2000" dirty="0" smtClean="0">
                <a:latin typeface="Times New Roman" pitchFamily="18" charset="0"/>
                <a:cs typeface="Times New Roman" pitchFamily="18" charset="0"/>
              </a:rPr>
              <a:t>У </a:t>
            </a:r>
            <a:r>
              <a:rPr lang="ru-RU" sz="2000" dirty="0" err="1" smtClean="0">
                <a:latin typeface="Times New Roman" pitchFamily="18" charset="0"/>
                <a:cs typeface="Times New Roman" pitchFamily="18" charset="0"/>
              </a:rPr>
              <a:t>тетралогії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Таємний</a:t>
            </a:r>
            <a:r>
              <a:rPr lang="ru-RU" sz="2000" dirty="0" smtClean="0">
                <a:latin typeface="Times New Roman" pitchFamily="18" charset="0"/>
                <a:cs typeface="Times New Roman" pitchFamily="18" charset="0"/>
              </a:rPr>
              <a:t> посол" </a:t>
            </a:r>
            <a:r>
              <a:rPr lang="ru-RU" sz="2000" dirty="0" err="1" smtClean="0">
                <a:latin typeface="Times New Roman" pitchFamily="18" charset="0"/>
                <a:cs typeface="Times New Roman" pitchFamily="18" charset="0"/>
              </a:rPr>
              <a:t>розповідається</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боротьбу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українського</a:t>
            </a:r>
            <a:r>
              <a:rPr lang="ru-RU" sz="2000" dirty="0" smtClean="0">
                <a:latin typeface="Times New Roman" pitchFamily="18" charset="0"/>
                <a:cs typeface="Times New Roman" pitchFamily="18" charset="0"/>
              </a:rPr>
              <a:t> народу </a:t>
            </a:r>
            <a:r>
              <a:rPr lang="ru-RU" sz="2000" dirty="0" err="1" smtClean="0">
                <a:latin typeface="Times New Roman" pitchFamily="18" charset="0"/>
                <a:cs typeface="Times New Roman" pitchFamily="18" charset="0"/>
              </a:rPr>
              <a:t>проти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турецько-татарських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загарбників</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другій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половині</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XVII </a:t>
            </a:r>
            <a:r>
              <a:rPr lang="ru-RU" sz="2000" dirty="0" err="1" smtClean="0">
                <a:latin typeface="Times New Roman" pitchFamily="18" charset="0"/>
                <a:cs typeface="Times New Roman" pitchFamily="18" charset="0"/>
              </a:rPr>
              <a:t>століття</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трагічні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події</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Україні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після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Чигиринських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походів</a:t>
            </a:r>
            <a:r>
              <a:rPr lang="ru-RU" sz="2000" dirty="0" smtClean="0">
                <a:latin typeface="Times New Roman" pitchFamily="18" charset="0"/>
                <a:cs typeface="Times New Roman" pitchFamily="18" charset="0"/>
              </a:rPr>
              <a:t> та про оборону </a:t>
            </a:r>
            <a:r>
              <a:rPr lang="ru-RU" sz="2000" dirty="0" err="1" smtClean="0">
                <a:latin typeface="Times New Roman" pitchFamily="18" charset="0"/>
                <a:cs typeface="Times New Roman" pitchFamily="18" charset="0"/>
              </a:rPr>
              <a:t>Відня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влітку</a:t>
            </a:r>
            <a:r>
              <a:rPr lang="ru-RU" sz="2000" dirty="0" smtClean="0">
                <a:latin typeface="Times New Roman" pitchFamily="18" charset="0"/>
                <a:cs typeface="Times New Roman" pitchFamily="18" charset="0"/>
              </a:rPr>
              <a:t> 1683 року). </a:t>
            </a:r>
            <a:r>
              <a:rPr lang="ru-RU" sz="2000" dirty="0" err="1" smtClean="0">
                <a:latin typeface="Times New Roman" pitchFamily="18" charset="0"/>
                <a:cs typeface="Times New Roman" pitchFamily="18" charset="0"/>
              </a:rPr>
              <a:t>Читачі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будуть</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захваті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карколомних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пригод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безстрашного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розвідника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козака-відчайдуха</a:t>
            </a:r>
            <a:r>
              <a:rPr lang="ru-RU" sz="2000" dirty="0" smtClean="0">
                <a:latin typeface="Times New Roman" pitchFamily="18" charset="0"/>
                <a:cs typeface="Times New Roman" pitchFamily="18" charset="0"/>
              </a:rPr>
              <a:t> Артема </a:t>
            </a:r>
            <a:r>
              <a:rPr lang="ru-RU" sz="2000" dirty="0" err="1" smtClean="0">
                <a:latin typeface="Times New Roman" pitchFamily="18" charset="0"/>
                <a:cs typeface="Times New Roman" pitchFamily="18" charset="0"/>
              </a:rPr>
              <a:t>Звенигори</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його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побратимів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діяння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самовідданість</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боротьбі</a:t>
            </a:r>
            <a:r>
              <a:rPr lang="ru-RU" sz="2000" dirty="0" smtClean="0">
                <a:latin typeface="Times New Roman" pitchFamily="18" charset="0"/>
                <a:cs typeface="Times New Roman" pitchFamily="18" charset="0"/>
              </a:rPr>
              <a:t>  за честь, </a:t>
            </a:r>
            <a:r>
              <a:rPr lang="ru-RU" sz="2000" dirty="0" err="1" smtClean="0">
                <a:latin typeface="Times New Roman" pitchFamily="18" charset="0"/>
                <a:cs typeface="Times New Roman" pitchFamily="18" charset="0"/>
              </a:rPr>
              <a:t>справедливість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людяність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роблять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справжніми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лицарями</a:t>
            </a:r>
            <a:r>
              <a:rPr lang="ru-RU" sz="2000" dirty="0" smtClean="0">
                <a:latin typeface="Times New Roman" pitchFamily="18" charset="0"/>
                <a:cs typeface="Times New Roman" pitchFamily="18" charset="0"/>
              </a:rPr>
              <a:t> "без страху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докору</a:t>
            </a:r>
            <a:r>
              <a:rPr lang="ru-RU" sz="2000" dirty="0" smtClean="0">
                <a:latin typeface="Times New Roman" pitchFamily="18" charset="0"/>
                <a:cs typeface="Times New Roman" pitchFamily="18" charset="0"/>
              </a:rPr>
              <a:t>«. </a:t>
            </a:r>
          </a:p>
          <a:p>
            <a:r>
              <a:rPr lang="ru-RU" sz="2000" dirty="0" smtClean="0">
                <a:latin typeface="Times New Roman" pitchFamily="18" charset="0"/>
                <a:ea typeface="Times New Roman" pitchFamily="18" charset="0"/>
                <a:cs typeface="Times New Roman" pitchFamily="18" charset="0"/>
              </a:rPr>
              <a:t>     </a:t>
            </a:r>
            <a:r>
              <a:rPr lang="uk-UA" sz="2000" dirty="0" smtClean="0">
                <a:latin typeface="Times New Roman" pitchFamily="18" charset="0"/>
                <a:ea typeface="Times New Roman" pitchFamily="18" charset="0"/>
                <a:cs typeface="Times New Roman" pitchFamily="18" charset="0"/>
              </a:rPr>
              <a:t>Перші 2 книжки вийшли у 1968-69роках – </a:t>
            </a:r>
            <a:r>
              <a:rPr lang="uk-UA" sz="2000" dirty="0" err="1" smtClean="0">
                <a:latin typeface="Times New Roman" pitchFamily="18" charset="0"/>
                <a:ea typeface="Times New Roman" pitchFamily="18" charset="0"/>
                <a:cs typeface="Times New Roman" pitchFamily="18" charset="0"/>
              </a:rPr>
              <a:t>“Посол</a:t>
            </a:r>
            <a:r>
              <a:rPr lang="uk-UA" sz="2000" dirty="0" smtClean="0">
                <a:latin typeface="Times New Roman" pitchFamily="18" charset="0"/>
                <a:ea typeface="Times New Roman" pitchFamily="18" charset="0"/>
                <a:cs typeface="Times New Roman" pitchFamily="18" charset="0"/>
              </a:rPr>
              <a:t> </a:t>
            </a:r>
            <a:r>
              <a:rPr lang="uk-UA" sz="2000" dirty="0" err="1" smtClean="0">
                <a:latin typeface="Times New Roman" pitchFamily="18" charset="0"/>
                <a:ea typeface="Times New Roman" pitchFamily="18" charset="0"/>
                <a:cs typeface="Times New Roman" pitchFamily="18" charset="0"/>
              </a:rPr>
              <a:t>Урус-шайтана”</a:t>
            </a:r>
            <a:r>
              <a:rPr lang="uk-UA" sz="2000" dirty="0" smtClean="0">
                <a:latin typeface="Times New Roman" pitchFamily="18" charset="0"/>
                <a:ea typeface="Times New Roman" pitchFamily="18" charset="0"/>
                <a:cs typeface="Times New Roman" pitchFamily="18" charset="0"/>
              </a:rPr>
              <a:t>, </a:t>
            </a:r>
            <a:r>
              <a:rPr lang="uk-UA" sz="2000" dirty="0" err="1" smtClean="0">
                <a:latin typeface="Times New Roman" pitchFamily="18" charset="0"/>
                <a:ea typeface="Times New Roman" pitchFamily="18" charset="0"/>
                <a:cs typeface="Times New Roman" pitchFamily="18" charset="0"/>
              </a:rPr>
              <a:t>“Фірман</a:t>
            </a:r>
            <a:r>
              <a:rPr lang="uk-UA" sz="2000" dirty="0" smtClean="0">
                <a:latin typeface="Times New Roman" pitchFamily="18" charset="0"/>
                <a:ea typeface="Times New Roman" pitchFamily="18" charset="0"/>
                <a:cs typeface="Times New Roman" pitchFamily="18" charset="0"/>
              </a:rPr>
              <a:t> </a:t>
            </a:r>
            <a:r>
              <a:rPr lang="uk-UA" sz="2000" dirty="0" err="1" smtClean="0">
                <a:latin typeface="Times New Roman" pitchFamily="18" charset="0"/>
                <a:ea typeface="Times New Roman" pitchFamily="18" charset="0"/>
                <a:cs typeface="Times New Roman" pitchFamily="18" charset="0"/>
              </a:rPr>
              <a:t>султана”</a:t>
            </a:r>
            <a:r>
              <a:rPr lang="uk-UA" sz="2000" dirty="0" smtClean="0">
                <a:latin typeface="Times New Roman" pitchFamily="18" charset="0"/>
                <a:ea typeface="Times New Roman" pitchFamily="18" charset="0"/>
                <a:cs typeface="Times New Roman" pitchFamily="18" charset="0"/>
              </a:rPr>
              <a:t>; у 1976-77 роках - </a:t>
            </a:r>
            <a:endParaRPr lang="ru-RU" dirty="0" smtClean="0"/>
          </a:p>
          <a:p>
            <a:r>
              <a:rPr lang="uk-UA" sz="2000" dirty="0" smtClean="0">
                <a:latin typeface="Times New Roman" pitchFamily="18" charset="0"/>
                <a:ea typeface="Times New Roman" pitchFamily="18" charset="0"/>
                <a:cs typeface="Times New Roman" pitchFamily="18" charset="0"/>
              </a:rPr>
              <a:t>«Чорний вершник» та «Шовковий </a:t>
            </a:r>
            <a:r>
              <a:rPr lang="uk-UA" sz="2000" dirty="0" err="1" smtClean="0">
                <a:latin typeface="Times New Roman" pitchFamily="18" charset="0"/>
                <a:ea typeface="Times New Roman" pitchFamily="18" charset="0"/>
                <a:cs typeface="Times New Roman" pitchFamily="18" charset="0"/>
              </a:rPr>
              <a:t>шнурок».Пізніше</a:t>
            </a:r>
            <a:r>
              <a:rPr lang="uk-UA" sz="2000" dirty="0" smtClean="0">
                <a:latin typeface="Times New Roman" pitchFamily="18" charset="0"/>
                <a:ea typeface="Times New Roman" pitchFamily="18" charset="0"/>
                <a:cs typeface="Times New Roman" pitchFamily="18" charset="0"/>
              </a:rPr>
              <a:t> ці книги було об’єднано в одну «Таємний посол». Ця книга принесла Володимиру </a:t>
            </a:r>
            <a:r>
              <a:rPr lang="uk-UA" sz="2000" dirty="0" err="1" smtClean="0">
                <a:latin typeface="Times New Roman" pitchFamily="18" charset="0"/>
                <a:ea typeface="Times New Roman" pitchFamily="18" charset="0"/>
                <a:cs typeface="Times New Roman" pitchFamily="18" charset="0"/>
              </a:rPr>
              <a:t>Малику</a:t>
            </a:r>
            <a:r>
              <a:rPr lang="uk-UA" sz="2000" dirty="0" smtClean="0">
                <a:latin typeface="Times New Roman" pitchFamily="18" charset="0"/>
                <a:ea typeface="Times New Roman" pitchFamily="18" charset="0"/>
                <a:cs typeface="Times New Roman" pitchFamily="18" charset="0"/>
              </a:rPr>
              <a:t> широке визнання як літописець вітчизняної історії. Над цим романом письменник працював 10 років,перегорнув багато історичної літератури, їздив знайомитися з місцями подій Україною, Польщею, Румунією,Болгарією, Австрією.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098" name="Picture 2" descr="%D0%A2%D0%B0%D1%94%D0%BC%D0%BD%D0%B8%D0%B9+%D0%BF%D0%BE%D1%81%D0%BE%D0%BB+%28%D0%A7%D0%BE%D1%80%D0%BD%D0%B8%D0%B9+%D0%B2%D0%B5%D1%80%D1%88%D0%BD%D0%B8%D0%BA.%D0%A8%D0%BE%D0%B2%D0%BA%D0%BE%D0%B2%D0%B8%D0%B9+%D1%88%D0%BD%D1%83%D1%80%D0%BE%D0%BA%29%D0%BA%D0%BD.3%2C4%28%D0%A8%D0%91%29%D0%BD%D0%BD%D0%BD - фото 1"/>
          <p:cNvPicPr>
            <a:picLocks noChangeAspect="1" noChangeArrowheads="1"/>
          </p:cNvPicPr>
          <p:nvPr/>
        </p:nvPicPr>
        <p:blipFill>
          <a:blip r:embed="rId2"/>
          <a:srcRect/>
          <a:stretch>
            <a:fillRect/>
          </a:stretch>
        </p:blipFill>
        <p:spPr bwMode="auto">
          <a:xfrm>
            <a:off x="35254" y="1214422"/>
            <a:ext cx="2679357" cy="5286412"/>
          </a:xfrm>
          <a:prstGeom prst="rect">
            <a:avLst/>
          </a:prstGeom>
          <a:noFill/>
        </p:spPr>
      </p:pic>
      <p:pic>
        <p:nvPicPr>
          <p:cNvPr id="4" name="Рисунок 3" descr="Павлоградская центральная городская библиотека им. А. П. Светличной:  BookЛарь: Рамка и полоски с украинской символикой"/>
          <p:cNvPicPr/>
          <p:nvPr/>
        </p:nvPicPr>
        <p:blipFill>
          <a:blip r:embed="rId3"/>
          <a:srcRect/>
          <a:stretch>
            <a:fillRect/>
          </a:stretch>
        </p:blipFill>
        <p:spPr bwMode="auto">
          <a:xfrm>
            <a:off x="0" y="0"/>
            <a:ext cx="9144000" cy="16430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6116" y="0"/>
            <a:ext cx="5857884" cy="5755422"/>
          </a:xfrm>
          <a:prstGeom prst="rect">
            <a:avLst/>
          </a:prstGeom>
        </p:spPr>
        <p:txBody>
          <a:bodyPr wrap="square">
            <a:spAutoFit/>
          </a:bodyPr>
          <a:lstStyle/>
          <a:p>
            <a:r>
              <a:rPr lang="ru-RU" sz="2800" b="1" dirty="0" err="1" smtClean="0"/>
              <a:t>Збірка</a:t>
            </a:r>
            <a:r>
              <a:rPr lang="ru-RU" sz="2800" b="1" dirty="0" smtClean="0"/>
              <a:t> «</a:t>
            </a:r>
            <a:r>
              <a:rPr lang="ru-RU" sz="2800" b="1" dirty="0" err="1" smtClean="0"/>
              <a:t>Журавлі-журавлики</a:t>
            </a:r>
            <a:r>
              <a:rPr lang="ru-RU" sz="2800" b="1" dirty="0" smtClean="0"/>
              <a:t>»</a:t>
            </a:r>
          </a:p>
          <a:p>
            <a:endParaRPr lang="ru-RU" sz="2000" b="1" dirty="0" smtClean="0"/>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Назву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збірці</a:t>
            </a:r>
            <a:r>
              <a:rPr lang="ru-RU" sz="2000" dirty="0" smtClean="0">
                <a:latin typeface="Times New Roman" pitchFamily="18" charset="0"/>
                <a:cs typeface="Times New Roman" pitchFamily="18" charset="0"/>
              </a:rPr>
              <a:t> дала </a:t>
            </a:r>
            <a:r>
              <a:rPr lang="ru-RU" sz="2000" dirty="0" err="1" smtClean="0">
                <a:latin typeface="Times New Roman" pitchFamily="18" charset="0"/>
                <a:cs typeface="Times New Roman" pitchFamily="18" charset="0"/>
              </a:rPr>
              <a:t>казка-поема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письменника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Журавлі-журавлики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Саме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твором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вперше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прийшов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молодий</a:t>
            </a:r>
            <a:r>
              <a:rPr lang="ru-RU" sz="2000" dirty="0" smtClean="0">
                <a:latin typeface="Times New Roman" pitchFamily="18" charset="0"/>
                <a:cs typeface="Times New Roman" pitchFamily="18" charset="0"/>
              </a:rPr>
              <a:t> поет до </a:t>
            </a:r>
            <a:r>
              <a:rPr lang="ru-RU" sz="2000" dirty="0" err="1" smtClean="0">
                <a:latin typeface="Times New Roman" pitchFamily="18" charset="0"/>
                <a:cs typeface="Times New Roman" pitchFamily="18" charset="0"/>
              </a:rPr>
              <a:t>редакції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проханням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надрукувати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Маленькі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читачі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одразу</a:t>
            </a:r>
            <a:r>
              <a:rPr lang="ru-RU" sz="2000" dirty="0" smtClean="0">
                <a:latin typeface="Times New Roman" pitchFamily="18" charset="0"/>
                <a:cs typeface="Times New Roman" pitchFamily="18" charset="0"/>
              </a:rPr>
              <a:t> полюбили </a:t>
            </a:r>
            <a:r>
              <a:rPr lang="ru-RU" sz="2000" dirty="0" err="1" smtClean="0">
                <a:latin typeface="Times New Roman" pitchFamily="18" charset="0"/>
                <a:cs typeface="Times New Roman" pitchFamily="18" charset="0"/>
              </a:rPr>
              <a:t>цю</a:t>
            </a:r>
            <a:r>
              <a:rPr lang="ru-RU" sz="2000" dirty="0" smtClean="0">
                <a:latin typeface="Times New Roman" pitchFamily="18" charset="0"/>
                <a:cs typeface="Times New Roman" pitchFamily="18" charset="0"/>
              </a:rPr>
              <a:t> поему. А </a:t>
            </a:r>
            <a:r>
              <a:rPr lang="ru-RU" sz="2000" dirty="0" err="1" smtClean="0">
                <a:latin typeface="Times New Roman" pitchFamily="18" charset="0"/>
                <a:cs typeface="Times New Roman" pitchFamily="18" charset="0"/>
              </a:rPr>
              <a:t>йдеться</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казці</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давні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часи</a:t>
            </a:r>
            <a:r>
              <a:rPr lang="ru-RU" sz="2000" dirty="0" smtClean="0">
                <a:latin typeface="Times New Roman" pitchFamily="18" charset="0"/>
                <a:cs typeface="Times New Roman" pitchFamily="18" charset="0"/>
              </a:rPr>
              <a:t>, коли на нашу </a:t>
            </a:r>
            <a:r>
              <a:rPr lang="ru-RU" sz="2000" dirty="0" err="1" smtClean="0">
                <a:latin typeface="Times New Roman" pitchFamily="18" charset="0"/>
                <a:cs typeface="Times New Roman" pitchFamily="18" charset="0"/>
              </a:rPr>
              <a:t>рідну</a:t>
            </a:r>
            <a:r>
              <a:rPr lang="ru-RU" sz="2000" dirty="0" smtClean="0">
                <a:latin typeface="Times New Roman" pitchFamily="18" charset="0"/>
                <a:cs typeface="Times New Roman" pitchFamily="18" charset="0"/>
              </a:rPr>
              <a:t> землю </a:t>
            </a:r>
            <a:r>
              <a:rPr lang="ru-RU" sz="2000" dirty="0" err="1" smtClean="0">
                <a:latin typeface="Times New Roman" pitchFamily="18" charset="0"/>
                <a:cs typeface="Times New Roman" pitchFamily="18" charset="0"/>
              </a:rPr>
              <a:t>здійснювали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спустошливі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набіги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турецькі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a:t>
            </a:r>
            <a:r>
              <a:rPr lang="ru-RU" sz="2000" dirty="0" smtClean="0">
                <a:latin typeface="Times New Roman" pitchFamily="18" charset="0"/>
                <a:cs typeface="Times New Roman" pitchFamily="18" charset="0"/>
              </a:rPr>
              <a:t> час одного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таких </a:t>
            </a:r>
            <a:r>
              <a:rPr lang="ru-RU" sz="2000" dirty="0" err="1" smtClean="0">
                <a:latin typeface="Times New Roman" pitchFamily="18" charset="0"/>
                <a:cs typeface="Times New Roman" pitchFamily="18" charset="0"/>
              </a:rPr>
              <a:t>набігів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захопили</a:t>
            </a:r>
            <a:r>
              <a:rPr lang="ru-RU" sz="2000" dirty="0" smtClean="0">
                <a:latin typeface="Times New Roman" pitchFamily="18" charset="0"/>
                <a:cs typeface="Times New Roman" pitchFamily="18" charset="0"/>
              </a:rPr>
              <a:t> вони в полон </a:t>
            </a:r>
            <a:r>
              <a:rPr lang="ru-RU" sz="2000" dirty="0" err="1" smtClean="0">
                <a:latin typeface="Times New Roman" pitchFamily="18" charset="0"/>
                <a:cs typeface="Times New Roman" pitchFamily="18" charset="0"/>
              </a:rPr>
              <a:t>маленьку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дівчинку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Наталочку</a:t>
            </a:r>
            <a:r>
              <a:rPr lang="ru-RU" sz="2000" dirty="0" smtClean="0">
                <a:latin typeface="Times New Roman" pitchFamily="18" charset="0"/>
                <a:cs typeface="Times New Roman" pitchFamily="18" charset="0"/>
              </a:rPr>
              <a:t>. Добре, </a:t>
            </a:r>
            <a:r>
              <a:rPr lang="ru-RU" sz="2000" dirty="0" err="1" smtClean="0">
                <a:latin typeface="Times New Roman" pitchFamily="18" charset="0"/>
                <a:cs typeface="Times New Roman" pitchFamily="18" charset="0"/>
              </a:rPr>
              <a:t>чуйне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серце</a:t>
            </a:r>
            <a:r>
              <a:rPr lang="ru-RU" sz="2000" dirty="0" smtClean="0">
                <a:latin typeface="Times New Roman" pitchFamily="18" charset="0"/>
                <a:cs typeface="Times New Roman" pitchFamily="18" charset="0"/>
              </a:rPr>
              <a:t> мала </a:t>
            </a:r>
            <a:r>
              <a:rPr lang="ru-RU" sz="2000" dirty="0" err="1" smtClean="0">
                <a:latin typeface="Times New Roman" pitchFamily="18" charset="0"/>
                <a:cs typeface="Times New Roman" pitchFamily="18" charset="0"/>
              </a:rPr>
              <a:t>ця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дитина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вдома</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рідній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оселі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зворушливо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доглядала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пораненого</a:t>
            </a:r>
            <a:r>
              <a:rPr lang="ru-RU" sz="2000" dirty="0" smtClean="0">
                <a:latin typeface="Times New Roman" pitchFamily="18" charset="0"/>
                <a:cs typeface="Times New Roman" pitchFamily="18" charset="0"/>
              </a:rPr>
              <a:t> журавлика. А коли </a:t>
            </a:r>
            <a:r>
              <a:rPr lang="ru-RU" sz="2000" dirty="0" err="1" smtClean="0">
                <a:latin typeface="Times New Roman" pitchFamily="18" charset="0"/>
                <a:cs typeface="Times New Roman" pitchFamily="18" charset="0"/>
              </a:rPr>
              <a:t>поневірялась</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турецькому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полоні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зуміла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випустити</a:t>
            </a:r>
            <a:r>
              <a:rPr lang="ru-RU" sz="2000" dirty="0" smtClean="0">
                <a:latin typeface="Times New Roman" pitchFamily="18" charset="0"/>
                <a:cs typeface="Times New Roman" pitchFamily="18" charset="0"/>
              </a:rPr>
              <a:t> на волю </a:t>
            </a:r>
            <a:r>
              <a:rPr lang="ru-RU" sz="2000" dirty="0" err="1" smtClean="0">
                <a:latin typeface="Times New Roman" pitchFamily="18" charset="0"/>
                <a:cs typeface="Times New Roman" pitchFamily="18" charset="0"/>
              </a:rPr>
              <a:t>своїх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земляків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Вдячний</a:t>
            </a:r>
            <a:r>
              <a:rPr lang="ru-RU" sz="2000" dirty="0" smtClean="0">
                <a:latin typeface="Times New Roman" pitchFamily="18" charset="0"/>
                <a:cs typeface="Times New Roman" pitchFamily="18" charset="0"/>
              </a:rPr>
              <a:t> журавлик Павлик не </a:t>
            </a:r>
            <a:r>
              <a:rPr lang="ru-RU" sz="2000" dirty="0" err="1" smtClean="0">
                <a:latin typeface="Times New Roman" pitchFamily="18" charset="0"/>
                <a:cs typeface="Times New Roman" pitchFamily="18" charset="0"/>
              </a:rPr>
              <a:t>забув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Наталиного</a:t>
            </a:r>
            <a:r>
              <a:rPr lang="ru-RU" sz="2000" dirty="0" smtClean="0">
                <a:latin typeface="Times New Roman" pitchFamily="18" charset="0"/>
                <a:cs typeface="Times New Roman" pitchFamily="18" charset="0"/>
              </a:rPr>
              <a:t> добра. </a:t>
            </a:r>
            <a:r>
              <a:rPr lang="ru-RU" sz="2000" dirty="0" err="1" smtClean="0">
                <a:latin typeface="Times New Roman" pitchFamily="18" charset="0"/>
                <a:cs typeface="Times New Roman" pitchFamily="18" charset="0"/>
              </a:rPr>
              <a:t>Повертаючись</a:t>
            </a:r>
            <a:r>
              <a:rPr lang="ru-RU" sz="2000" dirty="0" smtClean="0">
                <a:latin typeface="Times New Roman" pitchFamily="18" charset="0"/>
                <a:cs typeface="Times New Roman" pitchFamily="18" charset="0"/>
              </a:rPr>
              <a:t> разом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ключем</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рідну</a:t>
            </a:r>
            <a:r>
              <a:rPr lang="ru-RU" sz="2000" dirty="0" smtClean="0">
                <a:latin typeface="Times New Roman" pitchFamily="18" charset="0"/>
                <a:cs typeface="Times New Roman" pitchFamily="18" charset="0"/>
              </a:rPr>
              <a:t> землю, </a:t>
            </a:r>
            <a:r>
              <a:rPr lang="ru-RU" sz="2000" dirty="0" err="1" smtClean="0">
                <a:latin typeface="Times New Roman" pitchFamily="18" charset="0"/>
                <a:cs typeface="Times New Roman" pitchFamily="18" charset="0"/>
              </a:rPr>
              <a:t>врятував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маленьку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україночку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чужоземного</a:t>
            </a:r>
            <a:r>
              <a:rPr lang="ru-RU" sz="2000" dirty="0" smtClean="0">
                <a:latin typeface="Times New Roman" pitchFamily="18" charset="0"/>
                <a:cs typeface="Times New Roman" pitchFamily="18" charset="0"/>
              </a:rPr>
              <a:t> ярма.</a:t>
            </a:r>
          </a:p>
        </p:txBody>
      </p:sp>
      <p:pic>
        <p:nvPicPr>
          <p:cNvPr id="3" name="Picture 4" descr="Презентація до уроку на тему &quot;Володимир Кирилович Малик. Біографія&quot;"/>
          <p:cNvPicPr>
            <a:picLocks noChangeAspect="1" noChangeArrowheads="1"/>
          </p:cNvPicPr>
          <p:nvPr/>
        </p:nvPicPr>
        <p:blipFill>
          <a:blip r:embed="rId2"/>
          <a:srcRect l="59055" t="15748" r="5062" b="8999"/>
          <a:stretch>
            <a:fillRect/>
          </a:stretch>
        </p:blipFill>
        <p:spPr bwMode="auto">
          <a:xfrm>
            <a:off x="0" y="0"/>
            <a:ext cx="3143240" cy="664371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240" y="571480"/>
            <a:ext cx="6000760" cy="6801862"/>
          </a:xfrm>
          <a:prstGeom prst="rect">
            <a:avLst/>
          </a:prstGeom>
        </p:spPr>
        <p:txBody>
          <a:bodyPr wrap="square">
            <a:spAutoFit/>
          </a:bodyPr>
          <a:lstStyle/>
          <a:p>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літописом</a:t>
            </a:r>
            <a:r>
              <a:rPr lang="ru-RU" sz="2000" dirty="0" smtClean="0">
                <a:latin typeface="Times New Roman" pitchFamily="18" charset="0"/>
                <a:cs typeface="Times New Roman" pitchFamily="18" charset="0"/>
              </a:rPr>
              <a:t> Нестора </a:t>
            </a:r>
            <a:r>
              <a:rPr lang="ru-RU" sz="2000" dirty="0" err="1" smtClean="0">
                <a:latin typeface="Times New Roman" pitchFamily="18" charset="0"/>
                <a:cs typeface="Times New Roman" pitchFamily="18" charset="0"/>
              </a:rPr>
              <a:t>Літописця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Повість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временних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літ</a:t>
            </a:r>
            <a:r>
              <a:rPr lang="ru-RU" sz="2000" dirty="0" smtClean="0">
                <a:latin typeface="Times New Roman" pitchFamily="18" charset="0"/>
                <a:cs typeface="Times New Roman" pitchFamily="18" charset="0"/>
              </a:rPr>
              <a:t>" князь Кий разом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своїми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братами</a:t>
            </a:r>
            <a:r>
              <a:rPr lang="ru-RU" sz="2000" dirty="0" smtClean="0">
                <a:latin typeface="Times New Roman" pitchFamily="18" charset="0"/>
                <a:cs typeface="Times New Roman" pitchFamily="18" charset="0"/>
              </a:rPr>
              <a:t> та сестрою </a:t>
            </a:r>
            <a:r>
              <a:rPr lang="ru-RU" sz="2000" dirty="0" err="1" smtClean="0">
                <a:latin typeface="Times New Roman" pitchFamily="18" charset="0"/>
                <a:cs typeface="Times New Roman" pitchFamily="18" charset="0"/>
              </a:rPr>
              <a:t>заснували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місто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Київ</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дослідженнями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істориків</a:t>
            </a:r>
            <a:r>
              <a:rPr lang="ru-RU" sz="2000" dirty="0" smtClean="0">
                <a:latin typeface="Times New Roman" pitchFamily="18" charset="0"/>
                <a:cs typeface="Times New Roman" pitchFamily="18" charset="0"/>
              </a:rPr>
              <a:t> Кий жив </a:t>
            </a:r>
            <a:r>
              <a:rPr lang="ru-RU" sz="2000" dirty="0" err="1" smtClean="0">
                <a:latin typeface="Times New Roman" pitchFamily="18" charset="0"/>
                <a:cs typeface="Times New Roman" pitchFamily="18" charset="0"/>
              </a:rPr>
              <a:t>приблизно</a:t>
            </a:r>
            <a:r>
              <a:rPr lang="ru-RU" sz="2000" dirty="0" smtClean="0">
                <a:latin typeface="Times New Roman" pitchFamily="18" charset="0"/>
                <a:cs typeface="Times New Roman" pitchFamily="18" charset="0"/>
              </a:rPr>
              <a:t> у </a:t>
            </a:r>
            <a:r>
              <a:rPr lang="en-US" sz="2000" dirty="0" smtClean="0">
                <a:latin typeface="Times New Roman" pitchFamily="18" charset="0"/>
                <a:cs typeface="Times New Roman" pitchFamily="18" charset="0"/>
              </a:rPr>
              <a:t>V </a:t>
            </a:r>
            <a:r>
              <a:rPr lang="ru-RU" sz="2000" dirty="0" err="1" smtClean="0">
                <a:latin typeface="Times New Roman" pitchFamily="18" charset="0"/>
                <a:cs typeface="Times New Roman" pitchFamily="18" charset="0"/>
              </a:rPr>
              <a:t>столітті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нашої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ери</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своєму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романі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Володимир</a:t>
            </a:r>
            <a:r>
              <a:rPr lang="ru-RU" sz="2000" dirty="0" smtClean="0">
                <a:latin typeface="Times New Roman" pitchFamily="18" charset="0"/>
                <a:cs typeface="Times New Roman" pitchFamily="18" charset="0"/>
              </a:rPr>
              <a:t> Малик </a:t>
            </a:r>
            <a:r>
              <a:rPr lang="ru-RU" sz="2000" dirty="0" err="1" smtClean="0">
                <a:latin typeface="Times New Roman" pitchFamily="18" charset="0"/>
                <a:cs typeface="Times New Roman" pitchFamily="18" charset="0"/>
              </a:rPr>
              <a:t>представляє</a:t>
            </a:r>
            <a:r>
              <a:rPr lang="ru-RU" sz="2000" dirty="0" smtClean="0">
                <a:latin typeface="Times New Roman" pitchFamily="18" charset="0"/>
                <a:cs typeface="Times New Roman" pitchFamily="18" charset="0"/>
              </a:rPr>
              <a:t> Кия у </a:t>
            </a:r>
            <a:r>
              <a:rPr lang="ru-RU" sz="2000" dirty="0" err="1" smtClean="0">
                <a:latin typeface="Times New Roman" pitchFamily="18" charset="0"/>
                <a:cs typeface="Times New Roman" pitchFamily="18" charset="0"/>
              </a:rPr>
              <a:t>класичному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уявленні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істориків</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його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походження</a:t>
            </a:r>
            <a:r>
              <a:rPr lang="ru-RU" sz="2000" dirty="0" smtClean="0">
                <a:latin typeface="Times New Roman" pitchFamily="18" charset="0"/>
                <a:cs typeface="Times New Roman" pitchFamily="18" charset="0"/>
              </a:rPr>
              <a:t> та статус. У </a:t>
            </a:r>
            <a:r>
              <a:rPr lang="ru-RU" sz="2000" dirty="0" err="1" smtClean="0">
                <a:latin typeface="Times New Roman" pitchFamily="18" charset="0"/>
                <a:cs typeface="Times New Roman" pitchFamily="18" charset="0"/>
              </a:rPr>
              <a:t>цьому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творі</a:t>
            </a:r>
            <a:r>
              <a:rPr lang="ru-RU" sz="2000" dirty="0" smtClean="0">
                <a:latin typeface="Times New Roman" pitchFamily="18" charset="0"/>
                <a:cs typeface="Times New Roman" pitchFamily="18" charset="0"/>
              </a:rPr>
              <a:t> Кий представлений </a:t>
            </a:r>
            <a:r>
              <a:rPr lang="ru-RU" sz="2000" dirty="0" err="1" smtClean="0">
                <a:latin typeface="Times New Roman" pitchFamily="18" charset="0"/>
                <a:cs typeface="Times New Roman" pitchFamily="18" charset="0"/>
              </a:rPr>
              <a:t>сином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голови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племінного</a:t>
            </a:r>
            <a:r>
              <a:rPr lang="ru-RU" sz="2000" dirty="0" smtClean="0">
                <a:latin typeface="Times New Roman" pitchFamily="18" charset="0"/>
                <a:cs typeface="Times New Roman" pitchFamily="18" charset="0"/>
              </a:rPr>
              <a:t> союзу </a:t>
            </a:r>
            <a:r>
              <a:rPr lang="ru-RU" sz="2000" dirty="0" err="1" smtClean="0">
                <a:latin typeface="Times New Roman" pitchFamily="18" charset="0"/>
                <a:cs typeface="Times New Roman" pitchFamily="18" charset="0"/>
              </a:rPr>
              <a:t>полянів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Дуже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цікавою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частиною</a:t>
            </a:r>
            <a:r>
              <a:rPr lang="ru-RU" sz="2000" dirty="0" smtClean="0">
                <a:latin typeface="Times New Roman" pitchFamily="18" charset="0"/>
                <a:cs typeface="Times New Roman" pitchFamily="18" charset="0"/>
              </a:rPr>
              <a:t> книги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розділ</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історію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об'єднання</a:t>
            </a:r>
            <a:r>
              <a:rPr lang="ru-RU" sz="2000" dirty="0" smtClean="0">
                <a:latin typeface="Times New Roman" pitchFamily="18" charset="0"/>
                <a:cs typeface="Times New Roman" pitchFamily="18" charset="0"/>
              </a:rPr>
              <a:t> союзу </a:t>
            </a:r>
            <a:r>
              <a:rPr lang="ru-RU" sz="2000" dirty="0" err="1" smtClean="0">
                <a:latin typeface="Times New Roman" pitchFamily="18" charset="0"/>
                <a:cs typeface="Times New Roman" pitchFamily="18" charset="0"/>
              </a:rPr>
              <a:t>антів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готських</a:t>
            </a:r>
            <a:r>
              <a:rPr lang="ru-RU" sz="2000" dirty="0" smtClean="0">
                <a:latin typeface="Times New Roman" pitchFamily="18" charset="0"/>
                <a:cs typeface="Times New Roman" pitchFamily="18" charset="0"/>
              </a:rPr>
              <a:t> племен та </a:t>
            </a:r>
            <a:r>
              <a:rPr lang="ru-RU" sz="2000" dirty="0" err="1" smtClean="0">
                <a:latin typeface="Times New Roman" pitchFamily="18" charset="0"/>
                <a:cs typeface="Times New Roman" pitchFamily="18" charset="0"/>
              </a:rPr>
              <a:t>гуннів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Також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захопливою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історія</a:t>
            </a:r>
            <a:r>
              <a:rPr lang="ru-RU" sz="2000" dirty="0" smtClean="0">
                <a:latin typeface="Times New Roman" pitchFamily="18" charset="0"/>
                <a:cs typeface="Times New Roman" pitchFamily="18" charset="0"/>
              </a:rPr>
              <a:t> про князя </a:t>
            </a:r>
            <a:r>
              <a:rPr lang="ru-RU" sz="2000" dirty="0" err="1" smtClean="0">
                <a:latin typeface="Times New Roman" pitchFamily="18" charset="0"/>
                <a:cs typeface="Times New Roman" pitchFamily="18" charset="0"/>
              </a:rPr>
              <a:t>Божа</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Аттілу</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його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місто</a:t>
            </a:r>
            <a:r>
              <a:rPr lang="ru-RU" sz="2000" dirty="0" smtClean="0">
                <a:latin typeface="Times New Roman" pitchFamily="18" charset="0"/>
                <a:cs typeface="Times New Roman" pitchFamily="18" charset="0"/>
              </a:rPr>
              <a:t>, яке </a:t>
            </a:r>
            <a:r>
              <a:rPr lang="ru-RU" sz="2000" dirty="0" err="1" smtClean="0">
                <a:latin typeface="Times New Roman" pitchFamily="18" charset="0"/>
                <a:cs typeface="Times New Roman" pitchFamily="18" charset="0"/>
              </a:rPr>
              <a:t>зникло</a:t>
            </a:r>
            <a:r>
              <a:rPr lang="ru-RU" sz="2000" dirty="0" smtClean="0">
                <a:latin typeface="Times New Roman" pitchFamily="18" charset="0"/>
                <a:cs typeface="Times New Roman" pitchFamily="18" charset="0"/>
              </a:rPr>
              <a:t>, та про </a:t>
            </a:r>
            <a:r>
              <a:rPr lang="ru-RU" sz="2000" dirty="0" err="1" smtClean="0">
                <a:latin typeface="Times New Roman" pitchFamily="18" charset="0"/>
                <a:cs typeface="Times New Roman" pitchFamily="18" charset="0"/>
              </a:rPr>
              <a:t>зникнення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племені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угличів</a:t>
            </a:r>
            <a:r>
              <a:rPr lang="ru-RU" sz="2000" dirty="0" smtClean="0">
                <a:latin typeface="Times New Roman" pitchFamily="18" charset="0"/>
                <a:cs typeface="Times New Roman" pitchFamily="18" charset="0"/>
              </a:rPr>
              <a:t>. Книга особливо </a:t>
            </a:r>
            <a:r>
              <a:rPr lang="ru-RU" sz="2000" dirty="0" err="1" smtClean="0">
                <a:latin typeface="Times New Roman" pitchFamily="18" charset="0"/>
                <a:cs typeface="Times New Roman" pitchFamily="18" charset="0"/>
              </a:rPr>
              <a:t>цікава</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підлітків</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дорослих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захоплюються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стародавньою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історією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походженням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Київської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Русі</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цей</a:t>
            </a:r>
            <a:r>
              <a:rPr lang="ru-RU" sz="2000" dirty="0" smtClean="0">
                <a:latin typeface="Times New Roman" pitchFamily="18" charset="0"/>
                <a:cs typeface="Times New Roman" pitchFamily="18" charset="0"/>
              </a:rPr>
              <a:t> роман 1983 року </a:t>
            </a:r>
            <a:r>
              <a:rPr lang="ru-RU" sz="2000" dirty="0" err="1" smtClean="0">
                <a:latin typeface="Times New Roman" pitchFamily="18" charset="0"/>
                <a:cs typeface="Times New Roman" pitchFamily="18" charset="0"/>
              </a:rPr>
              <a:t>письменник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нагороджений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літературною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премію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імені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Лесі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Українки</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endParaRPr lang="ru-RU" sz="2000" dirty="0" smtClean="0">
              <a:latin typeface="Times New Roman" pitchFamily="18" charset="0"/>
              <a:cs typeface="Times New Roman" pitchFamily="18" charset="0"/>
            </a:endParaRPr>
          </a:p>
          <a:p>
            <a:r>
              <a:rPr lang="ru-RU" dirty="0" smtClean="0"/>
              <a:t/>
            </a:r>
            <a:br>
              <a:rPr lang="ru-RU" dirty="0" smtClean="0"/>
            </a:br>
            <a:endParaRPr lang="ru-RU" dirty="0"/>
          </a:p>
        </p:txBody>
      </p:sp>
      <p:pic>
        <p:nvPicPr>
          <p:cNvPr id="25602" name="Picture 2" descr="Фото - Князь Кий"/>
          <p:cNvPicPr>
            <a:picLocks noChangeAspect="1" noChangeArrowheads="1"/>
          </p:cNvPicPr>
          <p:nvPr/>
        </p:nvPicPr>
        <p:blipFill>
          <a:blip r:embed="rId2"/>
          <a:srcRect/>
          <a:stretch>
            <a:fillRect/>
          </a:stretch>
        </p:blipFill>
        <p:spPr bwMode="auto">
          <a:xfrm>
            <a:off x="0" y="857232"/>
            <a:ext cx="3109226" cy="5786478"/>
          </a:xfrm>
          <a:prstGeom prst="rect">
            <a:avLst/>
          </a:prstGeom>
          <a:noFill/>
        </p:spPr>
      </p:pic>
      <p:pic>
        <p:nvPicPr>
          <p:cNvPr id="4" name="Рисунок 3" descr="Павлоградская центральная городская библиотека им. А. П. Светличной:  BookЛарь: Рамка и полоски с украинской символикой"/>
          <p:cNvPicPr/>
          <p:nvPr/>
        </p:nvPicPr>
        <p:blipFill>
          <a:blip r:embed="rId3"/>
          <a:srcRect/>
          <a:stretch>
            <a:fillRect/>
          </a:stretch>
        </p:blipFill>
        <p:spPr bwMode="auto">
          <a:xfrm>
            <a:off x="0" y="-214338"/>
            <a:ext cx="9144000" cy="172875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Фото - Князь Ігор"/>
          <p:cNvPicPr>
            <a:picLocks noChangeAspect="1" noChangeArrowheads="1"/>
          </p:cNvPicPr>
          <p:nvPr/>
        </p:nvPicPr>
        <p:blipFill>
          <a:blip r:embed="rId2"/>
          <a:srcRect/>
          <a:stretch>
            <a:fillRect/>
          </a:stretch>
        </p:blipFill>
        <p:spPr bwMode="auto">
          <a:xfrm>
            <a:off x="0" y="642918"/>
            <a:ext cx="3790950" cy="5643602"/>
          </a:xfrm>
          <a:prstGeom prst="rect">
            <a:avLst/>
          </a:prstGeom>
          <a:noFill/>
        </p:spPr>
      </p:pic>
      <p:sp>
        <p:nvSpPr>
          <p:cNvPr id="3" name="Прямоугольник 2"/>
          <p:cNvSpPr/>
          <p:nvPr/>
        </p:nvSpPr>
        <p:spPr>
          <a:xfrm>
            <a:off x="3929058" y="642919"/>
            <a:ext cx="4786346" cy="6370975"/>
          </a:xfrm>
          <a:prstGeom prst="rect">
            <a:avLst/>
          </a:prstGeom>
        </p:spPr>
        <p:txBody>
          <a:bodyPr wrap="square">
            <a:spAutoFit/>
          </a:bodyPr>
          <a:lstStyle/>
          <a:p>
            <a:r>
              <a:rPr lang="ru-RU" sz="2400" dirty="0" smtClean="0"/>
              <a:t>     Роман «Князь </a:t>
            </a:r>
            <a:r>
              <a:rPr lang="ru-RU" sz="2400" dirty="0" err="1" smtClean="0"/>
              <a:t>Ігор</a:t>
            </a:r>
            <a:r>
              <a:rPr lang="ru-RU" sz="2400" dirty="0" smtClean="0"/>
              <a:t>» </a:t>
            </a:r>
            <a:r>
              <a:rPr lang="ru-RU" sz="2400" dirty="0" err="1" smtClean="0"/>
              <a:t>присвячений</a:t>
            </a:r>
            <a:r>
              <a:rPr lang="ru-RU" sz="2400" dirty="0" smtClean="0"/>
              <a:t> </a:t>
            </a:r>
            <a:r>
              <a:rPr lang="ru-RU" sz="2400" dirty="0" err="1" smtClean="0"/>
              <a:t>історичному</a:t>
            </a:r>
            <a:r>
              <a:rPr lang="ru-RU" sz="2400" dirty="0" smtClean="0"/>
              <a:t> походу </a:t>
            </a:r>
            <a:r>
              <a:rPr lang="ru-RU" sz="2400" dirty="0" err="1" smtClean="0"/>
              <a:t>новгород-сіверського</a:t>
            </a:r>
            <a:r>
              <a:rPr lang="ru-RU" sz="2400" dirty="0" smtClean="0"/>
              <a:t> князя </a:t>
            </a:r>
            <a:r>
              <a:rPr lang="ru-RU" sz="2400" dirty="0" err="1" smtClean="0"/>
              <a:t>Ігоря</a:t>
            </a:r>
            <a:r>
              <a:rPr lang="ru-RU" sz="2400" dirty="0" smtClean="0"/>
              <a:t> </a:t>
            </a:r>
            <a:r>
              <a:rPr lang="ru-RU" sz="2400" dirty="0" err="1" smtClean="0"/>
              <a:t>Святославича</a:t>
            </a:r>
            <a:r>
              <a:rPr lang="ru-RU" sz="2400" dirty="0" smtClean="0"/>
              <a:t> на </a:t>
            </a:r>
            <a:r>
              <a:rPr lang="ru-RU" sz="2400" dirty="0" err="1" smtClean="0"/>
              <a:t>половців</a:t>
            </a:r>
            <a:r>
              <a:rPr lang="ru-RU" sz="2400" dirty="0" smtClean="0"/>
              <a:t> 1185 року. </a:t>
            </a:r>
            <a:r>
              <a:rPr lang="ru-RU" sz="2400" dirty="0" err="1" smtClean="0"/>
              <a:t>Герої</a:t>
            </a:r>
            <a:r>
              <a:rPr lang="ru-RU" sz="2400" dirty="0" smtClean="0"/>
              <a:t> роману </a:t>
            </a:r>
            <a:r>
              <a:rPr lang="ru-RU" sz="2400" dirty="0" err="1" smtClean="0"/>
              <a:t>потрапляють</a:t>
            </a:r>
            <a:r>
              <a:rPr lang="ru-RU" sz="2400" dirty="0" smtClean="0"/>
              <a:t> у </a:t>
            </a:r>
            <a:r>
              <a:rPr lang="ru-RU" sz="2400" dirty="0" err="1" smtClean="0"/>
              <a:t>самий</a:t>
            </a:r>
            <a:r>
              <a:rPr lang="ru-RU" sz="2400" dirty="0" smtClean="0"/>
              <a:t> вир </a:t>
            </a:r>
            <a:r>
              <a:rPr lang="ru-RU" sz="2400" dirty="0" err="1" smtClean="0"/>
              <a:t>трагічних</a:t>
            </a:r>
            <a:r>
              <a:rPr lang="ru-RU" sz="2400" dirty="0" smtClean="0"/>
              <a:t> </a:t>
            </a:r>
            <a:r>
              <a:rPr lang="ru-RU" sz="2400" dirty="0" err="1" smtClean="0"/>
              <a:t>подій</a:t>
            </a:r>
            <a:r>
              <a:rPr lang="ru-RU" sz="2400" dirty="0" smtClean="0"/>
              <a:t>, де на них </a:t>
            </a:r>
            <a:r>
              <a:rPr lang="ru-RU" sz="2400" dirty="0" err="1" smtClean="0"/>
              <a:t>чекають</a:t>
            </a:r>
            <a:r>
              <a:rPr lang="ru-RU" sz="2400" dirty="0" smtClean="0"/>
              <a:t> </a:t>
            </a:r>
            <a:r>
              <a:rPr lang="ru-RU" sz="2400" dirty="0" err="1" smtClean="0"/>
              <a:t>і</a:t>
            </a:r>
            <a:r>
              <a:rPr lang="ru-RU" sz="2400" dirty="0" smtClean="0"/>
              <a:t> тяготи походу, </a:t>
            </a:r>
            <a:r>
              <a:rPr lang="ru-RU" sz="2400" dirty="0" err="1" smtClean="0"/>
              <a:t>і</a:t>
            </a:r>
            <a:r>
              <a:rPr lang="ru-RU" sz="2400" dirty="0" smtClean="0"/>
              <a:t> </a:t>
            </a:r>
            <a:r>
              <a:rPr lang="ru-RU" sz="2400" dirty="0" err="1" smtClean="0"/>
              <a:t>криваві</a:t>
            </a:r>
            <a:r>
              <a:rPr lang="ru-RU" sz="2400" dirty="0" smtClean="0"/>
              <a:t> </a:t>
            </a:r>
            <a:r>
              <a:rPr lang="ru-RU" sz="2400" dirty="0" err="1" smtClean="0"/>
              <a:t>сутички</a:t>
            </a:r>
            <a:r>
              <a:rPr lang="ru-RU" sz="2400" dirty="0" smtClean="0"/>
              <a:t> </a:t>
            </a:r>
            <a:r>
              <a:rPr lang="ru-RU" sz="2400" dirty="0" err="1" smtClean="0"/>
              <a:t>з</a:t>
            </a:r>
            <a:r>
              <a:rPr lang="ru-RU" sz="2400" dirty="0" smtClean="0"/>
              <a:t> ворогом, полон </a:t>
            </a:r>
            <a:r>
              <a:rPr lang="ru-RU" sz="2400" dirty="0" err="1" smtClean="0"/>
              <a:t>і</a:t>
            </a:r>
            <a:r>
              <a:rPr lang="ru-RU" sz="2400" dirty="0" smtClean="0"/>
              <a:t> </a:t>
            </a:r>
            <a:r>
              <a:rPr lang="ru-RU" sz="2400" dirty="0" err="1" smtClean="0"/>
              <a:t>втеча</a:t>
            </a:r>
            <a:r>
              <a:rPr lang="ru-RU" sz="2400" dirty="0" smtClean="0"/>
              <a:t> </a:t>
            </a:r>
            <a:r>
              <a:rPr lang="ru-RU" sz="2400" dirty="0" err="1" smtClean="0"/>
              <a:t>з</a:t>
            </a:r>
            <a:r>
              <a:rPr lang="ru-RU" sz="2400" dirty="0" smtClean="0"/>
              <a:t> </a:t>
            </a:r>
            <a:r>
              <a:rPr lang="ru-RU" sz="2400" dirty="0" err="1" smtClean="0"/>
              <a:t>нього</a:t>
            </a:r>
            <a:r>
              <a:rPr lang="ru-RU" sz="2400" dirty="0" smtClean="0"/>
              <a:t>. </a:t>
            </a:r>
            <a:r>
              <a:rPr lang="ru-RU" sz="2400" dirty="0" err="1" smtClean="0"/>
              <a:t>Випробування</a:t>
            </a:r>
            <a:r>
              <a:rPr lang="ru-RU" sz="2400" dirty="0" smtClean="0"/>
              <a:t> </a:t>
            </a:r>
            <a:r>
              <a:rPr lang="ru-RU" sz="2400" dirty="0" err="1" smtClean="0"/>
              <a:t>долі</a:t>
            </a:r>
            <a:r>
              <a:rPr lang="ru-RU" sz="2400" dirty="0" smtClean="0"/>
              <a:t> </a:t>
            </a:r>
            <a:r>
              <a:rPr lang="ru-RU" sz="2400" dirty="0" err="1" smtClean="0"/>
              <a:t>ще</a:t>
            </a:r>
            <a:r>
              <a:rPr lang="ru-RU" sz="2400" dirty="0" smtClean="0"/>
              <a:t> </a:t>
            </a:r>
            <a:r>
              <a:rPr lang="ru-RU" sz="2400" dirty="0" err="1" smtClean="0"/>
              <a:t>більш</a:t>
            </a:r>
            <a:r>
              <a:rPr lang="ru-RU" sz="2400" dirty="0" smtClean="0"/>
              <a:t> </a:t>
            </a:r>
            <a:r>
              <a:rPr lang="ru-RU" sz="2400" dirty="0" err="1" smtClean="0"/>
              <a:t>зміцнили</a:t>
            </a:r>
            <a:r>
              <a:rPr lang="ru-RU" sz="2400" dirty="0" smtClean="0"/>
              <a:t> в </a:t>
            </a:r>
            <a:r>
              <a:rPr lang="ru-RU" sz="2400" dirty="0" err="1" smtClean="0"/>
              <a:t>усіх</a:t>
            </a:r>
            <a:r>
              <a:rPr lang="ru-RU" sz="2400" dirty="0" smtClean="0"/>
              <a:t> — </a:t>
            </a:r>
            <a:r>
              <a:rPr lang="ru-RU" sz="2400" dirty="0" err="1" smtClean="0"/>
              <a:t>від</a:t>
            </a:r>
            <a:r>
              <a:rPr lang="ru-RU" sz="2400" dirty="0" smtClean="0"/>
              <a:t> </a:t>
            </a:r>
            <a:r>
              <a:rPr lang="ru-RU" sz="2400" dirty="0" err="1" smtClean="0"/>
              <a:t>князів</a:t>
            </a:r>
            <a:r>
              <a:rPr lang="ru-RU" sz="2400" dirty="0" smtClean="0"/>
              <a:t> до </a:t>
            </a:r>
            <a:r>
              <a:rPr lang="ru-RU" sz="2400" dirty="0" err="1" smtClean="0"/>
              <a:t>простих</a:t>
            </a:r>
            <a:r>
              <a:rPr lang="ru-RU" sz="2400" dirty="0" smtClean="0"/>
              <a:t> людей — </a:t>
            </a:r>
            <a:r>
              <a:rPr lang="ru-RU" sz="2400" dirty="0" err="1" smtClean="0"/>
              <a:t>прагнення</a:t>
            </a:r>
            <a:r>
              <a:rPr lang="ru-RU" sz="2400" dirty="0" smtClean="0"/>
              <a:t> </a:t>
            </a:r>
            <a:r>
              <a:rPr lang="ru-RU" sz="2400" dirty="0" err="1" smtClean="0"/>
              <a:t>жити</a:t>
            </a:r>
            <a:r>
              <a:rPr lang="ru-RU" sz="2400" dirty="0" smtClean="0"/>
              <a:t> </a:t>
            </a:r>
            <a:r>
              <a:rPr lang="ru-RU" sz="2400" dirty="0" err="1" smtClean="0"/>
              <a:t>вільно</a:t>
            </a:r>
            <a:r>
              <a:rPr lang="ru-RU" sz="2400" dirty="0" smtClean="0"/>
              <a:t> на </a:t>
            </a:r>
            <a:r>
              <a:rPr lang="ru-RU" sz="2400" dirty="0" err="1" smtClean="0"/>
              <a:t>своїх</a:t>
            </a:r>
            <a:r>
              <a:rPr lang="ru-RU" sz="2400" dirty="0" smtClean="0"/>
              <a:t> землях </a:t>
            </a:r>
            <a:r>
              <a:rPr lang="ru-RU" sz="2400" dirty="0" err="1" smtClean="0"/>
              <a:t>і</a:t>
            </a:r>
            <a:r>
              <a:rPr lang="ru-RU" sz="2400" dirty="0" smtClean="0"/>
              <a:t> </a:t>
            </a:r>
            <a:r>
              <a:rPr lang="ru-RU" sz="2400" dirty="0" err="1" smtClean="0"/>
              <a:t>відстоювати</a:t>
            </a:r>
            <a:r>
              <a:rPr lang="ru-RU" sz="2400" dirty="0" smtClean="0"/>
              <a:t> </a:t>
            </a:r>
            <a:r>
              <a:rPr lang="ru-RU" sz="2400" dirty="0" err="1" smtClean="0"/>
              <a:t>цю</a:t>
            </a:r>
            <a:r>
              <a:rPr lang="ru-RU" sz="2400" dirty="0" smtClean="0"/>
              <a:t> свободу.</a:t>
            </a:r>
            <a:br>
              <a:rPr lang="ru-RU" sz="2400" dirty="0" smtClean="0"/>
            </a:br>
            <a:r>
              <a:rPr lang="ru-RU" sz="2400" dirty="0" smtClean="0"/>
              <a:t/>
            </a:r>
            <a:br>
              <a:rPr lang="ru-RU" sz="2400" dirty="0" smtClean="0"/>
            </a:b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то - Двоє над прірвою"/>
          <p:cNvPicPr>
            <a:picLocks noChangeAspect="1" noChangeArrowheads="1"/>
          </p:cNvPicPr>
          <p:nvPr/>
        </p:nvPicPr>
        <p:blipFill>
          <a:blip r:embed="rId2"/>
          <a:srcRect/>
          <a:stretch>
            <a:fillRect/>
          </a:stretch>
        </p:blipFill>
        <p:spPr bwMode="auto">
          <a:xfrm>
            <a:off x="214282" y="500042"/>
            <a:ext cx="3790950" cy="5381626"/>
          </a:xfrm>
          <a:prstGeom prst="rect">
            <a:avLst/>
          </a:prstGeom>
          <a:noFill/>
        </p:spPr>
      </p:pic>
      <p:sp>
        <p:nvSpPr>
          <p:cNvPr id="3" name="Прямоугольник 2"/>
          <p:cNvSpPr/>
          <p:nvPr/>
        </p:nvSpPr>
        <p:spPr>
          <a:xfrm>
            <a:off x="4143372" y="571480"/>
            <a:ext cx="4572000" cy="5909310"/>
          </a:xfrm>
          <a:prstGeom prst="rect">
            <a:avLst/>
          </a:prstGeom>
        </p:spPr>
        <p:txBody>
          <a:bodyPr>
            <a:spAutoFit/>
          </a:bodyPr>
          <a:lstStyle/>
          <a:p>
            <a:r>
              <a:rPr lang="ru-RU" dirty="0" smtClean="0">
                <a:latin typeface="+mj-lt"/>
              </a:rPr>
              <a:t>      </a:t>
            </a:r>
            <a:r>
              <a:rPr lang="ru-RU" sz="2000" dirty="0" err="1" smtClean="0">
                <a:latin typeface="+mj-lt"/>
                <a:cs typeface="Times New Roman" pitchFamily="18" charset="0"/>
              </a:rPr>
              <a:t>Володимир</a:t>
            </a:r>
            <a:r>
              <a:rPr lang="ru-RU" sz="2000" dirty="0" smtClean="0">
                <a:latin typeface="+mj-lt"/>
                <a:cs typeface="Times New Roman" pitchFamily="18" charset="0"/>
              </a:rPr>
              <a:t> - </a:t>
            </a:r>
            <a:r>
              <a:rPr lang="ru-RU" sz="2000" dirty="0" err="1" smtClean="0">
                <a:latin typeface="+mj-lt"/>
                <a:cs typeface="Times New Roman" pitchFamily="18" charset="0"/>
              </a:rPr>
              <a:t>молодий</a:t>
            </a:r>
            <a:r>
              <a:rPr lang="ru-RU" sz="2000" dirty="0" smtClean="0">
                <a:latin typeface="+mj-lt"/>
                <a:cs typeface="Times New Roman" pitchFamily="18" charset="0"/>
              </a:rPr>
              <a:t> </a:t>
            </a:r>
            <a:r>
              <a:rPr lang="ru-RU" sz="2000" dirty="0" err="1" smtClean="0">
                <a:latin typeface="+mj-lt"/>
                <a:cs typeface="Times New Roman" pitchFamily="18" charset="0"/>
              </a:rPr>
              <a:t>льотчик-винищувач</a:t>
            </a:r>
            <a:r>
              <a:rPr lang="ru-RU" sz="2000" dirty="0" smtClean="0">
                <a:latin typeface="+mj-lt"/>
                <a:cs typeface="Times New Roman" pitchFamily="18" charset="0"/>
              </a:rPr>
              <a:t>. Таня - радистка-партизанка. </a:t>
            </a:r>
            <a:r>
              <a:rPr lang="ru-RU" sz="2000" dirty="0" err="1" smtClean="0">
                <a:latin typeface="+mj-lt"/>
                <a:cs typeface="Times New Roman" pitchFamily="18" charset="0"/>
              </a:rPr>
              <a:t>Обоє</a:t>
            </a:r>
            <a:r>
              <a:rPr lang="ru-RU" sz="2000" dirty="0" smtClean="0">
                <a:latin typeface="+mj-lt"/>
                <a:cs typeface="Times New Roman" pitchFamily="18" charset="0"/>
              </a:rPr>
              <a:t> </a:t>
            </a:r>
            <a:r>
              <a:rPr lang="ru-RU" sz="2000" dirty="0" err="1" smtClean="0">
                <a:latin typeface="+mj-lt"/>
                <a:cs typeface="Times New Roman" pitchFamily="18" charset="0"/>
              </a:rPr>
              <a:t>ризикували</a:t>
            </a:r>
            <a:r>
              <a:rPr lang="ru-RU" sz="2000" dirty="0" smtClean="0">
                <a:latin typeface="+mj-lt"/>
                <a:cs typeface="Times New Roman" pitchFamily="18" charset="0"/>
              </a:rPr>
              <a:t> </a:t>
            </a:r>
            <a:r>
              <a:rPr lang="ru-RU" sz="2000" dirty="0" err="1" smtClean="0">
                <a:latin typeface="+mj-lt"/>
                <a:cs typeface="Times New Roman" pitchFamily="18" charset="0"/>
              </a:rPr>
              <a:t>життям</a:t>
            </a:r>
            <a:r>
              <a:rPr lang="ru-RU" sz="2000" dirty="0" smtClean="0">
                <a:latin typeface="+mj-lt"/>
                <a:cs typeface="Times New Roman" pitchFamily="18" charset="0"/>
              </a:rPr>
              <a:t> на фронтах </a:t>
            </a:r>
            <a:r>
              <a:rPr lang="ru-RU" sz="2000" dirty="0" err="1" smtClean="0">
                <a:latin typeface="+mj-lt"/>
                <a:cs typeface="Times New Roman" pitchFamily="18" charset="0"/>
              </a:rPr>
              <a:t>Другої</a:t>
            </a:r>
            <a:r>
              <a:rPr lang="ru-RU" sz="2000" dirty="0" smtClean="0">
                <a:latin typeface="+mj-lt"/>
                <a:cs typeface="Times New Roman" pitchFamily="18" charset="0"/>
              </a:rPr>
              <a:t> </a:t>
            </a:r>
            <a:r>
              <a:rPr lang="ru-RU" sz="2000" dirty="0" err="1" smtClean="0">
                <a:latin typeface="+mj-lt"/>
                <a:cs typeface="Times New Roman" pitchFamily="18" charset="0"/>
              </a:rPr>
              <a:t>світової</a:t>
            </a:r>
            <a:r>
              <a:rPr lang="ru-RU" sz="2000" dirty="0" smtClean="0">
                <a:latin typeface="+mj-lt"/>
                <a:cs typeface="Times New Roman" pitchFamily="18" charset="0"/>
              </a:rPr>
              <a:t> </a:t>
            </a:r>
            <a:r>
              <a:rPr lang="ru-RU" sz="2000" dirty="0" err="1" smtClean="0">
                <a:latin typeface="+mj-lt"/>
                <a:cs typeface="Times New Roman" pitchFamily="18" charset="0"/>
              </a:rPr>
              <a:t>війни</a:t>
            </a:r>
            <a:r>
              <a:rPr lang="ru-RU" sz="2000" dirty="0" smtClean="0">
                <a:latin typeface="+mj-lt"/>
                <a:cs typeface="Times New Roman" pitchFamily="18" charset="0"/>
              </a:rPr>
              <a:t>. Та </a:t>
            </a:r>
            <a:r>
              <a:rPr lang="ru-RU" sz="2000" dirty="0" err="1" smtClean="0">
                <a:latin typeface="+mj-lt"/>
                <a:cs typeface="Times New Roman" pitchFamily="18" charset="0"/>
              </a:rPr>
              <a:t>тепер</a:t>
            </a:r>
            <a:r>
              <a:rPr lang="ru-RU" sz="2000" dirty="0" smtClean="0">
                <a:latin typeface="+mj-lt"/>
                <a:cs typeface="Times New Roman" pitchFamily="18" charset="0"/>
              </a:rPr>
              <a:t> вони </a:t>
            </a:r>
            <a:r>
              <a:rPr lang="ru-RU" sz="2000" dirty="0" err="1" smtClean="0">
                <a:latin typeface="+mj-lt"/>
                <a:cs typeface="Times New Roman" pitchFamily="18" charset="0"/>
              </a:rPr>
              <a:t>в'язні</a:t>
            </a:r>
            <a:r>
              <a:rPr lang="ru-RU" sz="2000" dirty="0" smtClean="0">
                <a:latin typeface="+mj-lt"/>
                <a:cs typeface="Times New Roman" pitchFamily="18" charset="0"/>
              </a:rPr>
              <a:t> </a:t>
            </a:r>
            <a:r>
              <a:rPr lang="ru-RU" sz="2000" dirty="0" err="1" smtClean="0">
                <a:latin typeface="+mj-lt"/>
                <a:cs typeface="Times New Roman" pitchFamily="18" charset="0"/>
              </a:rPr>
              <a:t>німецького</a:t>
            </a:r>
            <a:r>
              <a:rPr lang="ru-RU" sz="2000" dirty="0" smtClean="0">
                <a:latin typeface="+mj-lt"/>
                <a:cs typeface="Times New Roman" pitchFamily="18" charset="0"/>
              </a:rPr>
              <a:t> трудового табору. </a:t>
            </a:r>
            <a:r>
              <a:rPr lang="ru-RU" sz="2000" dirty="0" err="1" smtClean="0">
                <a:latin typeface="+mj-lt"/>
                <a:cs typeface="Times New Roman" pitchFamily="18" charset="0"/>
              </a:rPr>
              <a:t>Нелюдські</a:t>
            </a:r>
            <a:r>
              <a:rPr lang="ru-RU" sz="2000" dirty="0" smtClean="0">
                <a:latin typeface="+mj-lt"/>
                <a:cs typeface="Times New Roman" pitchFamily="18" charset="0"/>
              </a:rPr>
              <a:t> </a:t>
            </a:r>
            <a:r>
              <a:rPr lang="ru-RU" sz="2000" dirty="0" err="1" smtClean="0">
                <a:latin typeface="+mj-lt"/>
                <a:cs typeface="Times New Roman" pitchFamily="18" charset="0"/>
              </a:rPr>
              <a:t>умови</a:t>
            </a:r>
            <a:r>
              <a:rPr lang="ru-RU" sz="2000" dirty="0" smtClean="0">
                <a:latin typeface="+mj-lt"/>
                <a:cs typeface="Times New Roman" pitchFamily="18" charset="0"/>
              </a:rPr>
              <a:t>, </a:t>
            </a:r>
            <a:r>
              <a:rPr lang="ru-RU" sz="2000" dirty="0" err="1" smtClean="0">
                <a:latin typeface="+mj-lt"/>
                <a:cs typeface="Times New Roman" pitchFamily="18" charset="0"/>
              </a:rPr>
              <a:t>жорстокі</a:t>
            </a:r>
            <a:r>
              <a:rPr lang="ru-RU" sz="2000" dirty="0" smtClean="0">
                <a:latin typeface="+mj-lt"/>
                <a:cs typeface="Times New Roman" pitchFamily="18" charset="0"/>
              </a:rPr>
              <a:t> порядки, </a:t>
            </a:r>
            <a:r>
              <a:rPr lang="ru-RU" sz="2000" dirty="0" err="1" smtClean="0">
                <a:latin typeface="+mj-lt"/>
                <a:cs typeface="Times New Roman" pitchFamily="18" charset="0"/>
              </a:rPr>
              <a:t>щоденна</a:t>
            </a:r>
            <a:r>
              <a:rPr lang="ru-RU" sz="2000" dirty="0" smtClean="0">
                <a:latin typeface="+mj-lt"/>
                <a:cs typeface="Times New Roman" pitchFamily="18" charset="0"/>
              </a:rPr>
              <a:t> </a:t>
            </a:r>
            <a:r>
              <a:rPr lang="ru-RU" sz="2000" dirty="0" err="1" smtClean="0">
                <a:latin typeface="+mj-lt"/>
                <a:cs typeface="Times New Roman" pitchFamily="18" charset="0"/>
              </a:rPr>
              <a:t>гра</a:t>
            </a:r>
            <a:r>
              <a:rPr lang="ru-RU" sz="2000" dirty="0" smtClean="0">
                <a:latin typeface="+mj-lt"/>
                <a:cs typeface="Times New Roman" pitchFamily="18" charset="0"/>
              </a:rPr>
              <a:t> на </a:t>
            </a:r>
            <a:r>
              <a:rPr lang="ru-RU" sz="2000" dirty="0" err="1" smtClean="0">
                <a:latin typeface="+mj-lt"/>
                <a:cs typeface="Times New Roman" pitchFamily="18" charset="0"/>
              </a:rPr>
              <a:t>виживання</a:t>
            </a:r>
            <a:r>
              <a:rPr lang="ru-RU" sz="2000" dirty="0" smtClean="0">
                <a:latin typeface="+mj-lt"/>
                <a:cs typeface="Times New Roman" pitchFamily="18" charset="0"/>
              </a:rPr>
              <a:t> - </a:t>
            </a:r>
            <a:r>
              <a:rPr lang="ru-RU" sz="2000" dirty="0" err="1" smtClean="0">
                <a:latin typeface="+mj-lt"/>
                <a:cs typeface="Times New Roman" pitchFamily="18" charset="0"/>
              </a:rPr>
              <a:t>здається</a:t>
            </a:r>
            <a:r>
              <a:rPr lang="ru-RU" sz="2000" dirty="0" smtClean="0">
                <a:latin typeface="+mj-lt"/>
                <a:cs typeface="Times New Roman" pitchFamily="18" charset="0"/>
              </a:rPr>
              <a:t>, </a:t>
            </a:r>
            <a:r>
              <a:rPr lang="ru-RU" sz="2000" dirty="0" err="1" smtClean="0">
                <a:latin typeface="+mj-lt"/>
                <a:cs typeface="Times New Roman" pitchFamily="18" charset="0"/>
              </a:rPr>
              <a:t>із</a:t>
            </a:r>
            <a:r>
              <a:rPr lang="ru-RU" sz="2000" dirty="0" smtClean="0">
                <a:latin typeface="+mj-lt"/>
                <a:cs typeface="Times New Roman" pitchFamily="18" charset="0"/>
              </a:rPr>
              <a:t> </a:t>
            </a:r>
            <a:r>
              <a:rPr lang="ru-RU" sz="2000" dirty="0" err="1" smtClean="0">
                <a:latin typeface="+mj-lt"/>
                <a:cs typeface="Times New Roman" pitchFamily="18" charset="0"/>
              </a:rPr>
              <a:t>цього</a:t>
            </a:r>
            <a:r>
              <a:rPr lang="ru-RU" sz="2000" dirty="0" smtClean="0">
                <a:latin typeface="+mj-lt"/>
                <a:cs typeface="Times New Roman" pitchFamily="18" charset="0"/>
              </a:rPr>
              <a:t> пекла </a:t>
            </a:r>
            <a:r>
              <a:rPr lang="ru-RU" sz="2000" dirty="0" err="1" smtClean="0">
                <a:latin typeface="+mj-lt"/>
                <a:cs typeface="Times New Roman" pitchFamily="18" charset="0"/>
              </a:rPr>
              <a:t>неможливо</a:t>
            </a:r>
            <a:r>
              <a:rPr lang="ru-RU" sz="2000" dirty="0" smtClean="0">
                <a:latin typeface="+mj-lt"/>
                <a:cs typeface="Times New Roman" pitchFamily="18" charset="0"/>
              </a:rPr>
              <a:t> </a:t>
            </a:r>
            <a:r>
              <a:rPr lang="ru-RU" sz="2000" dirty="0" err="1" smtClean="0">
                <a:latin typeface="+mj-lt"/>
                <a:cs typeface="Times New Roman" pitchFamily="18" charset="0"/>
              </a:rPr>
              <a:t>втекти</a:t>
            </a:r>
            <a:r>
              <a:rPr lang="ru-RU" sz="2000" dirty="0" smtClean="0">
                <a:latin typeface="+mj-lt"/>
                <a:cs typeface="Times New Roman" pitchFamily="18" charset="0"/>
              </a:rPr>
              <a:t>. Але </a:t>
            </a:r>
            <a:r>
              <a:rPr lang="ru-RU" sz="2000" dirty="0" err="1" smtClean="0">
                <a:latin typeface="+mj-lt"/>
                <a:cs typeface="Times New Roman" pitchFamily="18" charset="0"/>
              </a:rPr>
              <a:t>Тані</a:t>
            </a:r>
            <a:r>
              <a:rPr lang="ru-RU" sz="2000" dirty="0" smtClean="0">
                <a:latin typeface="+mj-lt"/>
                <a:cs typeface="Times New Roman" pitchFamily="18" charset="0"/>
              </a:rPr>
              <a:t> та </a:t>
            </a:r>
            <a:r>
              <a:rPr lang="ru-RU" sz="2000" dirty="0" err="1" smtClean="0">
                <a:latin typeface="+mj-lt"/>
                <a:cs typeface="Times New Roman" pitchFamily="18" charset="0"/>
              </a:rPr>
              <a:t>Володимиру</a:t>
            </a:r>
            <a:r>
              <a:rPr lang="ru-RU" sz="2000" dirty="0" smtClean="0">
                <a:latin typeface="+mj-lt"/>
                <a:cs typeface="Times New Roman" pitchFamily="18" charset="0"/>
              </a:rPr>
              <a:t> </a:t>
            </a:r>
            <a:r>
              <a:rPr lang="ru-RU" sz="2000" dirty="0" err="1" smtClean="0">
                <a:latin typeface="+mj-lt"/>
                <a:cs typeface="Times New Roman" pitchFamily="18" charset="0"/>
              </a:rPr>
              <a:t>вдається</a:t>
            </a:r>
            <a:r>
              <a:rPr lang="ru-RU" sz="2000" dirty="0" smtClean="0">
                <a:latin typeface="+mj-lt"/>
                <a:cs typeface="Times New Roman" pitchFamily="18" charset="0"/>
              </a:rPr>
              <a:t> </a:t>
            </a:r>
            <a:r>
              <a:rPr lang="ru-RU" sz="2000" dirty="0" err="1" smtClean="0">
                <a:latin typeface="+mj-lt"/>
                <a:cs typeface="Times New Roman" pitchFamily="18" charset="0"/>
              </a:rPr>
              <a:t>влаштувати</a:t>
            </a:r>
            <a:r>
              <a:rPr lang="ru-RU" sz="2000" dirty="0" smtClean="0">
                <a:latin typeface="+mj-lt"/>
                <a:cs typeface="Times New Roman" pitchFamily="18" charset="0"/>
              </a:rPr>
              <a:t> </a:t>
            </a:r>
            <a:r>
              <a:rPr lang="ru-RU" sz="2000" dirty="0" err="1" smtClean="0">
                <a:latin typeface="+mj-lt"/>
                <a:cs typeface="Times New Roman" pitchFamily="18" charset="0"/>
              </a:rPr>
              <a:t>втечу</a:t>
            </a:r>
            <a:r>
              <a:rPr lang="ru-RU" sz="2000" dirty="0" smtClean="0">
                <a:latin typeface="+mj-lt"/>
                <a:cs typeface="Times New Roman" pitchFamily="18" charset="0"/>
              </a:rPr>
              <a:t>. </a:t>
            </a:r>
            <a:r>
              <a:rPr lang="ru-RU" sz="2000" dirty="0" err="1" smtClean="0">
                <a:latin typeface="+mj-lt"/>
                <a:cs typeface="Times New Roman" pitchFamily="18" charset="0"/>
              </a:rPr>
              <a:t>Тепер</a:t>
            </a:r>
            <a:r>
              <a:rPr lang="ru-RU" sz="2000" dirty="0" smtClean="0">
                <a:latin typeface="+mj-lt"/>
                <a:cs typeface="Times New Roman" pitchFamily="18" charset="0"/>
              </a:rPr>
              <a:t> </a:t>
            </a:r>
            <a:r>
              <a:rPr lang="ru-RU" sz="2000" dirty="0" err="1" smtClean="0">
                <a:latin typeface="+mj-lt"/>
                <a:cs typeface="Times New Roman" pitchFamily="18" charset="0"/>
              </a:rPr>
              <a:t>найважливіше</a:t>
            </a:r>
            <a:r>
              <a:rPr lang="ru-RU" sz="2000" dirty="0" smtClean="0">
                <a:latin typeface="+mj-lt"/>
                <a:cs typeface="Times New Roman" pitchFamily="18" charset="0"/>
              </a:rPr>
              <a:t> - </a:t>
            </a:r>
            <a:r>
              <a:rPr lang="ru-RU" sz="2000" dirty="0" err="1" smtClean="0">
                <a:latin typeface="+mj-lt"/>
                <a:cs typeface="Times New Roman" pitchFamily="18" charset="0"/>
              </a:rPr>
              <a:t>повернутися</a:t>
            </a:r>
            <a:r>
              <a:rPr lang="ru-RU" sz="2000" dirty="0" smtClean="0">
                <a:latin typeface="+mj-lt"/>
                <a:cs typeface="Times New Roman" pitchFamily="18" charset="0"/>
              </a:rPr>
              <a:t> </a:t>
            </a:r>
            <a:r>
              <a:rPr lang="ru-RU" sz="2000" dirty="0" err="1" smtClean="0">
                <a:latin typeface="+mj-lt"/>
                <a:cs typeface="Times New Roman" pitchFamily="18" charset="0"/>
              </a:rPr>
              <a:t>додому</a:t>
            </a:r>
            <a:r>
              <a:rPr lang="ru-RU" sz="2000" dirty="0" smtClean="0">
                <a:latin typeface="+mj-lt"/>
                <a:cs typeface="Times New Roman" pitchFamily="18" charset="0"/>
              </a:rPr>
              <a:t>. </a:t>
            </a:r>
            <a:r>
              <a:rPr lang="ru-RU" sz="2000" dirty="0" err="1" smtClean="0">
                <a:latin typeface="+mj-lt"/>
                <a:cs typeface="Times New Roman" pitchFamily="18" charset="0"/>
              </a:rPr>
              <a:t>Однак</a:t>
            </a:r>
            <a:r>
              <a:rPr lang="ru-RU" sz="2000" dirty="0" smtClean="0">
                <a:latin typeface="+mj-lt"/>
                <a:cs typeface="Times New Roman" pitchFamily="18" charset="0"/>
              </a:rPr>
              <a:t> </a:t>
            </a:r>
            <a:r>
              <a:rPr lang="ru-RU" sz="2000" dirty="0" err="1" smtClean="0">
                <a:latin typeface="+mj-lt"/>
                <a:cs typeface="Times New Roman" pitchFamily="18" charset="0"/>
              </a:rPr>
              <a:t>між</a:t>
            </a:r>
            <a:r>
              <a:rPr lang="ru-RU" sz="2000" dirty="0" smtClean="0">
                <a:latin typeface="+mj-lt"/>
                <a:cs typeface="Times New Roman" pitchFamily="18" charset="0"/>
              </a:rPr>
              <a:t> ними </a:t>
            </a:r>
            <a:r>
              <a:rPr lang="ru-RU" sz="2000" dirty="0" err="1" smtClean="0">
                <a:latin typeface="+mj-lt"/>
                <a:cs typeface="Times New Roman" pitchFamily="18" charset="0"/>
              </a:rPr>
              <a:t>й</a:t>
            </a:r>
            <a:r>
              <a:rPr lang="ru-RU" sz="2000" dirty="0" smtClean="0">
                <a:latin typeface="+mj-lt"/>
                <a:cs typeface="Times New Roman" pitchFamily="18" charset="0"/>
              </a:rPr>
              <a:t> </a:t>
            </a:r>
            <a:r>
              <a:rPr lang="ru-RU" sz="2000" dirty="0" err="1" smtClean="0">
                <a:latin typeface="+mj-lt"/>
                <a:cs typeface="Times New Roman" pitchFamily="18" charset="0"/>
              </a:rPr>
              <a:t>батьківщиною</a:t>
            </a:r>
            <a:r>
              <a:rPr lang="ru-RU" sz="2000" dirty="0" smtClean="0">
                <a:latin typeface="+mj-lt"/>
                <a:cs typeface="Times New Roman" pitchFamily="18" charset="0"/>
              </a:rPr>
              <a:t> </a:t>
            </a:r>
            <a:r>
              <a:rPr lang="ru-RU" sz="2000" dirty="0" err="1" smtClean="0">
                <a:latin typeface="+mj-lt"/>
                <a:cs typeface="Times New Roman" pitchFamily="18" charset="0"/>
              </a:rPr>
              <a:t>наче</a:t>
            </a:r>
            <a:r>
              <a:rPr lang="ru-RU" sz="2000" dirty="0" smtClean="0">
                <a:latin typeface="+mj-lt"/>
                <a:cs typeface="Times New Roman" pitchFamily="18" charset="0"/>
              </a:rPr>
              <a:t> </a:t>
            </a:r>
            <a:r>
              <a:rPr lang="ru-RU" sz="2000" dirty="0" err="1" smtClean="0">
                <a:latin typeface="+mj-lt"/>
                <a:cs typeface="Times New Roman" pitchFamily="18" charset="0"/>
              </a:rPr>
              <a:t>пролягла</a:t>
            </a:r>
            <a:r>
              <a:rPr lang="ru-RU" sz="2000" dirty="0" smtClean="0">
                <a:latin typeface="+mj-lt"/>
                <a:cs typeface="Times New Roman" pitchFamily="18" charset="0"/>
              </a:rPr>
              <a:t> </a:t>
            </a:r>
            <a:r>
              <a:rPr lang="ru-RU" sz="2000" dirty="0" err="1" smtClean="0">
                <a:latin typeface="+mj-lt"/>
                <a:cs typeface="Times New Roman" pitchFamily="18" charset="0"/>
              </a:rPr>
              <a:t>глибока</a:t>
            </a:r>
            <a:r>
              <a:rPr lang="ru-RU" sz="2000" dirty="0" smtClean="0">
                <a:latin typeface="+mj-lt"/>
                <a:cs typeface="Times New Roman" pitchFamily="18" charset="0"/>
              </a:rPr>
              <a:t> </a:t>
            </a:r>
            <a:r>
              <a:rPr lang="ru-RU" sz="2000" dirty="0" err="1" smtClean="0">
                <a:latin typeface="+mj-lt"/>
                <a:cs typeface="Times New Roman" pitchFamily="18" charset="0"/>
              </a:rPr>
              <a:t>прірва</a:t>
            </a:r>
            <a:r>
              <a:rPr lang="ru-RU" sz="2000" dirty="0" smtClean="0">
                <a:latin typeface="+mj-lt"/>
                <a:cs typeface="Times New Roman" pitchFamily="18" charset="0"/>
              </a:rPr>
              <a:t>. </a:t>
            </a:r>
            <a:r>
              <a:rPr lang="ru-RU" sz="2000" dirty="0" err="1" smtClean="0">
                <a:latin typeface="+mj-lt"/>
                <a:cs typeface="Times New Roman" pitchFamily="18" charset="0"/>
              </a:rPr>
              <a:t>Чи</a:t>
            </a:r>
            <a:r>
              <a:rPr lang="ru-RU" sz="2000" dirty="0" smtClean="0">
                <a:latin typeface="+mj-lt"/>
                <a:cs typeface="Times New Roman" pitchFamily="18" charset="0"/>
              </a:rPr>
              <a:t> </a:t>
            </a:r>
            <a:r>
              <a:rPr lang="ru-RU" sz="2000" dirty="0" err="1" smtClean="0">
                <a:latin typeface="+mj-lt"/>
                <a:cs typeface="Times New Roman" pitchFamily="18" charset="0"/>
              </a:rPr>
              <a:t>вдасться</a:t>
            </a:r>
            <a:r>
              <a:rPr lang="ru-RU" sz="2000" dirty="0" smtClean="0">
                <a:latin typeface="+mj-lt"/>
                <a:cs typeface="Times New Roman" pitchFamily="18" charset="0"/>
              </a:rPr>
              <a:t> </a:t>
            </a:r>
            <a:r>
              <a:rPr lang="ru-RU" sz="2000" dirty="0" err="1" smtClean="0">
                <a:latin typeface="+mj-lt"/>
                <a:cs typeface="Times New Roman" pitchFamily="18" charset="0"/>
              </a:rPr>
              <a:t>цим</a:t>
            </a:r>
            <a:r>
              <a:rPr lang="ru-RU" sz="2000" dirty="0" smtClean="0">
                <a:latin typeface="+mj-lt"/>
                <a:cs typeface="Times New Roman" pitchFamily="18" charset="0"/>
              </a:rPr>
              <a:t> </a:t>
            </a:r>
            <a:r>
              <a:rPr lang="ru-RU" sz="2000" dirty="0" err="1" smtClean="0">
                <a:latin typeface="+mj-lt"/>
                <a:cs typeface="Times New Roman" pitchFamily="18" charset="0"/>
              </a:rPr>
              <a:t>двом</a:t>
            </a:r>
            <a:r>
              <a:rPr lang="ru-RU" sz="2000" dirty="0" smtClean="0">
                <a:latin typeface="+mj-lt"/>
                <a:cs typeface="Times New Roman" pitchFamily="18" charset="0"/>
              </a:rPr>
              <a:t> </a:t>
            </a:r>
            <a:r>
              <a:rPr lang="ru-RU" sz="2000" dirty="0" err="1" smtClean="0">
                <a:latin typeface="+mj-lt"/>
                <a:cs typeface="Times New Roman" pitchFamily="18" charset="0"/>
              </a:rPr>
              <a:t>втриматися</a:t>
            </a:r>
            <a:r>
              <a:rPr lang="ru-RU" sz="2000" dirty="0" smtClean="0">
                <a:latin typeface="+mj-lt"/>
                <a:cs typeface="Times New Roman" pitchFamily="18" charset="0"/>
              </a:rPr>
              <a:t> над нею </a:t>
            </a:r>
            <a:r>
              <a:rPr lang="ru-RU" sz="2000" dirty="0" err="1" smtClean="0">
                <a:latin typeface="+mj-lt"/>
                <a:cs typeface="Times New Roman" pitchFamily="18" charset="0"/>
              </a:rPr>
              <a:t>і</a:t>
            </a:r>
            <a:r>
              <a:rPr lang="ru-RU" sz="2000" dirty="0" smtClean="0">
                <a:latin typeface="+mj-lt"/>
                <a:cs typeface="Times New Roman" pitchFamily="18" charset="0"/>
              </a:rPr>
              <a:t> </a:t>
            </a:r>
            <a:r>
              <a:rPr lang="ru-RU" sz="2000" dirty="0" err="1" smtClean="0">
                <a:latin typeface="+mj-lt"/>
                <a:cs typeface="Times New Roman" pitchFamily="18" charset="0"/>
              </a:rPr>
              <a:t>подолати</a:t>
            </a:r>
            <a:r>
              <a:rPr lang="ru-RU" sz="2000" dirty="0" smtClean="0">
                <a:latin typeface="+mj-lt"/>
                <a:cs typeface="Times New Roman" pitchFamily="18" charset="0"/>
              </a:rPr>
              <a:t> </a:t>
            </a:r>
            <a:r>
              <a:rPr lang="ru-RU" sz="2000" dirty="0" err="1" smtClean="0">
                <a:latin typeface="+mj-lt"/>
                <a:cs typeface="Times New Roman" pitchFamily="18" charset="0"/>
              </a:rPr>
              <a:t>всі</a:t>
            </a:r>
            <a:r>
              <a:rPr lang="ru-RU" sz="2000" dirty="0" smtClean="0">
                <a:latin typeface="+mj-lt"/>
                <a:cs typeface="Times New Roman" pitchFamily="18" charset="0"/>
              </a:rPr>
              <a:t> </a:t>
            </a:r>
            <a:r>
              <a:rPr lang="ru-RU" sz="2000" dirty="0" err="1" smtClean="0">
                <a:latin typeface="+mj-lt"/>
                <a:cs typeface="Times New Roman" pitchFamily="18" charset="0"/>
              </a:rPr>
              <a:t>випробування</a:t>
            </a:r>
            <a:r>
              <a:rPr lang="ru-RU" sz="2000" dirty="0" smtClean="0">
                <a:latin typeface="+mj-lt"/>
                <a:cs typeface="Times New Roman" pitchFamily="18" charset="0"/>
              </a:rPr>
              <a:t>?</a:t>
            </a:r>
            <a:br>
              <a:rPr lang="ru-RU" sz="2000" dirty="0" smtClean="0">
                <a:latin typeface="+mj-lt"/>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то - Чумацький шлях"/>
          <p:cNvPicPr>
            <a:picLocks noChangeAspect="1" noChangeArrowheads="1"/>
          </p:cNvPicPr>
          <p:nvPr/>
        </p:nvPicPr>
        <p:blipFill>
          <a:blip r:embed="rId2"/>
          <a:srcRect/>
          <a:stretch>
            <a:fillRect/>
          </a:stretch>
        </p:blipFill>
        <p:spPr bwMode="auto">
          <a:xfrm>
            <a:off x="0" y="785794"/>
            <a:ext cx="3790950" cy="5381626"/>
          </a:xfrm>
          <a:prstGeom prst="rect">
            <a:avLst/>
          </a:prstGeom>
          <a:noFill/>
        </p:spPr>
      </p:pic>
      <p:sp>
        <p:nvSpPr>
          <p:cNvPr id="3" name="Прямоугольник 2"/>
          <p:cNvSpPr/>
          <p:nvPr/>
        </p:nvSpPr>
        <p:spPr>
          <a:xfrm>
            <a:off x="3786182" y="357166"/>
            <a:ext cx="4572000" cy="6186309"/>
          </a:xfrm>
          <a:prstGeom prst="rect">
            <a:avLst/>
          </a:prstGeom>
        </p:spPr>
        <p:txBody>
          <a:bodyPr>
            <a:spAutoFit/>
          </a:bodyPr>
          <a:lstStyle/>
          <a:p>
            <a:r>
              <a:rPr lang="ru-RU" dirty="0" smtClean="0"/>
              <a:t>     В  </a:t>
            </a:r>
            <a:r>
              <a:rPr lang="ru-RU" dirty="0" err="1" smtClean="0"/>
              <a:t>історичному</a:t>
            </a:r>
            <a:r>
              <a:rPr lang="ru-RU" dirty="0" smtClean="0"/>
              <a:t> </a:t>
            </a:r>
            <a:r>
              <a:rPr lang="ru-RU" dirty="0" err="1" smtClean="0"/>
              <a:t>романі</a:t>
            </a:r>
            <a:r>
              <a:rPr lang="ru-RU" dirty="0" smtClean="0"/>
              <a:t> </a:t>
            </a:r>
            <a:r>
              <a:rPr lang="ru-RU" dirty="0" err="1" smtClean="0"/>
              <a:t>Володимир</a:t>
            </a:r>
            <a:r>
              <a:rPr lang="ru-RU" dirty="0" smtClean="0"/>
              <a:t> Малик </a:t>
            </a:r>
            <a:r>
              <a:rPr lang="ru-RU" dirty="0" err="1" smtClean="0"/>
              <a:t>відображає</a:t>
            </a:r>
            <a:r>
              <a:rPr lang="ru-RU" dirty="0" smtClean="0"/>
              <a:t> </a:t>
            </a:r>
            <a:r>
              <a:rPr lang="ru-RU" dirty="0" err="1" smtClean="0"/>
              <a:t>цікаве</a:t>
            </a:r>
            <a:r>
              <a:rPr lang="ru-RU" dirty="0" smtClean="0"/>
              <a:t> </a:t>
            </a:r>
            <a:r>
              <a:rPr lang="ru-RU" dirty="0" err="1" smtClean="0"/>
              <a:t>й</a:t>
            </a:r>
            <a:r>
              <a:rPr lang="ru-RU" dirty="0" smtClean="0"/>
              <a:t> </a:t>
            </a:r>
            <a:r>
              <a:rPr lang="ru-RU" dirty="0" err="1" smtClean="0"/>
              <a:t>своєрідне</a:t>
            </a:r>
            <a:r>
              <a:rPr lang="ru-RU" dirty="0" smtClean="0"/>
              <a:t> </a:t>
            </a:r>
            <a:r>
              <a:rPr lang="ru-RU" dirty="0" err="1" smtClean="0"/>
              <a:t>явище</a:t>
            </a:r>
            <a:r>
              <a:rPr lang="ru-RU" dirty="0" smtClean="0"/>
              <a:t> в </a:t>
            </a:r>
            <a:r>
              <a:rPr lang="ru-RU" dirty="0" err="1" smtClean="0"/>
              <a:t>історії</a:t>
            </a:r>
            <a:r>
              <a:rPr lang="ru-RU" dirty="0" smtClean="0"/>
              <a:t> </a:t>
            </a:r>
            <a:r>
              <a:rPr lang="ru-RU" dirty="0" err="1" smtClean="0"/>
              <a:t>українського</a:t>
            </a:r>
            <a:r>
              <a:rPr lang="ru-RU" dirty="0" smtClean="0"/>
              <a:t> народу — </a:t>
            </a:r>
            <a:r>
              <a:rPr lang="ru-RU" dirty="0" err="1" smtClean="0"/>
              <a:t>чумацтво</a:t>
            </a:r>
            <a:r>
              <a:rPr lang="ru-RU" dirty="0" smtClean="0"/>
              <a:t>. </a:t>
            </a:r>
            <a:r>
              <a:rPr lang="ru-RU" dirty="0" err="1" smtClean="0"/>
              <a:t>Головний</a:t>
            </a:r>
            <a:r>
              <a:rPr lang="ru-RU" dirty="0" smtClean="0"/>
              <a:t> герой </a:t>
            </a:r>
            <a:r>
              <a:rPr lang="ru-RU" dirty="0" err="1" smtClean="0"/>
              <a:t>твору</a:t>
            </a:r>
            <a:r>
              <a:rPr lang="ru-RU" dirty="0" smtClean="0"/>
              <a:t> — </a:t>
            </a:r>
            <a:r>
              <a:rPr lang="ru-RU" dirty="0" err="1" smtClean="0"/>
              <a:t>Івась</a:t>
            </a:r>
            <a:r>
              <a:rPr lang="ru-RU" dirty="0" smtClean="0"/>
              <a:t> Бондар </a:t>
            </a:r>
            <a:r>
              <a:rPr lang="ru-RU" dirty="0" err="1" smtClean="0"/>
              <a:t>залишає</a:t>
            </a:r>
            <a:r>
              <a:rPr lang="ru-RU" dirty="0" smtClean="0"/>
              <a:t> в Лубнах </a:t>
            </a:r>
            <a:r>
              <a:rPr lang="ru-RU" dirty="0" err="1" smtClean="0"/>
              <a:t>кохану</a:t>
            </a:r>
            <a:r>
              <a:rPr lang="ru-RU" dirty="0" smtClean="0"/>
              <a:t> </a:t>
            </a:r>
            <a:r>
              <a:rPr lang="ru-RU" dirty="0" err="1" smtClean="0"/>
              <a:t>дівчину</a:t>
            </a:r>
            <a:r>
              <a:rPr lang="ru-RU" dirty="0" smtClean="0"/>
              <a:t> </a:t>
            </a:r>
            <a:r>
              <a:rPr lang="ru-RU" dirty="0" err="1" smtClean="0"/>
              <a:t>Катрю</a:t>
            </a:r>
            <a:r>
              <a:rPr lang="ru-RU" dirty="0" smtClean="0"/>
              <a:t> </a:t>
            </a:r>
            <a:r>
              <a:rPr lang="ru-RU" dirty="0" err="1" smtClean="0"/>
              <a:t>і</a:t>
            </a:r>
            <a:r>
              <a:rPr lang="ru-RU" dirty="0" smtClean="0"/>
              <a:t> разом </a:t>
            </a:r>
            <a:r>
              <a:rPr lang="ru-RU" dirty="0" err="1" smtClean="0"/>
              <a:t>зі</a:t>
            </a:r>
            <a:r>
              <a:rPr lang="ru-RU" dirty="0" smtClean="0"/>
              <a:t> </a:t>
            </a:r>
            <a:r>
              <a:rPr lang="ru-RU" dirty="0" err="1" smtClean="0"/>
              <a:t>своїм</a:t>
            </a:r>
            <a:r>
              <a:rPr lang="ru-RU" dirty="0" smtClean="0"/>
              <a:t> </a:t>
            </a:r>
            <a:r>
              <a:rPr lang="ru-RU" dirty="0" err="1" smtClean="0"/>
              <a:t>хазяїном</a:t>
            </a:r>
            <a:r>
              <a:rPr lang="ru-RU" dirty="0" smtClean="0"/>
              <a:t> </a:t>
            </a:r>
            <a:r>
              <a:rPr lang="ru-RU" dirty="0" err="1" smtClean="0"/>
              <a:t>Хуржиком</a:t>
            </a:r>
            <a:r>
              <a:rPr lang="ru-RU" dirty="0" smtClean="0"/>
              <a:t> та </a:t>
            </a:r>
            <a:r>
              <a:rPr lang="ru-RU" dirty="0" err="1" smtClean="0"/>
              <a:t>чумацькою</a:t>
            </a:r>
            <a:r>
              <a:rPr lang="ru-RU" dirty="0" smtClean="0"/>
              <a:t> валкою </a:t>
            </a:r>
            <a:r>
              <a:rPr lang="ru-RU" dirty="0" err="1" smtClean="0"/>
              <a:t>їде</a:t>
            </a:r>
            <a:r>
              <a:rPr lang="ru-RU" dirty="0" smtClean="0"/>
              <a:t> в </a:t>
            </a:r>
            <a:r>
              <a:rPr lang="ru-RU" dirty="0" err="1" smtClean="0"/>
              <a:t>Крим</a:t>
            </a:r>
            <a:r>
              <a:rPr lang="ru-RU" dirty="0" smtClean="0"/>
              <a:t> по </a:t>
            </a:r>
            <a:r>
              <a:rPr lang="ru-RU" dirty="0" err="1" smtClean="0"/>
              <a:t>сіль</a:t>
            </a:r>
            <a:r>
              <a:rPr lang="ru-RU" dirty="0" smtClean="0"/>
              <a:t>. </a:t>
            </a:r>
            <a:r>
              <a:rPr lang="ru-RU" dirty="0" err="1" smtClean="0"/>
              <a:t>Ніколи</a:t>
            </a:r>
            <a:r>
              <a:rPr lang="ru-RU" dirty="0" smtClean="0"/>
              <a:t> не </a:t>
            </a:r>
            <a:r>
              <a:rPr lang="ru-RU" dirty="0" err="1" smtClean="0"/>
              <a:t>гадалося</a:t>
            </a:r>
            <a:r>
              <a:rPr lang="ru-RU" dirty="0" smtClean="0"/>
              <a:t> </a:t>
            </a:r>
            <a:r>
              <a:rPr lang="ru-RU" dirty="0" err="1" smtClean="0"/>
              <a:t>йому</a:t>
            </a:r>
            <a:r>
              <a:rPr lang="ru-RU" dirty="0" smtClean="0"/>
              <a:t>, </a:t>
            </a:r>
            <a:r>
              <a:rPr lang="ru-RU" dirty="0" err="1" smtClean="0"/>
              <a:t>навіть</a:t>
            </a:r>
            <a:r>
              <a:rPr lang="ru-RU" dirty="0" smtClean="0"/>
              <a:t> </a:t>
            </a:r>
            <a:r>
              <a:rPr lang="ru-RU" dirty="0" err="1" smtClean="0"/>
              <a:t>не</a:t>
            </a:r>
            <a:r>
              <a:rPr lang="ru-RU" dirty="0" smtClean="0"/>
              <a:t> </a:t>
            </a:r>
            <a:r>
              <a:rPr lang="ru-RU" dirty="0" err="1" smtClean="0"/>
              <a:t>снилося</a:t>
            </a:r>
            <a:r>
              <a:rPr lang="ru-RU" dirty="0" smtClean="0"/>
              <a:t>, через </a:t>
            </a:r>
            <a:r>
              <a:rPr lang="ru-RU" dirty="0" err="1" smtClean="0"/>
              <a:t>які</a:t>
            </a:r>
            <a:r>
              <a:rPr lang="ru-RU" dirty="0" smtClean="0"/>
              <a:t> </a:t>
            </a:r>
            <a:r>
              <a:rPr lang="ru-RU" dirty="0" err="1" smtClean="0"/>
              <a:t>незвичайні</a:t>
            </a:r>
            <a:r>
              <a:rPr lang="ru-RU" dirty="0" smtClean="0"/>
              <a:t>, смертельно </a:t>
            </a:r>
            <a:r>
              <a:rPr lang="ru-RU" dirty="0" err="1" smtClean="0"/>
              <a:t>небезпечні</a:t>
            </a:r>
            <a:r>
              <a:rPr lang="ru-RU" dirty="0" smtClean="0"/>
              <a:t> </a:t>
            </a:r>
            <a:r>
              <a:rPr lang="ru-RU" dirty="0" err="1" smtClean="0"/>
              <a:t>пригоди</a:t>
            </a:r>
            <a:r>
              <a:rPr lang="ru-RU" dirty="0" smtClean="0"/>
              <a:t> </a:t>
            </a:r>
            <a:r>
              <a:rPr lang="ru-RU" dirty="0" err="1" smtClean="0"/>
              <a:t>доведеться</a:t>
            </a:r>
            <a:r>
              <a:rPr lang="ru-RU" dirty="0" smtClean="0"/>
              <a:t> пройти. Тут </a:t>
            </a:r>
            <a:r>
              <a:rPr lang="ru-RU" dirty="0" err="1" smtClean="0"/>
              <a:t>і</a:t>
            </a:r>
            <a:r>
              <a:rPr lang="ru-RU" dirty="0" smtClean="0"/>
              <a:t> </a:t>
            </a:r>
            <a:r>
              <a:rPr lang="ru-RU" dirty="0" err="1" smtClean="0"/>
              <a:t>зустріч</a:t>
            </a:r>
            <a:r>
              <a:rPr lang="ru-RU" dirty="0" smtClean="0"/>
              <a:t> </a:t>
            </a:r>
            <a:r>
              <a:rPr lang="ru-RU" dirty="0" err="1" smtClean="0"/>
              <a:t>з</a:t>
            </a:r>
            <a:r>
              <a:rPr lang="ru-RU" dirty="0" smtClean="0"/>
              <a:t> </a:t>
            </a:r>
            <a:r>
              <a:rPr lang="ru-RU" dirty="0" err="1" smtClean="0"/>
              <a:t>Потьомкіним</a:t>
            </a:r>
            <a:r>
              <a:rPr lang="ru-RU" dirty="0" smtClean="0"/>
              <a:t> та Катериною Другою, </a:t>
            </a:r>
            <a:r>
              <a:rPr lang="ru-RU" dirty="0" err="1" smtClean="0"/>
              <a:t>і</a:t>
            </a:r>
            <a:r>
              <a:rPr lang="ru-RU" dirty="0" smtClean="0"/>
              <a:t> </a:t>
            </a:r>
            <a:r>
              <a:rPr lang="ru-RU" dirty="0" err="1" smtClean="0"/>
              <a:t>татарський</a:t>
            </a:r>
            <a:r>
              <a:rPr lang="ru-RU" dirty="0" smtClean="0"/>
              <a:t> полон, </a:t>
            </a:r>
            <a:r>
              <a:rPr lang="ru-RU" dirty="0" err="1" smtClean="0"/>
              <a:t>і</a:t>
            </a:r>
            <a:r>
              <a:rPr lang="ru-RU" dirty="0" smtClean="0"/>
              <a:t> </a:t>
            </a:r>
            <a:r>
              <a:rPr lang="ru-RU" dirty="0" err="1" smtClean="0"/>
              <a:t>втеча</a:t>
            </a:r>
            <a:r>
              <a:rPr lang="ru-RU" dirty="0" smtClean="0"/>
              <a:t> </a:t>
            </a:r>
            <a:r>
              <a:rPr lang="ru-RU" dirty="0" err="1" smtClean="0"/>
              <a:t>з</a:t>
            </a:r>
            <a:r>
              <a:rPr lang="ru-RU" dirty="0" smtClean="0"/>
              <a:t> </a:t>
            </a:r>
            <a:r>
              <a:rPr lang="ru-RU" dirty="0" err="1" smtClean="0"/>
              <a:t>нього</a:t>
            </a:r>
            <a:r>
              <a:rPr lang="ru-RU" dirty="0" smtClean="0"/>
              <a:t>, </a:t>
            </a:r>
            <a:r>
              <a:rPr lang="ru-RU" dirty="0" err="1" smtClean="0"/>
              <a:t>вступ</a:t>
            </a:r>
            <a:r>
              <a:rPr lang="ru-RU" dirty="0" smtClean="0"/>
              <a:t> до </a:t>
            </a:r>
            <a:r>
              <a:rPr lang="ru-RU" dirty="0" err="1" smtClean="0"/>
              <a:t>війська</a:t>
            </a:r>
            <a:r>
              <a:rPr lang="ru-RU" dirty="0" smtClean="0"/>
              <a:t> </a:t>
            </a:r>
            <a:r>
              <a:rPr lang="ru-RU" dirty="0" err="1" smtClean="0"/>
              <a:t>чорноморських</a:t>
            </a:r>
            <a:r>
              <a:rPr lang="ru-RU" dirty="0" smtClean="0"/>
              <a:t> </a:t>
            </a:r>
            <a:r>
              <a:rPr lang="ru-RU" dirty="0" err="1" smtClean="0"/>
              <a:t>козаків</a:t>
            </a:r>
            <a:r>
              <a:rPr lang="ru-RU" dirty="0" smtClean="0"/>
              <a:t>, участь у </a:t>
            </a:r>
            <a:r>
              <a:rPr lang="ru-RU" dirty="0" err="1" smtClean="0"/>
              <a:t>складі</a:t>
            </a:r>
            <a:r>
              <a:rPr lang="ru-RU" dirty="0" smtClean="0"/>
              <a:t> </a:t>
            </a:r>
            <a:r>
              <a:rPr lang="ru-RU" dirty="0" err="1" smtClean="0"/>
              <a:t>цього</a:t>
            </a:r>
            <a:r>
              <a:rPr lang="ru-RU" dirty="0" smtClean="0"/>
              <a:t> </a:t>
            </a:r>
            <a:r>
              <a:rPr lang="ru-RU" dirty="0" err="1" smtClean="0"/>
              <a:t>війська</a:t>
            </a:r>
            <a:r>
              <a:rPr lang="ru-RU" dirty="0" smtClean="0"/>
              <a:t> </a:t>
            </a:r>
            <a:r>
              <a:rPr lang="ru-RU" dirty="0" err="1" smtClean="0"/>
              <a:t>у</a:t>
            </a:r>
            <a:r>
              <a:rPr lang="ru-RU" dirty="0" smtClean="0"/>
              <a:t> </a:t>
            </a:r>
            <a:r>
              <a:rPr lang="ru-RU" dirty="0" err="1" smtClean="0"/>
              <a:t>війні</a:t>
            </a:r>
            <a:r>
              <a:rPr lang="ru-RU" dirty="0" smtClean="0"/>
              <a:t> 1786-1791 </a:t>
            </a:r>
            <a:r>
              <a:rPr lang="en-US" dirty="0" smtClean="0"/>
              <a:t>pp. </a:t>
            </a:r>
            <a:r>
              <a:rPr lang="ru-RU" dirty="0" err="1" smtClean="0"/>
              <a:t>проти</a:t>
            </a:r>
            <a:r>
              <a:rPr lang="ru-RU" dirty="0" smtClean="0"/>
              <a:t> </a:t>
            </a:r>
            <a:r>
              <a:rPr lang="ru-RU" dirty="0" err="1" smtClean="0"/>
              <a:t>Туреччини</a:t>
            </a:r>
            <a:r>
              <a:rPr lang="ru-RU" dirty="0" smtClean="0"/>
              <a:t>... Не </a:t>
            </a:r>
            <a:r>
              <a:rPr lang="ru-RU" dirty="0" err="1" smtClean="0"/>
              <a:t>менш</a:t>
            </a:r>
            <a:r>
              <a:rPr lang="ru-RU" dirty="0" smtClean="0"/>
              <a:t> </a:t>
            </a:r>
            <a:r>
              <a:rPr lang="ru-RU" dirty="0" err="1" smtClean="0"/>
              <a:t>драматичні</a:t>
            </a:r>
            <a:r>
              <a:rPr lang="ru-RU" dirty="0" smtClean="0"/>
              <a:t> </a:t>
            </a:r>
            <a:r>
              <a:rPr lang="ru-RU" dirty="0" err="1" smtClean="0"/>
              <a:t>пригоди</a:t>
            </a:r>
            <a:r>
              <a:rPr lang="ru-RU" dirty="0" smtClean="0"/>
              <a:t> </a:t>
            </a:r>
            <a:r>
              <a:rPr lang="ru-RU" dirty="0" err="1" smtClean="0"/>
              <a:t>чекають</a:t>
            </a:r>
            <a:r>
              <a:rPr lang="ru-RU" dirty="0" smtClean="0"/>
              <a:t> </a:t>
            </a:r>
            <a:r>
              <a:rPr lang="ru-RU" dirty="0" err="1" smtClean="0"/>
              <a:t>і</a:t>
            </a:r>
            <a:r>
              <a:rPr lang="ru-RU" dirty="0" smtClean="0"/>
              <a:t> на </a:t>
            </a:r>
            <a:r>
              <a:rPr lang="ru-RU" dirty="0" err="1" smtClean="0"/>
              <a:t>Катрю</a:t>
            </a:r>
            <a:r>
              <a:rPr lang="ru-RU" dirty="0" smtClean="0"/>
              <a:t>, </a:t>
            </a:r>
            <a:r>
              <a:rPr lang="ru-RU" dirty="0" err="1" smtClean="0"/>
              <a:t>котра</a:t>
            </a:r>
            <a:r>
              <a:rPr lang="ru-RU" dirty="0" smtClean="0"/>
              <a:t> </a:t>
            </a:r>
            <a:r>
              <a:rPr lang="ru-RU" dirty="0" err="1" smtClean="0"/>
              <a:t>залишилася</a:t>
            </a:r>
            <a:r>
              <a:rPr lang="ru-RU" dirty="0" smtClean="0"/>
              <a:t> </a:t>
            </a:r>
            <a:r>
              <a:rPr lang="ru-RU" dirty="0" err="1" smtClean="0"/>
              <a:t>вдома</a:t>
            </a:r>
            <a:r>
              <a:rPr lang="ru-RU" dirty="0" smtClean="0"/>
              <a:t>, </a:t>
            </a:r>
            <a:r>
              <a:rPr lang="ru-RU" dirty="0" err="1" smtClean="0"/>
              <a:t>але</a:t>
            </a:r>
            <a:r>
              <a:rPr lang="ru-RU" dirty="0" smtClean="0"/>
              <a:t> </a:t>
            </a:r>
            <a:r>
              <a:rPr lang="ru-RU" dirty="0" err="1" smtClean="0"/>
              <a:t>наражається</a:t>
            </a:r>
            <a:r>
              <a:rPr lang="ru-RU" dirty="0" smtClean="0"/>
              <a:t> </a:t>
            </a:r>
            <a:r>
              <a:rPr lang="ru-RU" dirty="0" err="1" smtClean="0"/>
              <a:t>на</a:t>
            </a:r>
            <a:r>
              <a:rPr lang="ru-RU" dirty="0" smtClean="0"/>
              <a:t> </a:t>
            </a:r>
            <a:r>
              <a:rPr lang="ru-RU" dirty="0" err="1" smtClean="0"/>
              <a:t>ще</a:t>
            </a:r>
            <a:r>
              <a:rPr lang="ru-RU" dirty="0" smtClean="0"/>
              <a:t> </a:t>
            </a:r>
            <a:r>
              <a:rPr lang="ru-RU" dirty="0" err="1" smtClean="0"/>
              <a:t>більшу</a:t>
            </a:r>
            <a:r>
              <a:rPr lang="ru-RU" dirty="0" smtClean="0"/>
              <a:t> </a:t>
            </a:r>
            <a:r>
              <a:rPr lang="ru-RU" dirty="0" err="1" smtClean="0"/>
              <a:t>небезпеку</a:t>
            </a:r>
            <a:r>
              <a:rPr lang="ru-RU" dirty="0" smtClean="0"/>
              <a:t>, </a:t>
            </a:r>
            <a:r>
              <a:rPr lang="ru-RU" dirty="0" err="1" smtClean="0"/>
              <a:t>ніж</a:t>
            </a:r>
            <a:r>
              <a:rPr lang="ru-RU" dirty="0" smtClean="0"/>
              <a:t> </a:t>
            </a:r>
            <a:r>
              <a:rPr lang="ru-RU" dirty="0" err="1" smtClean="0"/>
              <a:t>її</a:t>
            </a:r>
            <a:r>
              <a:rPr lang="ru-RU" dirty="0" smtClean="0"/>
              <a:t> </a:t>
            </a:r>
            <a:r>
              <a:rPr lang="ru-RU" dirty="0" err="1" smtClean="0"/>
              <a:t>коханий</a:t>
            </a:r>
            <a:r>
              <a:rPr lang="ru-RU" dirty="0" smtClean="0"/>
              <a:t> </a:t>
            </a:r>
            <a:r>
              <a:rPr lang="ru-RU" dirty="0" err="1" smtClean="0"/>
              <a:t>на</a:t>
            </a:r>
            <a:r>
              <a:rPr lang="ru-RU" dirty="0" smtClean="0"/>
              <a:t> </a:t>
            </a:r>
            <a:r>
              <a:rPr lang="ru-RU" dirty="0" err="1" smtClean="0"/>
              <a:t>війні</a:t>
            </a:r>
            <a:r>
              <a:rPr lang="ru-RU" dirty="0" smtClean="0"/>
              <a:t>.</a:t>
            </a:r>
            <a:br>
              <a:rPr lang="ru-RU" dirty="0" smtClean="0"/>
            </a:br>
            <a:r>
              <a:rPr lang="ru-RU" dirty="0" smtClean="0"/>
              <a:t/>
            </a:r>
            <a:br>
              <a:rPr lang="ru-RU"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43702" y="2214554"/>
            <a:ext cx="928678" cy="369332"/>
          </a:xfrm>
          <a:prstGeom prst="rect">
            <a:avLst/>
          </a:prstGeom>
        </p:spPr>
        <p:txBody>
          <a:bodyPr wrap="square">
            <a:spAutoFit/>
          </a:bodyPr>
          <a:lstStyle/>
          <a:p>
            <a:r>
              <a:rPr lang="uk-UA" dirty="0" smtClean="0">
                <a:latin typeface="Times New Roman" pitchFamily="18" charset="0"/>
                <a:ea typeface="Times New Roman" pitchFamily="18" charset="0"/>
                <a:cs typeface="Times New Roman" pitchFamily="18" charset="0"/>
              </a:rPr>
              <a:t>. </a:t>
            </a:r>
            <a:endParaRPr lang="ru-RU" dirty="0"/>
          </a:p>
        </p:txBody>
      </p:sp>
      <p:pic>
        <p:nvPicPr>
          <p:cNvPr id="1026" name="Picture 2" descr="Фото - Горить свіча"/>
          <p:cNvPicPr>
            <a:picLocks noChangeAspect="1" noChangeArrowheads="1"/>
          </p:cNvPicPr>
          <p:nvPr/>
        </p:nvPicPr>
        <p:blipFill>
          <a:blip r:embed="rId2"/>
          <a:srcRect/>
          <a:stretch>
            <a:fillRect/>
          </a:stretch>
        </p:blipFill>
        <p:spPr bwMode="auto">
          <a:xfrm>
            <a:off x="357158" y="1000108"/>
            <a:ext cx="3790950" cy="5381626"/>
          </a:xfrm>
          <a:prstGeom prst="rect">
            <a:avLst/>
          </a:prstGeom>
          <a:noFill/>
        </p:spPr>
      </p:pic>
      <p:sp>
        <p:nvSpPr>
          <p:cNvPr id="4" name="Прямоугольник 3"/>
          <p:cNvSpPr/>
          <p:nvPr/>
        </p:nvSpPr>
        <p:spPr>
          <a:xfrm>
            <a:off x="4143372" y="500042"/>
            <a:ext cx="4572000" cy="5355312"/>
          </a:xfrm>
          <a:prstGeom prst="rect">
            <a:avLst/>
          </a:prstGeom>
        </p:spPr>
        <p:txBody>
          <a:bodyPr>
            <a:spAutoFit/>
          </a:bodyPr>
          <a:lstStyle/>
          <a:p>
            <a:r>
              <a:rPr lang="ru-RU" dirty="0" smtClean="0"/>
              <a:t>   Роман «</a:t>
            </a:r>
            <a:r>
              <a:rPr lang="ru-RU" dirty="0" err="1" smtClean="0"/>
              <a:t>Горить</a:t>
            </a:r>
            <a:r>
              <a:rPr lang="ru-RU" dirty="0" smtClean="0"/>
              <a:t> </a:t>
            </a:r>
            <a:r>
              <a:rPr lang="ru-RU" dirty="0" err="1" smtClean="0"/>
              <a:t>свіча</a:t>
            </a:r>
            <a:r>
              <a:rPr lang="ru-RU" dirty="0" smtClean="0"/>
              <a:t>», за </a:t>
            </a:r>
            <a:r>
              <a:rPr lang="ru-RU" dirty="0" err="1" smtClean="0"/>
              <a:t>який</a:t>
            </a:r>
            <a:r>
              <a:rPr lang="ru-RU" dirty="0" smtClean="0"/>
              <a:t> </a:t>
            </a:r>
            <a:r>
              <a:rPr lang="ru-RU" dirty="0" err="1" smtClean="0"/>
              <a:t>Володимиру</a:t>
            </a:r>
            <a:r>
              <a:rPr lang="ru-RU" dirty="0" smtClean="0"/>
              <a:t> Малику </a:t>
            </a:r>
            <a:r>
              <a:rPr lang="ru-RU" dirty="0" err="1" smtClean="0"/>
              <a:t>було</a:t>
            </a:r>
            <a:r>
              <a:rPr lang="ru-RU" dirty="0" smtClean="0"/>
              <a:t> </a:t>
            </a:r>
            <a:r>
              <a:rPr lang="ru-RU" dirty="0" err="1" smtClean="0"/>
              <a:t>присуджено</a:t>
            </a:r>
            <a:r>
              <a:rPr lang="ru-RU" dirty="0" smtClean="0"/>
              <a:t> </a:t>
            </a:r>
            <a:r>
              <a:rPr lang="ru-RU" dirty="0" err="1" smtClean="0"/>
              <a:t>міжнародну</a:t>
            </a:r>
            <a:r>
              <a:rPr lang="ru-RU" dirty="0" smtClean="0"/>
              <a:t> </a:t>
            </a:r>
            <a:r>
              <a:rPr lang="ru-RU" dirty="0" err="1" smtClean="0"/>
              <a:t>премію</a:t>
            </a:r>
            <a:r>
              <a:rPr lang="ru-RU" dirty="0" smtClean="0"/>
              <a:t> </a:t>
            </a:r>
            <a:r>
              <a:rPr lang="ru-RU" dirty="0" err="1" smtClean="0"/>
              <a:t>ім</a:t>
            </a:r>
            <a:r>
              <a:rPr lang="ru-RU" dirty="0" smtClean="0"/>
              <a:t>. Г. Сковороди, </a:t>
            </a:r>
            <a:r>
              <a:rPr lang="ru-RU" dirty="0" err="1" smtClean="0"/>
              <a:t>присвячений</a:t>
            </a:r>
            <a:r>
              <a:rPr lang="ru-RU" dirty="0" smtClean="0"/>
              <a:t> </a:t>
            </a:r>
            <a:r>
              <a:rPr lang="ru-RU" dirty="0" err="1" smtClean="0"/>
              <a:t>трагічним</a:t>
            </a:r>
            <a:r>
              <a:rPr lang="ru-RU" dirty="0" smtClean="0"/>
              <a:t> </a:t>
            </a:r>
            <a:r>
              <a:rPr lang="ru-RU" dirty="0" err="1" smtClean="0"/>
              <a:t>подіям</a:t>
            </a:r>
            <a:r>
              <a:rPr lang="ru-RU" dirty="0" smtClean="0"/>
              <a:t> 1240 року, </a:t>
            </a:r>
            <a:r>
              <a:rPr lang="ru-RU" dirty="0" err="1" smtClean="0"/>
              <a:t>які</a:t>
            </a:r>
            <a:r>
              <a:rPr lang="ru-RU" dirty="0" smtClean="0"/>
              <a:t> на </a:t>
            </a:r>
            <a:r>
              <a:rPr lang="ru-RU" dirty="0" err="1" smtClean="0"/>
              <a:t>століття</a:t>
            </a:r>
            <a:r>
              <a:rPr lang="ru-RU" dirty="0" smtClean="0"/>
              <a:t> перервали </a:t>
            </a:r>
            <a:r>
              <a:rPr lang="ru-RU" dirty="0" err="1" smtClean="0"/>
              <a:t>політичний</a:t>
            </a:r>
            <a:r>
              <a:rPr lang="ru-RU" dirty="0" smtClean="0"/>
              <a:t> та </a:t>
            </a:r>
            <a:r>
              <a:rPr lang="ru-RU" dirty="0" err="1" smtClean="0"/>
              <a:t>культурний</a:t>
            </a:r>
            <a:r>
              <a:rPr lang="ru-RU" dirty="0" smtClean="0"/>
              <a:t> </a:t>
            </a:r>
            <a:r>
              <a:rPr lang="ru-RU" dirty="0" err="1" smtClean="0"/>
              <a:t>розвиток</a:t>
            </a:r>
            <a:r>
              <a:rPr lang="ru-RU" dirty="0" smtClean="0"/>
              <a:t> </a:t>
            </a:r>
            <a:r>
              <a:rPr lang="ru-RU" dirty="0" err="1" smtClean="0"/>
              <a:t>України</a:t>
            </a:r>
            <a:r>
              <a:rPr lang="ru-RU" dirty="0" smtClean="0"/>
              <a:t>. Автор, </a:t>
            </a:r>
            <a:r>
              <a:rPr lang="ru-RU" dirty="0" err="1" smtClean="0"/>
              <a:t>докладно</a:t>
            </a:r>
            <a:r>
              <a:rPr lang="ru-RU" dirty="0" smtClean="0"/>
              <a:t> </a:t>
            </a:r>
            <a:r>
              <a:rPr lang="ru-RU" dirty="0" err="1" smtClean="0"/>
              <a:t>вивчивши</a:t>
            </a:r>
            <a:r>
              <a:rPr lang="ru-RU" dirty="0" smtClean="0"/>
              <a:t> </a:t>
            </a:r>
            <a:r>
              <a:rPr lang="ru-RU" dirty="0" err="1" smtClean="0"/>
              <a:t>історичні</a:t>
            </a:r>
            <a:r>
              <a:rPr lang="ru-RU" dirty="0" smtClean="0"/>
              <a:t> </a:t>
            </a:r>
            <a:r>
              <a:rPr lang="ru-RU" dirty="0" err="1" smtClean="0"/>
              <a:t>джерела</a:t>
            </a:r>
            <a:r>
              <a:rPr lang="ru-RU" dirty="0" smtClean="0"/>
              <a:t>, </a:t>
            </a:r>
            <a:r>
              <a:rPr lang="ru-RU" dirty="0" err="1" smtClean="0"/>
              <a:t>використавши</a:t>
            </a:r>
            <a:r>
              <a:rPr lang="ru-RU" dirty="0" smtClean="0"/>
              <a:t> </a:t>
            </a:r>
            <a:r>
              <a:rPr lang="ru-RU" dirty="0" err="1" smtClean="0"/>
              <a:t>фактичний</a:t>
            </a:r>
            <a:r>
              <a:rPr lang="ru-RU" dirty="0" smtClean="0"/>
              <a:t> </a:t>
            </a:r>
            <a:r>
              <a:rPr lang="ru-RU" dirty="0" err="1" smtClean="0"/>
              <a:t>матеріал</a:t>
            </a:r>
            <a:r>
              <a:rPr lang="ru-RU" dirty="0" smtClean="0"/>
              <a:t> </a:t>
            </a:r>
            <a:r>
              <a:rPr lang="ru-RU" dirty="0" err="1" smtClean="0"/>
              <a:t>літописів</a:t>
            </a:r>
            <a:r>
              <a:rPr lang="ru-RU" dirty="0" smtClean="0"/>
              <a:t>, не </a:t>
            </a:r>
            <a:r>
              <a:rPr lang="ru-RU" dirty="0" err="1" smtClean="0"/>
              <a:t>лише</a:t>
            </a:r>
            <a:r>
              <a:rPr lang="ru-RU" dirty="0" smtClean="0"/>
              <a:t> </a:t>
            </a:r>
            <a:r>
              <a:rPr lang="ru-RU" dirty="0" err="1" smtClean="0"/>
              <a:t>показує</a:t>
            </a:r>
            <a:r>
              <a:rPr lang="ru-RU" dirty="0" smtClean="0"/>
              <a:t> </a:t>
            </a:r>
            <a:r>
              <a:rPr lang="ru-RU" dirty="0" err="1" smtClean="0"/>
              <a:t>взяття</a:t>
            </a:r>
            <a:r>
              <a:rPr lang="ru-RU" dirty="0" smtClean="0"/>
              <a:t> </a:t>
            </a:r>
            <a:r>
              <a:rPr lang="ru-RU" dirty="0" err="1" smtClean="0"/>
              <a:t>Батиєм</a:t>
            </a:r>
            <a:r>
              <a:rPr lang="ru-RU" dirty="0" smtClean="0"/>
              <a:t> </a:t>
            </a:r>
            <a:r>
              <a:rPr lang="ru-RU" dirty="0" err="1" smtClean="0"/>
              <a:t>Поросся</a:t>
            </a:r>
            <a:r>
              <a:rPr lang="ru-RU" dirty="0" smtClean="0"/>
              <a:t>, </a:t>
            </a:r>
            <a:r>
              <a:rPr lang="ru-RU" dirty="0" err="1" smtClean="0"/>
              <a:t>дев'яностошестиденну</a:t>
            </a:r>
            <a:r>
              <a:rPr lang="ru-RU" dirty="0" smtClean="0"/>
              <a:t> облогу </a:t>
            </a:r>
            <a:r>
              <a:rPr lang="ru-RU" dirty="0" err="1" smtClean="0"/>
              <a:t>Києва</a:t>
            </a:r>
            <a:r>
              <a:rPr lang="ru-RU" dirty="0" smtClean="0"/>
              <a:t> </a:t>
            </a:r>
            <a:r>
              <a:rPr lang="ru-RU" dirty="0" err="1" smtClean="0"/>
              <a:t>і</a:t>
            </a:r>
            <a:r>
              <a:rPr lang="ru-RU" dirty="0" smtClean="0"/>
              <a:t> </a:t>
            </a:r>
            <a:r>
              <a:rPr lang="ru-RU" dirty="0" err="1" smtClean="0"/>
              <a:t>його</a:t>
            </a:r>
            <a:r>
              <a:rPr lang="ru-RU" dirty="0" smtClean="0"/>
              <a:t> </a:t>
            </a:r>
            <a:r>
              <a:rPr lang="ru-RU" dirty="0" err="1" smtClean="0"/>
              <a:t>падіння</a:t>
            </a:r>
            <a:r>
              <a:rPr lang="ru-RU" dirty="0" smtClean="0"/>
              <a:t>, </a:t>
            </a:r>
            <a:r>
              <a:rPr lang="ru-RU" dirty="0" err="1" smtClean="0"/>
              <a:t>кривавий</a:t>
            </a:r>
            <a:r>
              <a:rPr lang="ru-RU" dirty="0" smtClean="0"/>
              <a:t> шлях до «</a:t>
            </a:r>
            <a:r>
              <a:rPr lang="ru-RU" dirty="0" err="1" smtClean="0"/>
              <a:t>останнього</a:t>
            </a:r>
            <a:r>
              <a:rPr lang="ru-RU" dirty="0" smtClean="0"/>
              <a:t> моря» через </a:t>
            </a:r>
            <a:r>
              <a:rPr lang="ru-RU" dirty="0" err="1" smtClean="0"/>
              <a:t>галицько-волинські</a:t>
            </a:r>
            <a:r>
              <a:rPr lang="ru-RU" dirty="0" smtClean="0"/>
              <a:t> </a:t>
            </a:r>
            <a:r>
              <a:rPr lang="ru-RU" dirty="0" err="1" smtClean="0"/>
              <a:t>землі</a:t>
            </a:r>
            <a:r>
              <a:rPr lang="ru-RU" dirty="0" smtClean="0"/>
              <a:t> </a:t>
            </a:r>
            <a:r>
              <a:rPr lang="ru-RU" dirty="0" err="1" smtClean="0"/>
              <a:t>й</a:t>
            </a:r>
            <a:r>
              <a:rPr lang="ru-RU" dirty="0" smtClean="0"/>
              <a:t> </a:t>
            </a:r>
            <a:r>
              <a:rPr lang="ru-RU" dirty="0" err="1" smtClean="0"/>
              <a:t>руйнування</a:t>
            </a:r>
            <a:r>
              <a:rPr lang="ru-RU" dirty="0" smtClean="0"/>
              <a:t> </a:t>
            </a:r>
            <a:r>
              <a:rPr lang="ru-RU" dirty="0" err="1" smtClean="0"/>
              <a:t>Південної</a:t>
            </a:r>
            <a:r>
              <a:rPr lang="ru-RU" dirty="0" smtClean="0"/>
              <a:t> </a:t>
            </a:r>
            <a:r>
              <a:rPr lang="ru-RU" dirty="0" err="1" smtClean="0"/>
              <a:t>Русі</a:t>
            </a:r>
            <a:r>
              <a:rPr lang="ru-RU" dirty="0" smtClean="0"/>
              <a:t>, а </a:t>
            </a:r>
            <a:r>
              <a:rPr lang="ru-RU" dirty="0" err="1" smtClean="0"/>
              <a:t>й</a:t>
            </a:r>
            <a:r>
              <a:rPr lang="ru-RU" dirty="0" smtClean="0"/>
              <a:t> </a:t>
            </a:r>
            <a:r>
              <a:rPr lang="ru-RU" dirty="0" err="1" smtClean="0"/>
              <a:t>розкриває</a:t>
            </a:r>
            <a:r>
              <a:rPr lang="ru-RU" dirty="0" smtClean="0"/>
              <a:t> причини, </a:t>
            </a:r>
            <a:r>
              <a:rPr lang="ru-RU" dirty="0" err="1" smtClean="0"/>
              <a:t>що</a:t>
            </a:r>
            <a:r>
              <a:rPr lang="ru-RU" dirty="0" smtClean="0"/>
              <a:t> </a:t>
            </a:r>
            <a:r>
              <a:rPr lang="ru-RU" dirty="0" err="1" smtClean="0"/>
              <a:t>призвели</a:t>
            </a:r>
            <a:r>
              <a:rPr lang="ru-RU" dirty="0" smtClean="0"/>
              <a:t> до </a:t>
            </a:r>
            <a:r>
              <a:rPr lang="ru-RU" dirty="0" err="1" smtClean="0"/>
              <a:t>цього</a:t>
            </a:r>
            <a:r>
              <a:rPr lang="ru-RU" dirty="0" smtClean="0"/>
              <a:t> лиха, </a:t>
            </a:r>
            <a:r>
              <a:rPr lang="ru-RU" dirty="0" err="1" smtClean="0"/>
              <a:t>корені</a:t>
            </a:r>
            <a:r>
              <a:rPr lang="ru-RU" dirty="0" smtClean="0"/>
              <a:t> </a:t>
            </a:r>
            <a:r>
              <a:rPr lang="ru-RU" dirty="0" err="1" smtClean="0"/>
              <a:t>незнищенності</a:t>
            </a:r>
            <a:r>
              <a:rPr lang="ru-RU" dirty="0" smtClean="0"/>
              <a:t> </a:t>
            </a:r>
            <a:r>
              <a:rPr lang="ru-RU" dirty="0" err="1" smtClean="0"/>
              <a:t>української</a:t>
            </a:r>
            <a:r>
              <a:rPr lang="ru-RU" dirty="0" smtClean="0"/>
              <a:t> </a:t>
            </a:r>
            <a:r>
              <a:rPr lang="ru-RU" dirty="0" err="1" smtClean="0"/>
              <a:t>нації</a:t>
            </a:r>
            <a:r>
              <a:rPr lang="ru-RU" dirty="0" smtClean="0"/>
              <a:t>, яка </a:t>
            </a:r>
            <a:r>
              <a:rPr lang="ru-RU" dirty="0" err="1" smtClean="0"/>
              <a:t>відроджувалась</a:t>
            </a:r>
            <a:r>
              <a:rPr lang="ru-RU" dirty="0" smtClean="0"/>
              <a:t> </a:t>
            </a:r>
            <a:r>
              <a:rPr lang="ru-RU" dirty="0" err="1" smtClean="0"/>
              <a:t>навіть</a:t>
            </a:r>
            <a:r>
              <a:rPr lang="ru-RU" dirty="0" smtClean="0"/>
              <a:t> на </a:t>
            </a:r>
            <a:r>
              <a:rPr lang="ru-RU" dirty="0" err="1" smtClean="0"/>
              <a:t>руїнах</a:t>
            </a:r>
            <a:r>
              <a:rPr lang="ru-RU" dirty="0" smtClean="0"/>
              <a:t> </a:t>
            </a:r>
            <a:r>
              <a:rPr lang="ru-RU" dirty="0" err="1" smtClean="0"/>
              <a:t>цивілізації</a:t>
            </a:r>
            <a:r>
              <a:rPr lang="ru-RU" dirty="0" smtClean="0"/>
              <a:t>.</a:t>
            </a:r>
            <a:br>
              <a:rPr lang="ru-RU" dirty="0" smtClean="0"/>
            </a:b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Чорний екватор"/>
          <p:cNvPicPr>
            <a:picLocks noChangeAspect="1" noChangeArrowheads="1"/>
          </p:cNvPicPr>
          <p:nvPr/>
        </p:nvPicPr>
        <p:blipFill>
          <a:blip r:embed="rId2"/>
          <a:srcRect/>
          <a:stretch>
            <a:fillRect/>
          </a:stretch>
        </p:blipFill>
        <p:spPr bwMode="auto">
          <a:xfrm>
            <a:off x="571472" y="1000108"/>
            <a:ext cx="2786082" cy="5000660"/>
          </a:xfrm>
          <a:prstGeom prst="rect">
            <a:avLst/>
          </a:prstGeom>
          <a:noFill/>
        </p:spPr>
      </p:pic>
      <p:sp>
        <p:nvSpPr>
          <p:cNvPr id="3" name="Прямоугольник 2"/>
          <p:cNvSpPr/>
          <p:nvPr/>
        </p:nvSpPr>
        <p:spPr>
          <a:xfrm>
            <a:off x="3786182" y="785794"/>
            <a:ext cx="4572000" cy="5632311"/>
          </a:xfrm>
          <a:prstGeom prst="rect">
            <a:avLst/>
          </a:prstGeom>
        </p:spPr>
        <p:txBody>
          <a:bodyPr wrap="square">
            <a:spAutoFit/>
          </a:bodyPr>
          <a:lstStyle/>
          <a:p>
            <a:r>
              <a:rPr lang="ru-RU" sz="2000" dirty="0" smtClean="0"/>
              <a:t>    В </a:t>
            </a:r>
            <a:r>
              <a:rPr lang="ru-RU" sz="2000" dirty="0" err="1" smtClean="0"/>
              <a:t>цій</a:t>
            </a:r>
            <a:r>
              <a:rPr lang="ru-RU" sz="2000" dirty="0" smtClean="0"/>
              <a:t> </a:t>
            </a:r>
            <a:r>
              <a:rPr lang="ru-RU" sz="2000" dirty="0" err="1" smtClean="0"/>
              <a:t>повісті</a:t>
            </a:r>
            <a:r>
              <a:rPr lang="ru-RU" sz="2000" dirty="0" smtClean="0"/>
              <a:t> автор </a:t>
            </a:r>
            <a:r>
              <a:rPr lang="ru-RU" sz="2000" dirty="0" err="1" smtClean="0"/>
              <a:t>відтворив</a:t>
            </a:r>
            <a:r>
              <a:rPr lang="ru-RU" sz="2000" dirty="0" smtClean="0"/>
              <a:t> один </a:t>
            </a:r>
            <a:r>
              <a:rPr lang="ru-RU" sz="2000" dirty="0" err="1" smtClean="0"/>
              <a:t>з</a:t>
            </a:r>
            <a:r>
              <a:rPr lang="ru-RU" sz="2000" dirty="0" smtClean="0"/>
              <a:t> </a:t>
            </a:r>
            <a:r>
              <a:rPr lang="ru-RU" sz="2000" dirty="0" err="1" smtClean="0"/>
              <a:t>епізодів</a:t>
            </a:r>
            <a:r>
              <a:rPr lang="ru-RU" sz="2000" dirty="0" smtClean="0"/>
              <a:t> </a:t>
            </a:r>
            <a:r>
              <a:rPr lang="ru-RU" sz="2000" dirty="0" err="1" smtClean="0"/>
              <a:t>боротьби</a:t>
            </a:r>
            <a:r>
              <a:rPr lang="ru-RU" sz="2000" dirty="0" smtClean="0"/>
              <a:t> </a:t>
            </a:r>
            <a:r>
              <a:rPr lang="ru-RU" sz="2000" dirty="0" err="1" smtClean="0"/>
              <a:t>негрів</a:t>
            </a:r>
            <a:r>
              <a:rPr lang="ru-RU" sz="2000" dirty="0" smtClean="0"/>
              <a:t> </a:t>
            </a:r>
            <a:r>
              <a:rPr lang="ru-RU" sz="2000" dirty="0" err="1" smtClean="0"/>
              <a:t>Кенії</a:t>
            </a:r>
            <a:r>
              <a:rPr lang="ru-RU" sz="2000" dirty="0" smtClean="0"/>
              <a:t> за </a:t>
            </a:r>
            <a:r>
              <a:rPr lang="ru-RU" sz="2000" dirty="0" err="1" smtClean="0"/>
              <a:t>незалежність</a:t>
            </a:r>
            <a:r>
              <a:rPr lang="ru-RU" sz="2000" dirty="0" smtClean="0"/>
              <a:t> — </a:t>
            </a:r>
            <a:r>
              <a:rPr lang="ru-RU" sz="2000" dirty="0" err="1" smtClean="0"/>
              <a:t>повстання</a:t>
            </a:r>
            <a:r>
              <a:rPr lang="ru-RU" sz="2000" dirty="0" smtClean="0"/>
              <a:t> </a:t>
            </a:r>
            <a:r>
              <a:rPr lang="ru-RU" sz="2000" dirty="0" err="1" smtClean="0"/>
              <a:t>проти</a:t>
            </a:r>
            <a:r>
              <a:rPr lang="ru-RU" sz="2000" dirty="0" smtClean="0"/>
              <a:t> </a:t>
            </a:r>
            <a:r>
              <a:rPr lang="ru-RU" sz="2000" dirty="0" err="1" smtClean="0"/>
              <a:t>англійських</a:t>
            </a:r>
            <a:r>
              <a:rPr lang="ru-RU" sz="2000" dirty="0" smtClean="0"/>
              <a:t> </a:t>
            </a:r>
            <a:r>
              <a:rPr lang="ru-RU" sz="2000" dirty="0" err="1" smtClean="0"/>
              <a:t>колонізаторів</a:t>
            </a:r>
            <a:r>
              <a:rPr lang="ru-RU" sz="2000" dirty="0" smtClean="0"/>
              <a:t>, яке </a:t>
            </a:r>
            <a:r>
              <a:rPr lang="ru-RU" sz="2000" dirty="0" err="1" smtClean="0"/>
              <a:t>відбулось</a:t>
            </a:r>
            <a:r>
              <a:rPr lang="ru-RU" sz="2000" dirty="0" smtClean="0"/>
              <a:t> у 1952–1956 </a:t>
            </a:r>
            <a:r>
              <a:rPr lang="ru-RU" sz="2000" dirty="0" err="1" smtClean="0"/>
              <a:t>рр</a:t>
            </a:r>
            <a:r>
              <a:rPr lang="ru-RU" sz="2000" dirty="0" smtClean="0"/>
              <a:t>. </a:t>
            </a:r>
            <a:r>
              <a:rPr lang="ru-RU" sz="2000" dirty="0" err="1" smtClean="0"/>
              <a:t>і</a:t>
            </a:r>
            <a:r>
              <a:rPr lang="ru-RU" sz="2000" dirty="0" smtClean="0"/>
              <a:t> </a:t>
            </a:r>
            <a:r>
              <a:rPr lang="ru-RU" sz="2000" dirty="0" err="1" smtClean="0"/>
              <a:t>було</a:t>
            </a:r>
            <a:r>
              <a:rPr lang="ru-RU" sz="2000" dirty="0" smtClean="0"/>
              <a:t> </a:t>
            </a:r>
            <a:r>
              <a:rPr lang="ru-RU" sz="2000" dirty="0" err="1" smtClean="0"/>
              <a:t>жорстоко</a:t>
            </a:r>
            <a:r>
              <a:rPr lang="ru-RU" sz="2000" dirty="0" smtClean="0"/>
              <a:t> </a:t>
            </a:r>
            <a:r>
              <a:rPr lang="ru-RU" sz="2000" dirty="0" err="1" smtClean="0"/>
              <a:t>придушене</a:t>
            </a:r>
            <a:r>
              <a:rPr lang="ru-RU" sz="2000" dirty="0" smtClean="0"/>
              <a:t>. </a:t>
            </a:r>
            <a:r>
              <a:rPr lang="ru-RU" sz="2000" dirty="0" err="1" smtClean="0"/>
              <a:t>Письменник</a:t>
            </a:r>
            <a:r>
              <a:rPr lang="ru-RU" sz="2000" dirty="0" smtClean="0"/>
              <a:t> </a:t>
            </a:r>
            <a:r>
              <a:rPr lang="ru-RU" sz="2000" dirty="0" err="1" smtClean="0"/>
              <a:t>змальовує</a:t>
            </a:r>
            <a:r>
              <a:rPr lang="ru-RU" sz="2000" dirty="0" smtClean="0"/>
              <a:t> </a:t>
            </a:r>
            <a:r>
              <a:rPr lang="ru-RU" sz="2000" dirty="0" err="1" smtClean="0"/>
              <a:t>яскраві</a:t>
            </a:r>
            <a:r>
              <a:rPr lang="ru-RU" sz="2000" dirty="0" smtClean="0"/>
              <a:t> </a:t>
            </a:r>
            <a:r>
              <a:rPr lang="ru-RU" sz="2000" dirty="0" err="1" smtClean="0"/>
              <a:t>картини</a:t>
            </a:r>
            <a:r>
              <a:rPr lang="ru-RU" sz="2000" dirty="0" smtClean="0"/>
              <a:t> </a:t>
            </a:r>
            <a:r>
              <a:rPr lang="ru-RU" sz="2000" dirty="0" err="1" smtClean="0"/>
              <a:t>боротьби</a:t>
            </a:r>
            <a:r>
              <a:rPr lang="ru-RU" sz="2000" dirty="0" smtClean="0"/>
              <a:t> </a:t>
            </a:r>
            <a:r>
              <a:rPr lang="ru-RU" sz="2000" dirty="0" err="1" smtClean="0"/>
              <a:t>повстанців</a:t>
            </a:r>
            <a:r>
              <a:rPr lang="ru-RU" sz="2000" dirty="0" smtClean="0"/>
              <a:t> </a:t>
            </a:r>
            <a:r>
              <a:rPr lang="ru-RU" sz="2000" dirty="0" err="1" smtClean="0"/>
              <a:t>мау-мау</a:t>
            </a:r>
            <a:r>
              <a:rPr lang="ru-RU" sz="2000" dirty="0" smtClean="0"/>
              <a:t>, </a:t>
            </a:r>
            <a:r>
              <a:rPr lang="ru-RU" sz="2000" dirty="0" err="1" smtClean="0"/>
              <a:t>розкриває</a:t>
            </a:r>
            <a:r>
              <a:rPr lang="ru-RU" sz="2000" dirty="0" smtClean="0"/>
              <a:t> </a:t>
            </a:r>
            <a:r>
              <a:rPr lang="ru-RU" sz="2000" dirty="0" err="1" smtClean="0"/>
              <a:t>мужність</a:t>
            </a:r>
            <a:r>
              <a:rPr lang="ru-RU" sz="2000" dirty="0" smtClean="0"/>
              <a:t> </a:t>
            </a:r>
            <a:r>
              <a:rPr lang="ru-RU" sz="2000" dirty="0" err="1" smtClean="0"/>
              <a:t>борців</a:t>
            </a:r>
            <a:r>
              <a:rPr lang="ru-RU" sz="2000" dirty="0" smtClean="0"/>
              <a:t> за </a:t>
            </a:r>
            <a:r>
              <a:rPr lang="ru-RU" sz="2000" dirty="0" err="1" smtClean="0"/>
              <a:t>незалежність</a:t>
            </a:r>
            <a:r>
              <a:rPr lang="ru-RU" sz="2000" dirty="0" smtClean="0"/>
              <a:t> </a:t>
            </a:r>
            <a:r>
              <a:rPr lang="ru-RU" sz="2000" dirty="0" err="1" smtClean="0"/>
              <a:t>Кенії</a:t>
            </a:r>
            <a:r>
              <a:rPr lang="ru-RU" sz="2000" dirty="0" smtClean="0"/>
              <a:t>. В </a:t>
            </a:r>
            <a:r>
              <a:rPr lang="ru-RU" sz="2000" dirty="0" err="1" smtClean="0"/>
              <a:t>центрі</a:t>
            </a:r>
            <a:r>
              <a:rPr lang="ru-RU" sz="2000" dirty="0" smtClean="0"/>
              <a:t> </a:t>
            </a:r>
            <a:r>
              <a:rPr lang="ru-RU" sz="2000" dirty="0" err="1" smtClean="0"/>
              <a:t>повісті</a:t>
            </a:r>
            <a:r>
              <a:rPr lang="ru-RU" sz="2000" dirty="0" smtClean="0"/>
              <a:t> — доля </a:t>
            </a:r>
            <a:r>
              <a:rPr lang="ru-RU" sz="2000" dirty="0" err="1" smtClean="0"/>
              <a:t>двох</a:t>
            </a:r>
            <a:r>
              <a:rPr lang="ru-RU" sz="2000" dirty="0" smtClean="0"/>
              <a:t> </a:t>
            </a:r>
            <a:r>
              <a:rPr lang="ru-RU" sz="2000" dirty="0" err="1" smtClean="0"/>
              <a:t>друзів</a:t>
            </a:r>
            <a:r>
              <a:rPr lang="ru-RU" sz="2000" dirty="0" smtClean="0"/>
              <a:t> </a:t>
            </a:r>
            <a:r>
              <a:rPr lang="ru-RU" sz="2000" dirty="0" err="1" smtClean="0"/>
              <a:t>з</a:t>
            </a:r>
            <a:r>
              <a:rPr lang="ru-RU" sz="2000" dirty="0" smtClean="0"/>
              <a:t> </a:t>
            </a:r>
            <a:r>
              <a:rPr lang="ru-RU" sz="2000" dirty="0" err="1" smtClean="0"/>
              <a:t>протилежних</a:t>
            </a:r>
            <a:r>
              <a:rPr lang="ru-RU" sz="2000" dirty="0" smtClean="0"/>
              <a:t> </a:t>
            </a:r>
            <a:r>
              <a:rPr lang="ru-RU" sz="2000" dirty="0" err="1" smtClean="0"/>
              <a:t>ворогуючих</a:t>
            </a:r>
            <a:r>
              <a:rPr lang="ru-RU" sz="2000" dirty="0" smtClean="0"/>
              <a:t> </a:t>
            </a:r>
            <a:r>
              <a:rPr lang="ru-RU" sz="2000" dirty="0" err="1" smtClean="0"/>
              <a:t>таборів</a:t>
            </a:r>
            <a:r>
              <a:rPr lang="ru-RU" sz="2000" dirty="0" smtClean="0"/>
              <a:t> — </a:t>
            </a:r>
            <a:r>
              <a:rPr lang="ru-RU" sz="2000" dirty="0" err="1" smtClean="0"/>
              <a:t>Антоні</a:t>
            </a:r>
            <a:r>
              <a:rPr lang="ru-RU" sz="2000" dirty="0" smtClean="0"/>
              <a:t> Райта та </a:t>
            </a:r>
            <a:r>
              <a:rPr lang="ru-RU" sz="2000" dirty="0" err="1" smtClean="0"/>
              <a:t>Джомо</a:t>
            </a:r>
            <a:r>
              <a:rPr lang="ru-RU" sz="2000" dirty="0" smtClean="0"/>
              <a:t> </a:t>
            </a:r>
            <a:r>
              <a:rPr lang="ru-RU" sz="2000" dirty="0" err="1" smtClean="0"/>
              <a:t>Карумби</a:t>
            </a:r>
            <a:r>
              <a:rPr lang="ru-RU" sz="2000" dirty="0" smtClean="0"/>
              <a:t>. </a:t>
            </a:r>
            <a:r>
              <a:rPr lang="ru-RU" sz="2000" dirty="0" err="1" smtClean="0"/>
              <a:t>Захищаючи</a:t>
            </a:r>
            <a:r>
              <a:rPr lang="ru-RU" sz="2000" dirty="0" smtClean="0"/>
              <a:t> свободу та </a:t>
            </a:r>
            <a:r>
              <a:rPr lang="ru-RU" sz="2000" dirty="0" err="1" smtClean="0"/>
              <a:t>незалежність</a:t>
            </a:r>
            <a:r>
              <a:rPr lang="ru-RU" sz="2000" dirty="0" smtClean="0"/>
              <a:t> </a:t>
            </a:r>
            <a:r>
              <a:rPr lang="ru-RU" sz="2000" dirty="0" err="1" smtClean="0"/>
              <a:t>африканського</a:t>
            </a:r>
            <a:r>
              <a:rPr lang="ru-RU" sz="2000" dirty="0" smtClean="0"/>
              <a:t> народу вони </a:t>
            </a:r>
            <a:r>
              <a:rPr lang="ru-RU" sz="2000" dirty="0" err="1" smtClean="0"/>
              <a:t>потрапляють</a:t>
            </a:r>
            <a:r>
              <a:rPr lang="ru-RU" sz="2000" dirty="0" smtClean="0"/>
              <a:t> у </a:t>
            </a:r>
            <a:r>
              <a:rPr lang="ru-RU" sz="2000" dirty="0" err="1" smtClean="0"/>
              <a:t>концтабір</a:t>
            </a:r>
            <a:r>
              <a:rPr lang="ru-RU" sz="2000" dirty="0" smtClean="0"/>
              <a:t>. Та за </a:t>
            </a:r>
            <a:r>
              <a:rPr lang="ru-RU" sz="2000" dirty="0" err="1" smtClean="0"/>
              <a:t>допомогою</a:t>
            </a:r>
            <a:r>
              <a:rPr lang="ru-RU" sz="2000" dirty="0" smtClean="0"/>
              <a:t> </a:t>
            </a:r>
            <a:r>
              <a:rPr lang="ru-RU" sz="2000" dirty="0" err="1" smtClean="0"/>
              <a:t>повстанців</a:t>
            </a:r>
            <a:r>
              <a:rPr lang="ru-RU" sz="2000" dirty="0" smtClean="0"/>
              <a:t> </a:t>
            </a:r>
            <a:r>
              <a:rPr lang="ru-RU" sz="2000" dirty="0" err="1" smtClean="0"/>
              <a:t>друзі</a:t>
            </a:r>
            <a:r>
              <a:rPr lang="ru-RU" sz="2000" dirty="0" smtClean="0"/>
              <a:t> </a:t>
            </a:r>
            <a:r>
              <a:rPr lang="ru-RU" sz="2000" dirty="0" err="1" smtClean="0"/>
              <a:t>тікають</a:t>
            </a:r>
            <a:r>
              <a:rPr lang="ru-RU" sz="2000" dirty="0" smtClean="0"/>
              <a:t> </a:t>
            </a:r>
            <a:r>
              <a:rPr lang="ru-RU" sz="2000" dirty="0" err="1" smtClean="0"/>
              <a:t>з</a:t>
            </a:r>
            <a:r>
              <a:rPr lang="ru-RU" sz="2000" dirty="0" smtClean="0"/>
              <a:t> табору та </a:t>
            </a:r>
            <a:r>
              <a:rPr lang="ru-RU" sz="2000" dirty="0" err="1" smtClean="0"/>
              <a:t>поповнюють</a:t>
            </a:r>
            <a:r>
              <a:rPr lang="ru-RU" sz="2000" dirty="0" smtClean="0"/>
              <a:t> </a:t>
            </a:r>
            <a:r>
              <a:rPr lang="ru-RU" sz="2000" dirty="0" err="1" smtClean="0"/>
              <a:t>лави</a:t>
            </a:r>
            <a:r>
              <a:rPr lang="ru-RU" sz="2000" dirty="0" smtClean="0"/>
              <a:t> </a:t>
            </a:r>
            <a:r>
              <a:rPr lang="ru-RU" sz="2000" dirty="0" err="1" smtClean="0"/>
              <a:t>борців</a:t>
            </a:r>
            <a:r>
              <a:rPr lang="ru-RU" sz="2000" dirty="0" smtClean="0"/>
              <a:t> за </a:t>
            </a:r>
            <a:r>
              <a:rPr lang="ru-RU" sz="2000" dirty="0" err="1" smtClean="0"/>
              <a:t>визволення</a:t>
            </a:r>
            <a:r>
              <a:rPr lang="ru-RU" sz="2000" dirty="0" smtClean="0"/>
              <a:t> </a:t>
            </a:r>
            <a:r>
              <a:rPr lang="ru-RU" sz="2000" dirty="0" err="1" smtClean="0"/>
              <a:t>Кенії</a:t>
            </a:r>
            <a:r>
              <a:rPr lang="ru-RU" sz="2000" dirty="0" smtClean="0"/>
              <a:t>.</a:t>
            </a:r>
            <a:endParaRPr lang="ru-RU"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1.livelib.ru/boocover/1000551940/o/cbd4/Volodimir_Malik__Slid_vede_do_morya.jpeg"/>
          <p:cNvPicPr>
            <a:picLocks noChangeAspect="1" noChangeArrowheads="1"/>
          </p:cNvPicPr>
          <p:nvPr/>
        </p:nvPicPr>
        <p:blipFill>
          <a:blip r:embed="rId2"/>
          <a:srcRect/>
          <a:stretch>
            <a:fillRect/>
          </a:stretch>
        </p:blipFill>
        <p:spPr bwMode="auto">
          <a:xfrm>
            <a:off x="214282" y="785794"/>
            <a:ext cx="3810000" cy="5443530"/>
          </a:xfrm>
          <a:prstGeom prst="rect">
            <a:avLst/>
          </a:prstGeom>
          <a:noFill/>
        </p:spPr>
      </p:pic>
      <p:sp>
        <p:nvSpPr>
          <p:cNvPr id="4" name="Прямоугольник 3"/>
          <p:cNvSpPr/>
          <p:nvPr/>
        </p:nvSpPr>
        <p:spPr>
          <a:xfrm>
            <a:off x="4214810" y="1142984"/>
            <a:ext cx="4572000" cy="4678204"/>
          </a:xfrm>
          <a:prstGeom prst="rect">
            <a:avLst/>
          </a:prstGeom>
        </p:spPr>
        <p:txBody>
          <a:bodyPr>
            <a:spAutoFit/>
          </a:bodyPr>
          <a:lstStyle/>
          <a:p>
            <a:pPr algn="ctr"/>
            <a:r>
              <a:rPr lang="ru-RU" dirty="0" smtClean="0"/>
              <a:t>    </a:t>
            </a:r>
            <a:r>
              <a:rPr lang="ru-RU" sz="2000" dirty="0" err="1" smtClean="0">
                <a:latin typeface="+mj-lt"/>
              </a:rPr>
              <a:t>Учень</a:t>
            </a:r>
            <a:r>
              <a:rPr lang="ru-RU" sz="2000" dirty="0" smtClean="0">
                <a:latin typeface="+mj-lt"/>
              </a:rPr>
              <a:t> </a:t>
            </a:r>
            <a:r>
              <a:rPr lang="ru-RU" sz="2000" dirty="0" err="1" smtClean="0">
                <a:latin typeface="+mj-lt"/>
              </a:rPr>
              <a:t>сьомого</a:t>
            </a:r>
            <a:r>
              <a:rPr lang="ru-RU" sz="2000" dirty="0" smtClean="0">
                <a:latin typeface="+mj-lt"/>
              </a:rPr>
              <a:t> </a:t>
            </a:r>
            <a:r>
              <a:rPr lang="ru-RU" sz="2000" dirty="0" err="1" smtClean="0">
                <a:latin typeface="+mj-lt"/>
              </a:rPr>
              <a:t>класу</a:t>
            </a:r>
            <a:r>
              <a:rPr lang="ru-RU" sz="2000" dirty="0" smtClean="0">
                <a:latin typeface="+mj-lt"/>
              </a:rPr>
              <a:t> Юрко </a:t>
            </a:r>
            <a:r>
              <a:rPr lang="ru-RU" sz="2000" dirty="0" err="1" smtClean="0">
                <a:latin typeface="+mj-lt"/>
              </a:rPr>
              <a:t>Романюта</a:t>
            </a:r>
            <a:r>
              <a:rPr lang="ru-RU" sz="2000" dirty="0" smtClean="0">
                <a:latin typeface="+mj-lt"/>
              </a:rPr>
              <a:t> переходить до </a:t>
            </a:r>
            <a:r>
              <a:rPr lang="ru-RU" sz="2000" dirty="0" err="1" smtClean="0">
                <a:latin typeface="+mj-lt"/>
              </a:rPr>
              <a:t>нової</a:t>
            </a:r>
            <a:r>
              <a:rPr lang="ru-RU" sz="2000" dirty="0" smtClean="0">
                <a:latin typeface="+mj-lt"/>
              </a:rPr>
              <a:t> </a:t>
            </a:r>
            <a:r>
              <a:rPr lang="ru-RU" sz="2000" dirty="0" err="1" smtClean="0">
                <a:latin typeface="+mj-lt"/>
              </a:rPr>
              <a:t>школи</a:t>
            </a:r>
            <a:r>
              <a:rPr lang="ru-RU" sz="2000" dirty="0" smtClean="0">
                <a:latin typeface="+mj-lt"/>
              </a:rPr>
              <a:t> на </a:t>
            </a:r>
            <a:r>
              <a:rPr lang="ru-RU" sz="2000" dirty="0" err="1" smtClean="0">
                <a:latin typeface="+mj-lt"/>
              </a:rPr>
              <a:t>березі</a:t>
            </a:r>
            <a:r>
              <a:rPr lang="ru-RU" sz="2000" dirty="0" smtClean="0">
                <a:latin typeface="+mj-lt"/>
              </a:rPr>
              <a:t> </a:t>
            </a:r>
            <a:r>
              <a:rPr lang="ru-RU" sz="2000" dirty="0" err="1" smtClean="0">
                <a:latin typeface="+mj-lt"/>
              </a:rPr>
              <a:t>Дніпровського</a:t>
            </a:r>
            <a:r>
              <a:rPr lang="ru-RU" sz="2000" dirty="0" smtClean="0">
                <a:latin typeface="+mj-lt"/>
              </a:rPr>
              <a:t> моря. </a:t>
            </a:r>
            <a:r>
              <a:rPr lang="ru-RU" sz="2000" dirty="0" err="1" smtClean="0">
                <a:latin typeface="+mj-lt"/>
              </a:rPr>
              <a:t>Він</a:t>
            </a:r>
            <a:r>
              <a:rPr lang="ru-RU" sz="2000" dirty="0" smtClean="0">
                <a:latin typeface="+mj-lt"/>
              </a:rPr>
              <a:t> </a:t>
            </a:r>
            <a:r>
              <a:rPr lang="ru-RU" sz="2000" dirty="0" err="1" smtClean="0">
                <a:latin typeface="+mj-lt"/>
              </a:rPr>
              <a:t>швидко</a:t>
            </a:r>
            <a:r>
              <a:rPr lang="ru-RU" sz="2000" dirty="0" smtClean="0">
                <a:latin typeface="+mj-lt"/>
              </a:rPr>
              <a:t> </a:t>
            </a:r>
            <a:r>
              <a:rPr lang="ru-RU" sz="2000" dirty="0" err="1" smtClean="0">
                <a:latin typeface="+mj-lt"/>
              </a:rPr>
              <a:t>здружується</a:t>
            </a:r>
            <a:r>
              <a:rPr lang="ru-RU" sz="2000" dirty="0" smtClean="0">
                <a:latin typeface="+mj-lt"/>
              </a:rPr>
              <a:t> </a:t>
            </a:r>
            <a:r>
              <a:rPr lang="ru-RU" sz="2000" dirty="0" err="1" smtClean="0">
                <a:latin typeface="+mj-lt"/>
              </a:rPr>
              <a:t>з</a:t>
            </a:r>
            <a:r>
              <a:rPr lang="ru-RU" sz="2000" dirty="0" smtClean="0">
                <a:latin typeface="+mj-lt"/>
              </a:rPr>
              <a:t> </a:t>
            </a:r>
            <a:r>
              <a:rPr lang="ru-RU" sz="2000" dirty="0" err="1" smtClean="0">
                <a:latin typeface="+mj-lt"/>
              </a:rPr>
              <a:t>новими</a:t>
            </a:r>
            <a:r>
              <a:rPr lang="ru-RU" sz="2000" dirty="0" smtClean="0">
                <a:latin typeface="+mj-lt"/>
              </a:rPr>
              <a:t> </a:t>
            </a:r>
            <a:r>
              <a:rPr lang="ru-RU" sz="2000" dirty="0" err="1" smtClean="0">
                <a:latin typeface="+mj-lt"/>
              </a:rPr>
              <a:t>товаришами</a:t>
            </a:r>
            <a:r>
              <a:rPr lang="ru-RU" sz="2000" dirty="0" smtClean="0">
                <a:latin typeface="+mj-lt"/>
              </a:rPr>
              <a:t>. </a:t>
            </a:r>
            <a:r>
              <a:rPr lang="ru-RU" sz="2000" dirty="0" err="1" smtClean="0">
                <a:latin typeface="+mj-lt"/>
              </a:rPr>
              <a:t>Усі</a:t>
            </a:r>
            <a:r>
              <a:rPr lang="ru-RU" sz="2000" dirty="0" smtClean="0">
                <a:latin typeface="+mj-lt"/>
              </a:rPr>
              <a:t> разом вони </a:t>
            </a:r>
            <a:r>
              <a:rPr lang="ru-RU" sz="2000" dirty="0" err="1" smtClean="0">
                <a:latin typeface="+mj-lt"/>
              </a:rPr>
              <a:t>перепливають</a:t>
            </a:r>
            <a:r>
              <a:rPr lang="ru-RU" sz="2000" dirty="0" smtClean="0">
                <a:latin typeface="+mj-lt"/>
              </a:rPr>
              <a:t> на </a:t>
            </a:r>
            <a:r>
              <a:rPr lang="ru-RU" sz="2000" dirty="0" err="1" smtClean="0">
                <a:latin typeface="+mj-lt"/>
              </a:rPr>
              <a:t>острів</a:t>
            </a:r>
            <a:r>
              <a:rPr lang="ru-RU" sz="2000" dirty="0" smtClean="0">
                <a:latin typeface="+mj-lt"/>
              </a:rPr>
              <a:t>, де в </a:t>
            </a:r>
            <a:r>
              <a:rPr lang="ru-RU" sz="2000" dirty="0" err="1" smtClean="0">
                <a:latin typeface="+mj-lt"/>
              </a:rPr>
              <a:t>руїнах</a:t>
            </a:r>
            <a:r>
              <a:rPr lang="ru-RU" sz="2000" dirty="0" smtClean="0">
                <a:latin typeface="+mj-lt"/>
              </a:rPr>
              <a:t> </a:t>
            </a:r>
            <a:r>
              <a:rPr lang="ru-RU" sz="2000" dirty="0" err="1" smtClean="0">
                <a:latin typeface="+mj-lt"/>
              </a:rPr>
              <a:t>старовинного</a:t>
            </a:r>
            <a:r>
              <a:rPr lang="ru-RU" sz="2000" dirty="0" smtClean="0">
                <a:latin typeface="+mj-lt"/>
              </a:rPr>
              <a:t> замку </a:t>
            </a:r>
            <a:r>
              <a:rPr lang="ru-RU" sz="2000" dirty="0" err="1" smtClean="0">
                <a:latin typeface="+mj-lt"/>
              </a:rPr>
              <a:t>щось</a:t>
            </a:r>
            <a:r>
              <a:rPr lang="ru-RU" sz="2000" dirty="0" smtClean="0">
                <a:latin typeface="+mj-lt"/>
              </a:rPr>
              <a:t> </a:t>
            </a:r>
            <a:r>
              <a:rPr lang="ru-RU" sz="2000" dirty="0" err="1" smtClean="0">
                <a:latin typeface="+mj-lt"/>
              </a:rPr>
              <a:t>шукають</a:t>
            </a:r>
            <a:r>
              <a:rPr lang="ru-RU" sz="2000" dirty="0" smtClean="0">
                <a:latin typeface="+mj-lt"/>
              </a:rPr>
              <a:t> </a:t>
            </a:r>
            <a:r>
              <a:rPr lang="ru-RU" sz="2000" dirty="0" err="1" smtClean="0">
                <a:latin typeface="+mj-lt"/>
              </a:rPr>
              <a:t>двоє</a:t>
            </a:r>
            <a:r>
              <a:rPr lang="ru-RU" sz="2000" dirty="0" smtClean="0">
                <a:latin typeface="+mj-lt"/>
              </a:rPr>
              <a:t> </a:t>
            </a:r>
            <a:r>
              <a:rPr lang="ru-RU" sz="2000" dirty="0" err="1" smtClean="0">
                <a:latin typeface="+mj-lt"/>
              </a:rPr>
              <a:t>злочинців</a:t>
            </a:r>
            <a:r>
              <a:rPr lang="ru-RU" sz="2000" dirty="0" smtClean="0">
                <a:latin typeface="+mj-lt"/>
              </a:rPr>
              <a:t>. Як </a:t>
            </a:r>
            <a:r>
              <a:rPr lang="ru-RU" sz="2000" dirty="0" err="1" smtClean="0">
                <a:latin typeface="+mj-lt"/>
              </a:rPr>
              <a:t>виявилося</a:t>
            </a:r>
            <a:r>
              <a:rPr lang="ru-RU" sz="2000" dirty="0" smtClean="0">
                <a:latin typeface="+mj-lt"/>
              </a:rPr>
              <a:t> </a:t>
            </a:r>
            <a:r>
              <a:rPr lang="ru-RU" sz="2000" dirty="0" err="1" smtClean="0">
                <a:latin typeface="+mj-lt"/>
              </a:rPr>
              <a:t>потім</a:t>
            </a:r>
            <a:r>
              <a:rPr lang="ru-RU" sz="2000" dirty="0" smtClean="0">
                <a:latin typeface="+mj-lt"/>
              </a:rPr>
              <a:t>, вони </a:t>
            </a:r>
            <a:r>
              <a:rPr lang="ru-RU" sz="2000" dirty="0" err="1" smtClean="0">
                <a:latin typeface="+mj-lt"/>
              </a:rPr>
              <a:t>приховали</a:t>
            </a:r>
            <a:r>
              <a:rPr lang="ru-RU" sz="2000" dirty="0" smtClean="0">
                <a:latin typeface="+mj-lt"/>
              </a:rPr>
              <a:t> там </a:t>
            </a:r>
            <a:r>
              <a:rPr lang="ru-RU" sz="2000" dirty="0" err="1" smtClean="0">
                <a:latin typeface="+mj-lt"/>
              </a:rPr>
              <a:t>коштовні</a:t>
            </a:r>
            <a:r>
              <a:rPr lang="ru-RU" sz="2000" dirty="0" smtClean="0">
                <a:latin typeface="+mj-lt"/>
              </a:rPr>
              <a:t> </a:t>
            </a:r>
            <a:r>
              <a:rPr lang="ru-RU" sz="2000" dirty="0" err="1" smtClean="0">
                <a:latin typeface="+mj-lt"/>
              </a:rPr>
              <a:t>археологічні</a:t>
            </a:r>
            <a:r>
              <a:rPr lang="ru-RU" sz="2000" dirty="0" smtClean="0">
                <a:latin typeface="+mj-lt"/>
              </a:rPr>
              <a:t> </a:t>
            </a:r>
            <a:r>
              <a:rPr lang="ru-RU" sz="2000" dirty="0" err="1" smtClean="0">
                <a:latin typeface="+mj-lt"/>
              </a:rPr>
              <a:t>знахідки</a:t>
            </a:r>
            <a:r>
              <a:rPr lang="ru-RU" sz="2000" dirty="0" smtClean="0">
                <a:latin typeface="+mj-lt"/>
              </a:rPr>
              <a:t> </a:t>
            </a:r>
            <a:r>
              <a:rPr lang="ru-RU" sz="2000" dirty="0" err="1" smtClean="0">
                <a:latin typeface="+mj-lt"/>
              </a:rPr>
              <a:t>і</a:t>
            </a:r>
            <a:r>
              <a:rPr lang="ru-RU" sz="2000" dirty="0" smtClean="0">
                <a:latin typeface="+mj-lt"/>
              </a:rPr>
              <a:t> </a:t>
            </a:r>
            <a:r>
              <a:rPr lang="ru-RU" sz="2000" dirty="0" err="1" smtClean="0">
                <a:latin typeface="+mj-lt"/>
              </a:rPr>
              <a:t>намагалися</a:t>
            </a:r>
            <a:r>
              <a:rPr lang="ru-RU" sz="2000" dirty="0" smtClean="0">
                <a:latin typeface="+mj-lt"/>
              </a:rPr>
              <a:t> </a:t>
            </a:r>
            <a:r>
              <a:rPr lang="ru-RU" sz="2000" dirty="0" err="1" smtClean="0">
                <a:latin typeface="+mj-lt"/>
              </a:rPr>
              <a:t>їх</a:t>
            </a:r>
            <a:r>
              <a:rPr lang="ru-RU" sz="2000" dirty="0" smtClean="0">
                <a:latin typeface="+mj-lt"/>
              </a:rPr>
              <a:t> </a:t>
            </a:r>
            <a:r>
              <a:rPr lang="ru-RU" sz="2000" dirty="0" err="1" smtClean="0">
                <a:latin typeface="+mj-lt"/>
              </a:rPr>
              <a:t>привласнити</a:t>
            </a:r>
            <a:r>
              <a:rPr lang="ru-RU" sz="2000" dirty="0" smtClean="0">
                <a:latin typeface="+mj-lt"/>
              </a:rPr>
              <a:t>. </a:t>
            </a:r>
            <a:r>
              <a:rPr lang="ru-RU" sz="2000" dirty="0" err="1" smtClean="0">
                <a:latin typeface="+mj-lt"/>
              </a:rPr>
              <a:t>Ризикуючи</a:t>
            </a:r>
            <a:r>
              <a:rPr lang="ru-RU" sz="2000" dirty="0" smtClean="0">
                <a:latin typeface="+mj-lt"/>
              </a:rPr>
              <a:t> </a:t>
            </a:r>
            <a:r>
              <a:rPr lang="ru-RU" sz="2000" dirty="0" err="1" smtClean="0">
                <a:latin typeface="+mj-lt"/>
              </a:rPr>
              <a:t>життям</a:t>
            </a:r>
            <a:r>
              <a:rPr lang="ru-RU" sz="2000" dirty="0" smtClean="0">
                <a:latin typeface="+mj-lt"/>
              </a:rPr>
              <a:t> </a:t>
            </a:r>
            <a:r>
              <a:rPr lang="ru-RU" sz="2000" dirty="0" err="1" smtClean="0">
                <a:latin typeface="+mj-lt"/>
              </a:rPr>
              <a:t>і</a:t>
            </a:r>
            <a:r>
              <a:rPr lang="ru-RU" sz="2000" dirty="0" smtClean="0">
                <a:latin typeface="+mj-lt"/>
              </a:rPr>
              <a:t> </a:t>
            </a:r>
            <a:r>
              <a:rPr lang="ru-RU" sz="2000" dirty="0" err="1" smtClean="0">
                <a:latin typeface="+mj-lt"/>
              </a:rPr>
              <a:t>зазнавши</a:t>
            </a:r>
            <a:r>
              <a:rPr lang="ru-RU" sz="2000" dirty="0" smtClean="0">
                <a:latin typeface="+mj-lt"/>
              </a:rPr>
              <a:t> </a:t>
            </a:r>
            <a:r>
              <a:rPr lang="ru-RU" sz="2000" dirty="0" err="1" smtClean="0">
                <a:latin typeface="+mj-lt"/>
              </a:rPr>
              <a:t>небезпечних</a:t>
            </a:r>
            <a:r>
              <a:rPr lang="ru-RU" sz="2000" dirty="0" smtClean="0">
                <a:latin typeface="+mj-lt"/>
              </a:rPr>
              <a:t> </a:t>
            </a:r>
            <a:r>
              <a:rPr lang="ru-RU" sz="2000" dirty="0" err="1" smtClean="0">
                <a:latin typeface="+mj-lt"/>
              </a:rPr>
              <a:t>пригод</a:t>
            </a:r>
            <a:r>
              <a:rPr lang="ru-RU" sz="2000" dirty="0" smtClean="0">
                <a:latin typeface="+mj-lt"/>
              </a:rPr>
              <a:t>, </a:t>
            </a:r>
            <a:r>
              <a:rPr lang="ru-RU" sz="2000" dirty="0" err="1" smtClean="0">
                <a:latin typeface="+mj-lt"/>
              </a:rPr>
              <a:t>діти</a:t>
            </a:r>
            <a:r>
              <a:rPr lang="ru-RU" sz="2000" dirty="0" smtClean="0">
                <a:latin typeface="+mj-lt"/>
              </a:rPr>
              <a:t> </a:t>
            </a:r>
            <a:r>
              <a:rPr lang="ru-RU" sz="2000" dirty="0" err="1" smtClean="0">
                <a:latin typeface="+mj-lt"/>
              </a:rPr>
              <a:t>допомагають</a:t>
            </a:r>
            <a:r>
              <a:rPr lang="ru-RU" sz="2000" dirty="0" smtClean="0">
                <a:latin typeface="+mj-lt"/>
              </a:rPr>
              <a:t> </a:t>
            </a:r>
            <a:r>
              <a:rPr lang="ru-RU" sz="2000" dirty="0" err="1" smtClean="0">
                <a:latin typeface="+mj-lt"/>
              </a:rPr>
              <a:t>дорослим</a:t>
            </a:r>
            <a:r>
              <a:rPr lang="ru-RU" sz="2000" dirty="0" smtClean="0">
                <a:latin typeface="+mj-lt"/>
              </a:rPr>
              <a:t> </a:t>
            </a:r>
            <a:r>
              <a:rPr lang="ru-RU" sz="2000" dirty="0" err="1" smtClean="0">
                <a:latin typeface="+mj-lt"/>
              </a:rPr>
              <a:t>знешкодити</a:t>
            </a:r>
            <a:r>
              <a:rPr lang="ru-RU" sz="2000" dirty="0" smtClean="0">
                <a:latin typeface="+mj-lt"/>
              </a:rPr>
              <a:t> </a:t>
            </a:r>
            <a:r>
              <a:rPr lang="ru-RU" sz="2000" dirty="0" err="1" smtClean="0">
                <a:latin typeface="+mj-lt"/>
              </a:rPr>
              <a:t>злочинців</a:t>
            </a:r>
            <a:r>
              <a:rPr lang="ru-RU" sz="2000" dirty="0" smtClean="0">
                <a:latin typeface="+mj-lt"/>
              </a:rPr>
              <a:t>.</a:t>
            </a:r>
            <a:r>
              <a:rPr lang="ru-RU" dirty="0" smtClean="0"/>
              <a:t/>
            </a:r>
            <a:br>
              <a:rPr lang="ru-RU" dirty="0" smtClean="0"/>
            </a:b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28" y="642918"/>
            <a:ext cx="3929090" cy="3785652"/>
          </a:xfrm>
          <a:prstGeom prst="rect">
            <a:avLst/>
          </a:prstGeom>
          <a:noFill/>
        </p:spPr>
        <p:txBody>
          <a:bodyPr wrap="square" rtlCol="0">
            <a:spAutoFit/>
          </a:bodyPr>
          <a:lstStyle/>
          <a:p>
            <a:r>
              <a:rPr lang="uk-UA" sz="2400" dirty="0" smtClean="0">
                <a:solidFill>
                  <a:srgbClr val="002060"/>
                </a:solidFill>
                <a:latin typeface="Tahoma" pitchFamily="34" charset="0"/>
                <a:ea typeface="Tahoma" pitchFamily="34" charset="0"/>
                <a:cs typeface="Tahoma" pitchFamily="34" charset="0"/>
              </a:rPr>
              <a:t>     </a:t>
            </a:r>
            <a:r>
              <a:rPr lang="uk-UA" sz="2400" dirty="0" err="1" smtClean="0">
                <a:solidFill>
                  <a:srgbClr val="002060"/>
                </a:solidFill>
                <a:latin typeface="Tahoma" pitchFamily="34" charset="0"/>
                <a:ea typeface="Tahoma" pitchFamily="34" charset="0"/>
                <a:cs typeface="Tahoma" pitchFamily="34" charset="0"/>
              </a:rPr>
              <a:t>“Всі</a:t>
            </a:r>
            <a:r>
              <a:rPr lang="uk-UA" sz="2400" dirty="0" smtClean="0">
                <a:solidFill>
                  <a:srgbClr val="002060"/>
                </a:solidFill>
                <a:latin typeface="Tahoma" pitchFamily="34" charset="0"/>
                <a:ea typeface="Tahoma" pitchFamily="34" charset="0"/>
                <a:cs typeface="Tahoma" pitchFamily="34" charset="0"/>
              </a:rPr>
              <a:t> свої найголовніші твори я писав з однією метою – виправити духовний хребет нашого </a:t>
            </a:r>
            <a:r>
              <a:rPr lang="uk-UA" sz="2400" dirty="0" err="1" smtClean="0">
                <a:solidFill>
                  <a:srgbClr val="002060"/>
                </a:solidFill>
                <a:latin typeface="Tahoma" pitchFamily="34" charset="0"/>
                <a:ea typeface="Tahoma" pitchFamily="34" charset="0"/>
                <a:cs typeface="Tahoma" pitchFamily="34" charset="0"/>
              </a:rPr>
              <a:t>народу”</a:t>
            </a:r>
            <a:r>
              <a:rPr lang="uk-UA" sz="2400" dirty="0" smtClean="0">
                <a:solidFill>
                  <a:srgbClr val="002060"/>
                </a:solidFill>
                <a:latin typeface="Tahoma" pitchFamily="34" charset="0"/>
                <a:ea typeface="Tahoma" pitchFamily="34" charset="0"/>
                <a:cs typeface="Tahoma" pitchFamily="34" charset="0"/>
              </a:rPr>
              <a:t>, - так чітко, лаконічно і ємко сформулював суть своєї творчості на сторінках щоденника Володимир </a:t>
            </a:r>
            <a:r>
              <a:rPr lang="uk-UA" sz="2400" dirty="0" err="1" smtClean="0">
                <a:solidFill>
                  <a:srgbClr val="002060"/>
                </a:solidFill>
                <a:latin typeface="Tahoma" pitchFamily="34" charset="0"/>
                <a:ea typeface="Tahoma" pitchFamily="34" charset="0"/>
                <a:cs typeface="Tahoma" pitchFamily="34" charset="0"/>
              </a:rPr>
              <a:t>Малик</a:t>
            </a:r>
            <a:r>
              <a:rPr lang="uk-UA" sz="2400" dirty="0" smtClean="0">
                <a:solidFill>
                  <a:srgbClr val="002060"/>
                </a:solidFill>
                <a:latin typeface="Tahoma" pitchFamily="34" charset="0"/>
                <a:ea typeface="Tahoma" pitchFamily="34" charset="0"/>
                <a:cs typeface="Tahoma" pitchFamily="34" charset="0"/>
              </a:rPr>
              <a:t>.</a:t>
            </a:r>
          </a:p>
        </p:txBody>
      </p:sp>
      <p:sp>
        <p:nvSpPr>
          <p:cNvPr id="3" name="Прямоугольник 2"/>
          <p:cNvSpPr/>
          <p:nvPr/>
        </p:nvSpPr>
        <p:spPr>
          <a:xfrm>
            <a:off x="1857356" y="4919008"/>
            <a:ext cx="6858048" cy="1754326"/>
          </a:xfrm>
          <a:prstGeom prst="rect">
            <a:avLst/>
          </a:prstGeom>
        </p:spPr>
        <p:txBody>
          <a:bodyPr wrap="square">
            <a:spAutoFit/>
          </a:bodyPr>
          <a:lstStyle/>
          <a:p>
            <a:pPr algn="ctr"/>
            <a:r>
              <a:rPr lang="uk-UA" sz="2800" b="1" i="1" u="sng" dirty="0" err="1" smtClean="0">
                <a:solidFill>
                  <a:srgbClr val="5B0551"/>
                </a:solidFill>
              </a:rPr>
              <a:t>“Що</a:t>
            </a:r>
            <a:r>
              <a:rPr lang="uk-UA" sz="2800" b="1" i="1" u="sng" dirty="0" smtClean="0">
                <a:solidFill>
                  <a:srgbClr val="5B0551"/>
                </a:solidFill>
              </a:rPr>
              <a:t> можна знати про людину? Історію її життя. А про народ? Його </a:t>
            </a:r>
            <a:r>
              <a:rPr lang="uk-UA" sz="2800" b="1" i="1" u="sng" dirty="0" err="1" smtClean="0">
                <a:solidFill>
                  <a:srgbClr val="5B0551"/>
                </a:solidFill>
              </a:rPr>
              <a:t>історію”</a:t>
            </a:r>
            <a:r>
              <a:rPr lang="uk-UA" sz="2800" b="1" i="1" u="sng" dirty="0" smtClean="0">
                <a:solidFill>
                  <a:srgbClr val="5B0551"/>
                </a:solidFill>
              </a:rPr>
              <a:t>  - Володимир </a:t>
            </a:r>
            <a:r>
              <a:rPr lang="uk-UA" sz="2800" b="1" i="1" u="sng" dirty="0" err="1" smtClean="0">
                <a:solidFill>
                  <a:srgbClr val="5B0551"/>
                </a:solidFill>
              </a:rPr>
              <a:t>Малик</a:t>
            </a:r>
            <a:r>
              <a:rPr lang="uk-UA" sz="2800" b="1" i="1" u="sng" dirty="0" smtClean="0">
                <a:solidFill>
                  <a:srgbClr val="5B0551"/>
                </a:solidFill>
              </a:rPr>
              <a:t>.</a:t>
            </a:r>
          </a:p>
          <a:p>
            <a:pPr algn="ctr"/>
            <a:r>
              <a:rPr lang="uk-UA" sz="2400" b="1" i="1" u="sng" dirty="0" smtClean="0">
                <a:solidFill>
                  <a:srgbClr val="5B0551"/>
                </a:solidFill>
              </a:rPr>
              <a:t>    </a:t>
            </a:r>
            <a:endParaRPr lang="ru-RU" sz="2400" b="1" i="1" u="sng" dirty="0">
              <a:solidFill>
                <a:srgbClr val="5B0551"/>
              </a:solidFill>
            </a:endParaRPr>
          </a:p>
        </p:txBody>
      </p:sp>
      <p:sp>
        <p:nvSpPr>
          <p:cNvPr id="1028" name="AutoShape 4" descr="Малик Володимир Кирилович | Енциклопедія Сучасної Украї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4" name="Picture 10" descr="День народження Володимира МАЛИКА – Макарівський історико-краєзнавчий музей"/>
          <p:cNvPicPr>
            <a:picLocks noChangeAspect="1" noChangeArrowheads="1"/>
          </p:cNvPicPr>
          <p:nvPr/>
        </p:nvPicPr>
        <p:blipFill>
          <a:blip r:embed="rId2"/>
          <a:srcRect/>
          <a:stretch>
            <a:fillRect/>
          </a:stretch>
        </p:blipFill>
        <p:spPr bwMode="auto">
          <a:xfrm>
            <a:off x="1785918" y="714356"/>
            <a:ext cx="3134342" cy="3857652"/>
          </a:xfrm>
          <a:prstGeom prst="rect">
            <a:avLst/>
          </a:prstGeom>
          <a:noFill/>
        </p:spPr>
      </p:pic>
      <p:pic>
        <p:nvPicPr>
          <p:cNvPr id="11" name="Picture 2" descr="Павлоградская центральная городская библиотека им. А. П. Светличной:  BookЛарь: Рамка и полоски с украинской символикой"/>
          <p:cNvPicPr>
            <a:picLocks noChangeAspect="1" noChangeArrowheads="1"/>
          </p:cNvPicPr>
          <p:nvPr/>
        </p:nvPicPr>
        <p:blipFill>
          <a:blip r:embed="rId3"/>
          <a:srcRect/>
          <a:stretch>
            <a:fillRect/>
          </a:stretch>
        </p:blipFill>
        <p:spPr bwMode="auto">
          <a:xfrm rot="16200000">
            <a:off x="-2009775" y="2009775"/>
            <a:ext cx="6858000" cy="28384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Павлоградская центральная городская библиотека им. А. П. Светличной:  BookЛарь: Рамка и полоски с украинской символикой"/>
          <p:cNvPicPr>
            <a:picLocks noChangeAspect="1" noChangeArrowheads="1"/>
          </p:cNvPicPr>
          <p:nvPr/>
        </p:nvPicPr>
        <p:blipFill>
          <a:blip r:embed="rId2"/>
          <a:srcRect b="62472"/>
          <a:stretch>
            <a:fillRect/>
          </a:stretch>
        </p:blipFill>
        <p:spPr bwMode="auto">
          <a:xfrm>
            <a:off x="1" y="6281736"/>
            <a:ext cx="9144000" cy="537987"/>
          </a:xfrm>
          <a:prstGeom prst="rect">
            <a:avLst/>
          </a:prstGeom>
          <a:noFill/>
        </p:spPr>
      </p:pic>
      <p:sp>
        <p:nvSpPr>
          <p:cNvPr id="4" name="TextBox 3"/>
          <p:cNvSpPr txBox="1"/>
          <p:nvPr/>
        </p:nvSpPr>
        <p:spPr>
          <a:xfrm>
            <a:off x="3286116" y="142852"/>
            <a:ext cx="5643602" cy="6001643"/>
          </a:xfrm>
          <a:prstGeom prst="rect">
            <a:avLst/>
          </a:prstGeom>
          <a:noFill/>
        </p:spPr>
        <p:txBody>
          <a:bodyPr wrap="square" rtlCol="0">
            <a:spAutoFit/>
          </a:bodyPr>
          <a:lstStyle/>
          <a:p>
            <a:pPr algn="ctr"/>
            <a:r>
              <a:rPr lang="uk-UA" sz="2400" dirty="0" smtClean="0">
                <a:latin typeface="Times New Roman" pitchFamily="18" charset="0"/>
                <a:cs typeface="Times New Roman" pitchFamily="18" charset="0"/>
              </a:rPr>
              <a:t>   Народився Володимир Кирилович </a:t>
            </a:r>
            <a:r>
              <a:rPr lang="uk-UA" sz="2400" dirty="0" err="1" smtClean="0">
                <a:latin typeface="Times New Roman" pitchFamily="18" charset="0"/>
                <a:cs typeface="Times New Roman" pitchFamily="18" charset="0"/>
              </a:rPr>
              <a:t>Малик</a:t>
            </a:r>
            <a:r>
              <a:rPr lang="uk-UA" sz="2400" dirty="0" smtClean="0">
                <a:latin typeface="Times New Roman" pitchFamily="18" charset="0"/>
                <a:cs typeface="Times New Roman" pitchFamily="18" charset="0"/>
              </a:rPr>
              <a:t> (справжнє прізвище – </a:t>
            </a:r>
            <a:r>
              <a:rPr lang="uk-UA" sz="2400" dirty="0" err="1" smtClean="0">
                <a:latin typeface="Times New Roman" pitchFamily="18" charset="0"/>
                <a:cs typeface="Times New Roman" pitchFamily="18" charset="0"/>
              </a:rPr>
              <a:t>Сиченко</a:t>
            </a:r>
            <a:r>
              <a:rPr lang="uk-UA" sz="2400" dirty="0" smtClean="0">
                <a:latin typeface="Times New Roman" pitchFamily="18" charset="0"/>
                <a:cs typeface="Times New Roman" pitchFamily="18" charset="0"/>
              </a:rPr>
              <a:t>) в селі Новосілки </a:t>
            </a:r>
            <a:r>
              <a:rPr lang="uk-UA" sz="2400" dirty="0" err="1" smtClean="0">
                <a:latin typeface="Times New Roman" pitchFamily="18" charset="0"/>
                <a:cs typeface="Times New Roman" pitchFamily="18" charset="0"/>
              </a:rPr>
              <a:t>Макарівського</a:t>
            </a:r>
            <a:r>
              <a:rPr lang="uk-UA" sz="2400" dirty="0" smtClean="0">
                <a:latin typeface="Times New Roman" pitchFamily="18" charset="0"/>
                <a:cs typeface="Times New Roman" pitchFamily="18" charset="0"/>
              </a:rPr>
              <a:t> району на Київщині в селянській родині. Ріс допитливий, дуже любив книги і пригоди. </a:t>
            </a:r>
          </a:p>
          <a:p>
            <a:pPr algn="ctr"/>
            <a:r>
              <a:rPr lang="uk-UA" sz="2400" dirty="0" smtClean="0">
                <a:latin typeface="Times New Roman" pitchFamily="18" charset="0"/>
                <a:cs typeface="Times New Roman" pitchFamily="18" charset="0"/>
              </a:rPr>
              <a:t> Дванадцятирічним довелося Володимиру пережити страшний голодомор 1932-33 років. Все пережите він передав в болісному оповіданні </a:t>
            </a:r>
            <a:r>
              <a:rPr lang="uk-UA" sz="2400" dirty="0" err="1" smtClean="0">
                <a:latin typeface="Times New Roman" pitchFamily="18" charset="0"/>
                <a:cs typeface="Times New Roman" pitchFamily="18" charset="0"/>
              </a:rPr>
              <a:t>“Маня”</a:t>
            </a:r>
            <a:r>
              <a:rPr lang="uk-UA" sz="2400" dirty="0" smtClean="0">
                <a:latin typeface="Times New Roman" pitchFamily="18" charset="0"/>
                <a:cs typeface="Times New Roman" pitchFamily="18" charset="0"/>
              </a:rPr>
              <a:t>. </a:t>
            </a:r>
          </a:p>
          <a:p>
            <a:pPr algn="ctr"/>
            <a:r>
              <a:rPr lang="uk-UA" sz="2400" dirty="0" smtClean="0">
                <a:latin typeface="Times New Roman" pitchFamily="18" charset="0"/>
                <a:cs typeface="Times New Roman" pitchFamily="18" charset="0"/>
              </a:rPr>
              <a:t>   В сусідньому селі </a:t>
            </a:r>
            <a:r>
              <a:rPr lang="uk-UA" sz="2400" dirty="0" err="1" smtClean="0">
                <a:latin typeface="Times New Roman" pitchFamily="18" charset="0"/>
                <a:cs typeface="Times New Roman" pitchFamily="18" charset="0"/>
              </a:rPr>
              <a:t>Ясногородка</a:t>
            </a:r>
            <a:r>
              <a:rPr lang="uk-UA" sz="2400" dirty="0" smtClean="0">
                <a:latin typeface="Times New Roman" pitchFamily="18" charset="0"/>
                <a:cs typeface="Times New Roman" pitchFamily="18" charset="0"/>
              </a:rPr>
              <a:t> закінчив середню школу. У 1938році вступив до Київського університету на філологічний факультет. Тоді ж і почав складати вірші.</a:t>
            </a:r>
            <a:endParaRPr lang="ru-RU" sz="2400" dirty="0">
              <a:latin typeface="Times New Roman" pitchFamily="18" charset="0"/>
              <a:cs typeface="Times New Roman" pitchFamily="18" charset="0"/>
            </a:endParaRPr>
          </a:p>
        </p:txBody>
      </p:sp>
      <p:pic>
        <p:nvPicPr>
          <p:cNvPr id="1027" name="Picture 3" descr="C:\Users\Sveta\Desktop\фото Малик\IMG_20210112_104254.jpg"/>
          <p:cNvPicPr>
            <a:picLocks noChangeAspect="1" noChangeArrowheads="1"/>
          </p:cNvPicPr>
          <p:nvPr/>
        </p:nvPicPr>
        <p:blipFill>
          <a:blip r:embed="rId3" cstate="print"/>
          <a:srcRect/>
          <a:stretch>
            <a:fillRect/>
          </a:stretch>
        </p:blipFill>
        <p:spPr bwMode="auto">
          <a:xfrm>
            <a:off x="142844" y="357166"/>
            <a:ext cx="3286148" cy="50006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Павлоградская центральная городская библиотека им. А. П. Светличной:  BookЛарь: Рамка и полоски с украинской символикой"/>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accent5"/>
          </a:solidFill>
        </p:spPr>
      </p:pic>
      <p:sp>
        <p:nvSpPr>
          <p:cNvPr id="2" name="TextBox 1"/>
          <p:cNvSpPr txBox="1"/>
          <p:nvPr/>
        </p:nvSpPr>
        <p:spPr>
          <a:xfrm>
            <a:off x="4143372" y="428604"/>
            <a:ext cx="4000528" cy="5908180"/>
          </a:xfrm>
          <a:prstGeom prst="rect">
            <a:avLst/>
          </a:prstGeom>
          <a:solidFill>
            <a:schemeClr val="accent5">
              <a:lumMod val="40000"/>
              <a:lumOff val="60000"/>
            </a:schemeClr>
          </a:solidFill>
        </p:spPr>
        <p:txBody>
          <a:bodyPr wrap="square" rtlCol="0">
            <a:spAutoFit/>
          </a:bodyPr>
          <a:lstStyle/>
          <a:p>
            <a:pPr algn="ctr"/>
            <a:r>
              <a:rPr lang="uk-UA" sz="28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А потім почалась війна. Воював, був тяжко</a:t>
            </a:r>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поранений, потрапив в полон. Дивом вдалося втекти. Пішки подолав</a:t>
            </a:r>
            <a:r>
              <a:rPr lang="en-US" sz="2400" dirty="0" smtClean="0">
                <a:latin typeface="Times New Roman" pitchFamily="18" charset="0"/>
                <a:cs typeface="Times New Roman" pitchFamily="18" charset="0"/>
              </a:rPr>
              <a:t> 600</a:t>
            </a:r>
            <a:r>
              <a:rPr lang="uk-UA" sz="2400" dirty="0" smtClean="0">
                <a:latin typeface="Times New Roman" pitchFamily="18" charset="0"/>
                <a:cs typeface="Times New Roman" pitchFamily="18" charset="0"/>
              </a:rPr>
              <a:t>км. додому. Став зв'язковий підпільної групи. Одного разу попав в облаву</a:t>
            </a:r>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 хлопців і дівчат вивозили до Німеччини. Спробував втекти, але під час спроби сісти на товарняк його схопили жандарми. І знову концтабір, і тільки у 1945 році в'язнів було  визволено.</a:t>
            </a:r>
            <a:endParaRPr lang="ru-RU" sz="2400" dirty="0">
              <a:latin typeface="Times New Roman" pitchFamily="18" charset="0"/>
              <a:cs typeface="Times New Roman" pitchFamily="18" charset="0"/>
            </a:endParaRPr>
          </a:p>
        </p:txBody>
      </p:sp>
      <p:pic>
        <p:nvPicPr>
          <p:cNvPr id="6" name="Рисунок 5" descr="Доля Володимира Малика | Макарівські вісті"/>
          <p:cNvPicPr/>
          <p:nvPr/>
        </p:nvPicPr>
        <p:blipFill>
          <a:blip r:embed="rId3"/>
          <a:srcRect r="4199" b="1476"/>
          <a:stretch>
            <a:fillRect/>
          </a:stretch>
        </p:blipFill>
        <p:spPr bwMode="auto">
          <a:xfrm>
            <a:off x="928662" y="500042"/>
            <a:ext cx="3214710" cy="564360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Презентація до уроку на тему &quot;Володимир Кирилович Малик. Біографія&quot;"/>
          <p:cNvPicPr>
            <a:picLocks noChangeAspect="1" noChangeArrowheads="1"/>
          </p:cNvPicPr>
          <p:nvPr/>
        </p:nvPicPr>
        <p:blipFill>
          <a:blip r:embed="rId2"/>
          <a:srcRect l="59055" t="15748" r="5062" b="8999"/>
          <a:stretch>
            <a:fillRect/>
          </a:stretch>
        </p:blipFill>
        <p:spPr bwMode="auto">
          <a:xfrm>
            <a:off x="214282" y="214290"/>
            <a:ext cx="2849022" cy="4856034"/>
          </a:xfrm>
          <a:prstGeom prst="rect">
            <a:avLst/>
          </a:prstGeom>
          <a:noFill/>
        </p:spPr>
      </p:pic>
      <p:pic>
        <p:nvPicPr>
          <p:cNvPr id="1030" name="Picture 6" descr="Павлоградская центральная городская библиотека им. А. П. Светличной:  BookЛарь: Рамка и полоски с украинской символикой"/>
          <p:cNvPicPr>
            <a:picLocks noChangeAspect="1" noChangeArrowheads="1"/>
          </p:cNvPicPr>
          <p:nvPr/>
        </p:nvPicPr>
        <p:blipFill>
          <a:blip r:embed="rId3"/>
          <a:srcRect/>
          <a:stretch>
            <a:fillRect/>
          </a:stretch>
        </p:blipFill>
        <p:spPr bwMode="auto">
          <a:xfrm>
            <a:off x="0" y="5438775"/>
            <a:ext cx="9144000" cy="2838450"/>
          </a:xfrm>
          <a:prstGeom prst="rect">
            <a:avLst/>
          </a:prstGeom>
          <a:noFill/>
        </p:spPr>
      </p:pic>
      <p:sp>
        <p:nvSpPr>
          <p:cNvPr id="4" name="TextBox 3"/>
          <p:cNvSpPr txBox="1"/>
          <p:nvPr/>
        </p:nvSpPr>
        <p:spPr>
          <a:xfrm>
            <a:off x="3286116" y="571480"/>
            <a:ext cx="5643603" cy="4339650"/>
          </a:xfrm>
          <a:prstGeom prst="rect">
            <a:avLst/>
          </a:prstGeom>
          <a:noFill/>
        </p:spPr>
        <p:txBody>
          <a:bodyPr wrap="square" rtlCol="0">
            <a:spAutoFit/>
          </a:bodyPr>
          <a:lstStyle/>
          <a:p>
            <a:pPr algn="ctr"/>
            <a:r>
              <a:rPr lang="uk-UA" sz="2400" dirty="0" smtClean="0">
                <a:latin typeface="Times New Roman" pitchFamily="18" charset="0"/>
                <a:cs typeface="Times New Roman" pitchFamily="18" charset="0"/>
              </a:rPr>
              <a:t>Вчителював у </a:t>
            </a:r>
            <a:r>
              <a:rPr lang="uk-UA" sz="2400" dirty="0" err="1" smtClean="0">
                <a:latin typeface="Times New Roman" pitchFamily="18" charset="0"/>
                <a:cs typeface="Times New Roman" pitchFamily="18" charset="0"/>
              </a:rPr>
              <a:t>Ясногородській</a:t>
            </a:r>
            <a:r>
              <a:rPr lang="uk-UA" sz="2400" dirty="0" smtClean="0">
                <a:latin typeface="Times New Roman" pitchFamily="18" charset="0"/>
                <a:cs typeface="Times New Roman" pitchFamily="18" charset="0"/>
              </a:rPr>
              <a:t> школі, викладав українську мову та літературу. У 1953 році разом з дружиною переїхали на Полтавщину у місто Лубни. Там вже у 1957році виходить перша збірка віршів </a:t>
            </a:r>
            <a:r>
              <a:rPr lang="uk-UA" sz="2400" dirty="0" err="1" smtClean="0">
                <a:latin typeface="Times New Roman" pitchFamily="18" charset="0"/>
                <a:cs typeface="Times New Roman" pitchFamily="18" charset="0"/>
              </a:rPr>
              <a:t>“Журавлі-журавлики”</a:t>
            </a:r>
            <a:r>
              <a:rPr lang="uk-UA" sz="2400" dirty="0" smtClean="0">
                <a:latin typeface="Times New Roman" pitchFamily="18" charset="0"/>
                <a:cs typeface="Times New Roman" pitchFamily="18" charset="0"/>
              </a:rPr>
              <a:t> та казки легенди </a:t>
            </a:r>
            <a:r>
              <a:rPr lang="uk-UA" sz="2400" dirty="0" err="1" smtClean="0">
                <a:latin typeface="Times New Roman" pitchFamily="18" charset="0"/>
                <a:cs typeface="Times New Roman" pitchFamily="18" charset="0"/>
              </a:rPr>
              <a:t>“Чарівний</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перстень”</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“Месник</a:t>
            </a:r>
            <a:r>
              <a:rPr lang="uk-UA" sz="2400" dirty="0" smtClean="0">
                <a:latin typeface="Times New Roman" pitchFamily="18" charset="0"/>
                <a:cs typeface="Times New Roman" pitchFamily="18" charset="0"/>
              </a:rPr>
              <a:t> з </a:t>
            </a:r>
            <a:r>
              <a:rPr lang="uk-UA" sz="2400" dirty="0" err="1" smtClean="0">
                <a:latin typeface="Times New Roman" pitchFamily="18" charset="0"/>
                <a:cs typeface="Times New Roman" pitchFamily="18" charset="0"/>
              </a:rPr>
              <a:t>лісу”</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“Микита</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Кожум</a:t>
            </a:r>
            <a:r>
              <a:rPr lang="en-US" sz="2400" dirty="0" smtClean="0">
                <a:latin typeface="Times New Roman" pitchFamily="18" charset="0"/>
                <a:cs typeface="Times New Roman" pitchFamily="18" charset="0"/>
              </a:rPr>
              <a:t>’</a:t>
            </a:r>
            <a:r>
              <a:rPr lang="uk-UA" sz="2400" dirty="0" err="1" smtClean="0">
                <a:latin typeface="Times New Roman" pitchFamily="18" charset="0"/>
                <a:cs typeface="Times New Roman" pitchFamily="18" charset="0"/>
              </a:rPr>
              <a:t>яка”</a:t>
            </a:r>
            <a:r>
              <a:rPr lang="uk-UA" sz="2400" dirty="0" smtClean="0">
                <a:latin typeface="Times New Roman" pitchFamily="18" charset="0"/>
                <a:cs typeface="Times New Roman" pitchFamily="18" charset="0"/>
              </a:rPr>
              <a:t> . </a:t>
            </a:r>
          </a:p>
          <a:p>
            <a:pPr algn="ctr"/>
            <a:r>
              <a:rPr lang="uk-UA" sz="2800" dirty="0" smtClean="0">
                <a:latin typeface="Times New Roman" pitchFamily="18" charset="0"/>
                <a:cs typeface="Times New Roman" pitchFamily="18" charset="0"/>
              </a:rPr>
              <a:t>У 1962 році Володимира </a:t>
            </a:r>
            <a:r>
              <a:rPr lang="uk-UA" sz="2800" dirty="0" err="1" smtClean="0">
                <a:latin typeface="Times New Roman" pitchFamily="18" charset="0"/>
                <a:cs typeface="Times New Roman" pitchFamily="18" charset="0"/>
              </a:rPr>
              <a:t>Малика</a:t>
            </a:r>
            <a:r>
              <a:rPr lang="uk-UA" sz="2800" dirty="0" smtClean="0">
                <a:latin typeface="Times New Roman" pitchFamily="18" charset="0"/>
                <a:cs typeface="Times New Roman" pitchFamily="18" charset="0"/>
              </a:rPr>
              <a:t> прийняли до спілки письменників України</a:t>
            </a:r>
            <a:endParaRPr lang="ru-RU"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авлоградская центральная городская библиотека им. А. П. Светличной:  BookЛарь: Рамка и полоски с украинской символикой"/>
          <p:cNvPicPr>
            <a:picLocks noChangeAspect="1" noChangeArrowheads="1"/>
          </p:cNvPicPr>
          <p:nvPr/>
        </p:nvPicPr>
        <p:blipFill>
          <a:blip r:embed="rId2"/>
          <a:srcRect/>
          <a:stretch>
            <a:fillRect/>
          </a:stretch>
        </p:blipFill>
        <p:spPr bwMode="auto">
          <a:xfrm>
            <a:off x="0" y="5438775"/>
            <a:ext cx="9144000" cy="2838450"/>
          </a:xfrm>
          <a:prstGeom prst="rect">
            <a:avLst/>
          </a:prstGeom>
          <a:noFill/>
        </p:spPr>
      </p:pic>
      <p:pic>
        <p:nvPicPr>
          <p:cNvPr id="1028" name="Picture 4" descr="Малик Володимир - Таємний посол. Книга 2. Чорний вершник. Шовковий шнурок |  Книжкова Хата - магазин цікавих книг! м. Коломия, вул. Чорновола, 51"/>
          <p:cNvPicPr>
            <a:picLocks noChangeAspect="1" noChangeArrowheads="1"/>
          </p:cNvPicPr>
          <p:nvPr/>
        </p:nvPicPr>
        <p:blipFill>
          <a:blip r:embed="rId3"/>
          <a:srcRect/>
          <a:stretch>
            <a:fillRect/>
          </a:stretch>
        </p:blipFill>
        <p:spPr bwMode="auto">
          <a:xfrm>
            <a:off x="0" y="0"/>
            <a:ext cx="1714500" cy="2676525"/>
          </a:xfrm>
          <a:prstGeom prst="rect">
            <a:avLst/>
          </a:prstGeom>
          <a:noFill/>
        </p:spPr>
      </p:pic>
      <p:pic>
        <p:nvPicPr>
          <p:cNvPr id="5" name="Рисунок 4" descr="https://dl.svteam.net/books_member/images/b_287018.png"/>
          <p:cNvPicPr/>
          <p:nvPr/>
        </p:nvPicPr>
        <p:blipFill>
          <a:blip r:embed="rId4"/>
          <a:srcRect/>
          <a:stretch>
            <a:fillRect/>
          </a:stretch>
        </p:blipFill>
        <p:spPr bwMode="auto">
          <a:xfrm>
            <a:off x="285720" y="2928934"/>
            <a:ext cx="1838325" cy="2066925"/>
          </a:xfrm>
          <a:prstGeom prst="rect">
            <a:avLst/>
          </a:prstGeom>
          <a:noFill/>
          <a:ln w="9525">
            <a:noFill/>
            <a:miter lim="800000"/>
            <a:headEnd/>
            <a:tailEnd/>
          </a:ln>
        </p:spPr>
      </p:pic>
      <p:sp>
        <p:nvSpPr>
          <p:cNvPr id="1032" name="AutoShape 8" descr="Князь К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Князь К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6" name="Picture 12" descr="Купити книгу Князь Кий (Володимир Малик) - 978-966-03-4857-8 |  Інтернет-магазин Yakaboo.ua"/>
          <p:cNvPicPr>
            <a:picLocks noChangeAspect="1" noChangeArrowheads="1"/>
          </p:cNvPicPr>
          <p:nvPr/>
        </p:nvPicPr>
        <p:blipFill>
          <a:blip r:embed="rId5"/>
          <a:srcRect/>
          <a:stretch>
            <a:fillRect/>
          </a:stretch>
        </p:blipFill>
        <p:spPr bwMode="auto">
          <a:xfrm>
            <a:off x="2071670" y="3071810"/>
            <a:ext cx="1790700" cy="2552700"/>
          </a:xfrm>
          <a:prstGeom prst="rect">
            <a:avLst/>
          </a:prstGeom>
          <a:noFill/>
        </p:spPr>
      </p:pic>
      <p:sp>
        <p:nvSpPr>
          <p:cNvPr id="11" name="TextBox 10"/>
          <p:cNvSpPr txBox="1"/>
          <p:nvPr/>
        </p:nvSpPr>
        <p:spPr>
          <a:xfrm>
            <a:off x="3857620" y="428604"/>
            <a:ext cx="5072098" cy="4647426"/>
          </a:xfrm>
          <a:prstGeom prst="rect">
            <a:avLst/>
          </a:prstGeom>
          <a:noFill/>
        </p:spPr>
        <p:txBody>
          <a:bodyPr wrap="square" rtlCol="0">
            <a:spAutoFit/>
          </a:bodyPr>
          <a:lstStyle/>
          <a:p>
            <a:pPr algn="ctr"/>
            <a:r>
              <a:rPr lang="uk-UA" sz="2800" dirty="0" smtClean="0">
                <a:latin typeface="Times New Roman" pitchFamily="18" charset="0"/>
                <a:cs typeface="Times New Roman" pitchFamily="18" charset="0"/>
              </a:rPr>
              <a:t>   Здобув читацьке визнання та літературну славу завдяки своїм історичним романам </a:t>
            </a:r>
            <a:r>
              <a:rPr lang="uk-UA" sz="2800" dirty="0" err="1" smtClean="0">
                <a:latin typeface="Times New Roman" pitchFamily="18" charset="0"/>
                <a:cs typeface="Times New Roman" pitchFamily="18" charset="0"/>
              </a:rPr>
              <a:t>“Таємний</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посол”</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“Горить</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свіча”</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“Князь</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Ігор”</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“Чумацький</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шлях”</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“Князь</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Кий”</a:t>
            </a:r>
            <a:r>
              <a:rPr lang="uk-UA" sz="2800" dirty="0" smtClean="0">
                <a:latin typeface="Times New Roman" pitchFamily="18" charset="0"/>
                <a:cs typeface="Times New Roman" pitchFamily="18" charset="0"/>
              </a:rPr>
              <a:t>. </a:t>
            </a:r>
          </a:p>
          <a:p>
            <a:pPr algn="ctr"/>
            <a:r>
              <a:rPr lang="uk-UA" sz="3200" dirty="0" smtClean="0">
                <a:latin typeface="Times New Roman" pitchFamily="18" charset="0"/>
                <a:cs typeface="Times New Roman" pitchFamily="18" charset="0"/>
              </a:rPr>
              <a:t>В цих творах вся трагічна і героїчна історія України, боротьба народу за свою свободу.</a:t>
            </a:r>
            <a:endParaRPr lang="ru-RU" sz="3200" dirty="0">
              <a:latin typeface="Times New Roman" pitchFamily="18" charset="0"/>
              <a:cs typeface="Times New Roman" pitchFamily="18" charset="0"/>
            </a:endParaRPr>
          </a:p>
        </p:txBody>
      </p:sp>
      <p:pic>
        <p:nvPicPr>
          <p:cNvPr id="10" name="Picture 14" descr="Володимир Малик. Чумацький шлях (2013) [epub, fb2] — Друкована література"/>
          <p:cNvPicPr>
            <a:picLocks noChangeAspect="1" noChangeArrowheads="1"/>
          </p:cNvPicPr>
          <p:nvPr/>
        </p:nvPicPr>
        <p:blipFill>
          <a:blip r:embed="rId6"/>
          <a:srcRect/>
          <a:stretch>
            <a:fillRect/>
          </a:stretch>
        </p:blipFill>
        <p:spPr bwMode="auto">
          <a:xfrm>
            <a:off x="1643042" y="714356"/>
            <a:ext cx="1724025" cy="26574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Павлоградская центральная городская библиотека им. А. П. Светличной:  BookЛарь: Рамка и полоски с украинской символикой"/>
          <p:cNvPicPr>
            <a:picLocks noChangeAspect="1" noChangeArrowheads="1"/>
          </p:cNvPicPr>
          <p:nvPr/>
        </p:nvPicPr>
        <p:blipFill>
          <a:blip r:embed="rId2"/>
          <a:srcRect/>
          <a:stretch>
            <a:fillRect/>
          </a:stretch>
        </p:blipFill>
        <p:spPr bwMode="auto">
          <a:xfrm>
            <a:off x="0" y="5438775"/>
            <a:ext cx="9144000" cy="2838450"/>
          </a:xfrm>
          <a:prstGeom prst="rect">
            <a:avLst/>
          </a:prstGeom>
          <a:noFill/>
        </p:spPr>
      </p:pic>
      <p:sp>
        <p:nvSpPr>
          <p:cNvPr id="1026" name="AutoShape 2" descr="Чорний екватор - Володимир Малик - Тека авторів - Чт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Чорний екватор - Володимир Малик - Тека авторів - Чтиво"/>
          <p:cNvPicPr>
            <a:picLocks noChangeAspect="1" noChangeArrowheads="1"/>
          </p:cNvPicPr>
          <p:nvPr/>
        </p:nvPicPr>
        <p:blipFill>
          <a:blip r:embed="rId3"/>
          <a:srcRect/>
          <a:stretch>
            <a:fillRect/>
          </a:stretch>
        </p:blipFill>
        <p:spPr bwMode="auto">
          <a:xfrm>
            <a:off x="285720" y="2714620"/>
            <a:ext cx="1743075" cy="2357434"/>
          </a:xfrm>
          <a:prstGeom prst="rect">
            <a:avLst/>
          </a:prstGeom>
          <a:noFill/>
        </p:spPr>
      </p:pic>
      <p:pic>
        <p:nvPicPr>
          <p:cNvPr id="1030" name="Picture 6" descr="Купити книгу Двоє над прірвою видавництво Клуб Сімейного Дозвілля в  інтернет магазині Bookopt"/>
          <p:cNvPicPr>
            <a:picLocks noChangeAspect="1" noChangeArrowheads="1"/>
          </p:cNvPicPr>
          <p:nvPr/>
        </p:nvPicPr>
        <p:blipFill>
          <a:blip r:embed="rId4" cstate="print"/>
          <a:srcRect/>
          <a:stretch>
            <a:fillRect/>
          </a:stretch>
        </p:blipFill>
        <p:spPr bwMode="auto">
          <a:xfrm>
            <a:off x="2143108" y="2000240"/>
            <a:ext cx="1676692" cy="2236559"/>
          </a:xfrm>
          <a:prstGeom prst="rect">
            <a:avLst/>
          </a:prstGeom>
          <a:noFill/>
        </p:spPr>
      </p:pic>
      <p:pic>
        <p:nvPicPr>
          <p:cNvPr id="1032" name="Picture 8" descr="Слід веде до моря - Малик Владимир, скачать книгу бесплатно в fb2, epub, doc"/>
          <p:cNvPicPr>
            <a:picLocks noChangeAspect="1" noChangeArrowheads="1"/>
          </p:cNvPicPr>
          <p:nvPr/>
        </p:nvPicPr>
        <p:blipFill>
          <a:blip r:embed="rId5"/>
          <a:srcRect/>
          <a:stretch>
            <a:fillRect/>
          </a:stretch>
        </p:blipFill>
        <p:spPr bwMode="auto">
          <a:xfrm>
            <a:off x="428596" y="357166"/>
            <a:ext cx="1619250" cy="2328859"/>
          </a:xfrm>
          <a:prstGeom prst="rect">
            <a:avLst/>
          </a:prstGeom>
          <a:noFill/>
        </p:spPr>
      </p:pic>
      <p:sp>
        <p:nvSpPr>
          <p:cNvPr id="8" name="TextBox 7"/>
          <p:cNvSpPr txBox="1"/>
          <p:nvPr/>
        </p:nvSpPr>
        <p:spPr>
          <a:xfrm>
            <a:off x="4000496" y="857232"/>
            <a:ext cx="4857784" cy="3970318"/>
          </a:xfrm>
          <a:prstGeom prst="rect">
            <a:avLst/>
          </a:prstGeom>
          <a:noFill/>
        </p:spPr>
        <p:txBody>
          <a:bodyPr wrap="square" rtlCol="0">
            <a:spAutoFit/>
          </a:bodyPr>
          <a:lstStyle/>
          <a:p>
            <a:r>
              <a:rPr lang="uk-UA" sz="3600" dirty="0" smtClean="0">
                <a:latin typeface="Times New Roman" pitchFamily="18" charset="0"/>
                <a:cs typeface="Times New Roman" pitchFamily="18" charset="0"/>
              </a:rPr>
              <a:t>     </a:t>
            </a:r>
            <a:r>
              <a:rPr lang="uk-UA" sz="3600" dirty="0" smtClean="0">
                <a:latin typeface="Constantia" pitchFamily="18" charset="0"/>
                <a:cs typeface="Times New Roman" pitchFamily="18" charset="0"/>
              </a:rPr>
              <a:t>Юні читачі полюбили  його пригодницькі повісті </a:t>
            </a:r>
            <a:r>
              <a:rPr lang="uk-UA" sz="3600" dirty="0" err="1" smtClean="0">
                <a:latin typeface="Constantia" pitchFamily="18" charset="0"/>
                <a:cs typeface="Times New Roman" pitchFamily="18" charset="0"/>
              </a:rPr>
              <a:t>“Чорний</a:t>
            </a:r>
            <a:r>
              <a:rPr lang="uk-UA" sz="3600" dirty="0" smtClean="0">
                <a:latin typeface="Constantia" pitchFamily="18" charset="0"/>
                <a:cs typeface="Times New Roman" pitchFamily="18" charset="0"/>
              </a:rPr>
              <a:t> </a:t>
            </a:r>
            <a:r>
              <a:rPr lang="uk-UA" sz="3600" dirty="0" err="1" smtClean="0">
                <a:latin typeface="Constantia" pitchFamily="18" charset="0"/>
                <a:cs typeface="Times New Roman" pitchFamily="18" charset="0"/>
              </a:rPr>
              <a:t>екватор”</a:t>
            </a:r>
            <a:r>
              <a:rPr lang="uk-UA" sz="3600" dirty="0" smtClean="0">
                <a:latin typeface="Constantia" pitchFamily="18" charset="0"/>
                <a:cs typeface="Times New Roman" pitchFamily="18" charset="0"/>
              </a:rPr>
              <a:t>, </a:t>
            </a:r>
            <a:r>
              <a:rPr lang="uk-UA" sz="3600" dirty="0" err="1" smtClean="0">
                <a:latin typeface="Constantia" pitchFamily="18" charset="0"/>
                <a:cs typeface="Times New Roman" pitchFamily="18" charset="0"/>
              </a:rPr>
              <a:t>“Новачок”</a:t>
            </a:r>
            <a:r>
              <a:rPr lang="uk-UA" sz="3600" dirty="0" smtClean="0">
                <a:latin typeface="Constantia" pitchFamily="18" charset="0"/>
                <a:cs typeface="Times New Roman" pitchFamily="18" charset="0"/>
              </a:rPr>
              <a:t>,  </a:t>
            </a:r>
            <a:r>
              <a:rPr lang="uk-UA" sz="3600" dirty="0" err="1" smtClean="0">
                <a:latin typeface="Constantia" pitchFamily="18" charset="0"/>
                <a:cs typeface="Times New Roman" pitchFamily="18" charset="0"/>
              </a:rPr>
              <a:t>“Слід</a:t>
            </a:r>
            <a:r>
              <a:rPr lang="uk-UA" sz="3600" dirty="0" smtClean="0">
                <a:latin typeface="Constantia" pitchFamily="18" charset="0"/>
                <a:cs typeface="Times New Roman" pitchFamily="18" charset="0"/>
              </a:rPr>
              <a:t> веде до </a:t>
            </a:r>
            <a:r>
              <a:rPr lang="uk-UA" sz="3600" dirty="0" err="1" smtClean="0">
                <a:latin typeface="Constantia" pitchFamily="18" charset="0"/>
                <a:cs typeface="Times New Roman" pitchFamily="18" charset="0"/>
              </a:rPr>
              <a:t>моря”</a:t>
            </a:r>
            <a:r>
              <a:rPr lang="uk-UA" sz="3600" dirty="0" smtClean="0">
                <a:latin typeface="Constantia" pitchFamily="18" charset="0"/>
                <a:cs typeface="Times New Roman" pitchFamily="18" charset="0"/>
              </a:rPr>
              <a:t>,  </a:t>
            </a:r>
            <a:r>
              <a:rPr lang="uk-UA" sz="3600" dirty="0" err="1" smtClean="0">
                <a:latin typeface="Constantia" pitchFamily="18" charset="0"/>
                <a:cs typeface="Times New Roman" pitchFamily="18" charset="0"/>
              </a:rPr>
              <a:t>“Двоє</a:t>
            </a:r>
            <a:r>
              <a:rPr lang="uk-UA" sz="3600" dirty="0" smtClean="0">
                <a:latin typeface="Constantia" pitchFamily="18" charset="0"/>
                <a:cs typeface="Times New Roman" pitchFamily="18" charset="0"/>
              </a:rPr>
              <a:t> над </a:t>
            </a:r>
            <a:r>
              <a:rPr lang="uk-UA" sz="3600" dirty="0" err="1" smtClean="0">
                <a:latin typeface="Constantia" pitchFamily="18" charset="0"/>
                <a:cs typeface="Times New Roman" pitchFamily="18" charset="0"/>
              </a:rPr>
              <a:t>прірвою”</a:t>
            </a:r>
            <a:r>
              <a:rPr lang="uk-UA" sz="3600" dirty="0" smtClean="0">
                <a:latin typeface="Constantia" pitchFamily="18" charset="0"/>
                <a:cs typeface="Times New Roman" pitchFamily="18" charset="0"/>
              </a:rPr>
              <a:t>.</a:t>
            </a:r>
            <a:endParaRPr lang="ru-RU" sz="3600" dirty="0">
              <a:latin typeface="Constantia" pitchFamily="18" charset="0"/>
              <a:cs typeface="Times New Roman" pitchFamily="18" charset="0"/>
            </a:endParaRPr>
          </a:p>
        </p:txBody>
      </p:sp>
      <p:sp>
        <p:nvSpPr>
          <p:cNvPr id="1034" name="AutoShape 10" descr="data:image/jpeg;base64,/9j/4AAQSkZJRgABAQAAAQABAAD/2wCEAAkGBwgHBgkIBwgKCgkLDRYPDQwMDRsUFRAWIB0iIiAdHx8kKDQsJCYxJx8fLT0tMTU3Ojo6Iys/RD84QzQ5OjcBCgoKDQwNGg8PGjclHyU3Nzc3Nzc3Nzc3Nzc3Nzc3Nzc3Nzc3Nzc3Nzc3Nzc3Nzc3Nzc3Nzc3Nzc3Nzc3Nzc3N//AABEIAL0AfAMBIgACEQEDEQH/xAAcAAACAgMBAQAAAAAAAAAAAAAEBQMGAQIHAAj/xAA9EAACAQMDAQUHAwIDBwUAAAABAgMABBEFEiExBhNBUWEUIjJxgZGhQrHBI1JictEHFSQz4fDxF0NjgqL/xAAZAQADAQEBAAAAAAAAAAAAAAABAgMEAAX/xAAqEQACAgICAQMCBgMAAAAAAAAAAQIRAyESMQQTQVFh8BQiMnHB0SNCgf/aAAwDAQACEQMRAD8AqltpMsryHBUsBtUOB/rRqaDBaQvcXtwu1AGYDk/IfPpS9e1U6o3cW8SdMEsTQl/rF3qEaw3BXuw24BVxzipqVDNGbeJJmlAUmXcdoU8Dnn8VOlsigmdlCggld+Cw9ODQEjFbuV4ugPh0PNETyFoUkIX+048D5GqY5Lpk5xfsFpCuD3jMAV4HiAc45rZYUjhlRmXcHBBC8nz58qGfcFLB+qhhnjI8KHWWQ8DdjpgmqckRphzxvHIF2ruZQQA27g9PHx8q3d9ryNANiMCFBwxwfP79aCU8k5ORWDvLBQDknAFdaDTCQzxOjR5Lp144K1BLcSnhsbFJI93GMmvG5uwrku5LAKxPJwMcZ6+AFS2yyPlZbaSRmGEA4wT06/OlckNTIluEXO1PDGSo8Rg8HPrRlusLbrqUGRVwqoqYywHiB4fvTHT+xd/qcJlhBt852GZcKfQnr+DU9t2M1a0vbdL2W1it+93vKs2VUDqfD6fSpzyKux4xbZXri+dkJcMC2fcLYH2oOKVo1J7wgnjg8iurXfYu21BpbuKSMQufE5Ix5c1znWtKl066lV1LIpwr4GMeH1rNGaei8sbS0ARzTEndKcY6lqjM5zx+wqGUksqgZJ4wOtGrp7KB37d2/wDaTyKeTjF7Ox45z/SjbsrDZ3Ou2kOoLut3cB1zjPBwPviujamuhvbzf7t7JabJPbSqHBRFZoucnC4Pl1865dbWV7BL3yx7TEwfcXXII9M1YNT1KeO9F4qiBbqCNmWI8EMo/kUVPiuhasY6OuhnW9Tg1XSDIrTZt9pYLCMnI8/EfarNrJ0XR7RToVlapPcRe7JtDMBk7ic8+WB865euoywXvexuWB5O7802fWDtBZUJYYHOKb1V1QGje8s5Lq5kle4Yl2yA3IA8B9K0XTFCkNMScnkcZra21C1kQvNJHGxAPx/gVKLm2lysdwrHb9qZSjWyeyAafGpIDtj1PWpVsbfu8n3uas2k9jNY1RBJFGsEDYxJNhQc+QPP4qw/+lshG6TWlXxZVtSQPrv/AIpkzqOdGzg2gKBxxxnNXfsX2figc3dyHKuuEXaT4ePlxxTrS/8AZ/p1jP3l9fSXhTlUCd2o8j1OatIgtxB3EMapCB8K8Ukt6HimtiZtKhkdWSW4iCjICkAAfLH4qu9o7dmu7LT0vjtlcqcptO3BJyfpT/UNJtjLstr25tZSCRtlJB8+DVK7S6BqkFs8gvFvcH3d2VkX65rJNUaP2GemTS6RfTaZdXjT2gjDxO5+HnBFLdc9j1KQ21phkIPeEeFUm0uC14i3k0mxgcHPRh4GmD9ooLKMw2SZc/rPQf61OSly0UUo1sUXdtHpupMvDd38Gf3oea+eWQu5ck+RxUlyZNRVy8oM27dgjBbzpWzNnoRWiKUuyazziuMeixWVxZtvLZ3sMMrNwaZR3umxRQwm0EpVAjM3vDjgH04/aqdZLvkmEkmwJA8igj4mA4UfOmnstul9DHJcP3TW5lMqFcFtm4AfX3cHnPhXcGTshv3tX10lY1S1Ei5VBgbRjIx96Lnk0h/aiiGNlcezrk4C8cfvUCWFtLa2s8t4qyzTqjgkDYpYgk854A3c8c15bWz9qUw3rGL2pIw7jBCEZZ8HHQ8UyiwPoY2mhW+o3Xc2SM6FQQ3eYVfPJq79m9B0rQJQ7CGTUWPuTyDeieiA+Pqa52JYtN1V7ayuHltRKq96PFcjkeGaaT6grWuo91flzauq246GceLjPhnnHXFUSJbL7H2quYdRl7xQkJ4kkmJAVM8nPhnwwOtWbT+1lrOoUsAuMxsT/wAxfAiuMyy21xfpaHUW9kEOZZZAeJD0C+fJHyG7msaXcRM8CXF+8O6BTI2S21u8ClQPAbOfpmuXJD5GpJUtnXZdctu6M4kUbnzt4wMZ/wBKXQdq074yO692wwoHp0rl97fAaNbSxXcj3EhBkgx8AIfP7D7+tRyTxpoltOkshvTIyPCedq84PTPh+anOLk7DCTiqOkXmvafdz95dOwEPvDnx+Yql9qe2V5cq8NmypAxKghfeA+9J7Y2ps7NZJ7hZ5bjE+BlY4s4Lf5vHx4zU9tp+l3V5NHe3ssMCiIqUwxJON4zt5xzg48KVYvdjvJYrtNTaOFlUZZsbg3wn6UPFzIze6CaKtLCze0sHuLiRJpJD7VGqf8pcHaRxyeDn5r61u1hYKL7ZcSkxqvsu6PmQ4BbPkOoHPWjw+BWwSWZFTCMQTwSetRyXWGwEBAqfUrOGIWpsjJKWhUzE87ZPFRwOPv8AOgzbyk52N9q7gAan46kVep9K0PxCpUHvDmqoDRvBbtPvCMo2qX97PhWtxBJA6h8HeoZSpzkGibCWOKSUu4UNEwHGeaJN1be82f6jRoC/ONwPPy4pHOSfRrjhxTxpuVMTt8P15xWVBx0NNori2juHlWXbG7MSuw+7wcfvWqzQS2wgX4miRMEdGySTn+ab1H8E148a/UKzGxboc/KttpAzg8elOVuoVa1cy5WJpFkIB/UPd/atGvYPaUYtmM2wikXB6E8j7UPUfwH8NBLcxVsbxDdPKs7X8A3HXim7X1uXkct1tkTofiH8VKLmNvaLkSERe1I/wnJGKX1H8DLxcb6mIic+Oa1HNSykNI7KMAsSB5VHV09GJqpaPfKscitqwOtAY8euazisNny4rAHrRAYYe+PnUiY3c1qw99fnUqDkUi7Hkxt2dsodQuJra4iXcI96OSeG3KMdenvGtH06N9Zt7dVKwyspx5D9X4BNe0hmiluWUkMbZ8EHxBBH7U11G4iMM98q4d4GMWPAyDB+2WFQm3HImj0PGhHL48otbW/7F3aSyt7GQpbxKvvsM5PSvdnrCK4t7ue5i3ogVFP9pJyT9hj60R2rYO6uP1SE/cVvo8vssVlbgqI7kSPMNw53e6vHptB+proN+l9R8sILzI2tJIrU6NFI0bDlDg02k7j/AHZZ3C2sKySTvG+AcHbggjy+IfatNat2F77sbFpQDjHOfGvShl0m0RgVZLqUkHjwjqsZKcEzFkxywZZxrSCe01rb2UxjtoVRS7LwOcA8VNFBA3Z9bkwRiY950HHu4A4r3aw75wfORzU2mqbnQo7dSFZnkQE+GdvNZ7/xJv5PR4J+Y41/r/Bpa6fENBjuZ7aPvX3srY/SBxn6gn7Ut7PxxXOoGKeKN0aN2wV6EKSKeLdLdafdiMYijlaOIeSBAo/AzSPs22zVUJ8Y5B/+DTpu5kpwilhr72H2kNkmpXkl1Cht7eNDtC9NzKpPr1NJ9Sa2e6LWoGzHOBgE07j7ue8vrOSMbJI1YspwW244PpyT9KQXcXs9xJEvIU12JptX3R3mQcYzcarlX7EDHitQeK3IyOhrCDIrSeUbHHeJ86mQc9KiK4df81EKMH5ihFHTYTZyRp3pdWO5Ci4IGPAmsNcb7VbZiwVXznxAPh+a307uW1K0W5Cm3MyCTf025AP4zT6bSIrb/fj3FvbmNI2e22zByMyKoZcE8YPj5ijwTdseOacY0hDf3sV4kasjjaR5HwxUVxJHK0TosiBFC8HJAHT60z1jS7O1t5HhM7d4YDa7mB3B03Nnjw6cY6ivaloKWUV9Mjl44nh7pj+pZF3Z6eHuiujhhHoOTycmRty+6BptVUzJKYSJI85yeu4EGhr67F2yBkdY1JJOckkgdPoKcwaLbbooLlJ2uDfQ2rMsihTuyWAGM8Yxk+OeKxbaPbe0RiVZDDLHdTIocAiOPO05x4lTzSrBCLtD5PLz5E1J9/wK9Svlu1AMTIy8g5z/ABXrXURBZmDu2OSSW3DgkDpx6U2HZ2CCxuZ5e9ue4aKQtbHgxNGXPUccY5+fFQXelWjact7bRzRotk1w4eTOGMzRoM4HgM0HhjXH2D+Ky+p6l76AbO7e1smj9mlZJAXDE4GPhyOOnh86Es7hbW4Eyxs20HaN2OoxzxzT/tDbSWmmPDFLP7DFPFHFC7Zw7RmSQ/cj71Vcmu9OO/qK/IyNRXx0MBqIW+W6WLBwQyls5GMeXzqC7mS7uTIqsmeozmh8jHQZrC54880nCK2h5eTknFxk9N3/ANJn7sKNqkeeWzmolXjijVWJFDndk+g4oOYFpCU6GuUtk3GjZs7l+fFTgjjIIPz61C/Jj69anAAJBBwD0NVRFs9nHoaOsNQNtbXlqkAc3cYiY5IKjcGyB55UUAB0zkHwraKae2uI7iB2jmQ7kkU8qfOnBYyvNTntptPhlhR5LOLaFlXkMSSCR5qCv1WsDtFdezLbyRQyxCCKEBlPAjbIOcjn1pTJJ3js7ksWbJduSxPjXowzMEUEuTgKoySaYTkx2e0k63Hf+zwSSe2e1rlTgPjoBnpzUv8Av5oLKzXbaz/0ZY5Y+7IG19w2seOfeOADwMUhmXYSpkUuoIZAc7fQ+Ga1Qe6uBnIoB5MsEUur2KxTskLoYjeAM24NGVEIBAPTnAHWs+26jLHe6c1pbsILJopRg4REbcW4I5BpraapokVrarPOsjdxZxyAg+6Efeyn0B5PngYoS1vdLtNQkdr0zLeyzi5kWNsRxsrhQAcE5LZPHgK4awWe51LW9Nv5HgtBEsouGdn2Fdi7SEGeeo8DyfstutDls7NryeSNoHiR4GjfO8sSAOngFYn5CnEWoaXForac10GYWr7bj2chgzyKxjHpwTk+dB61d6dcaPb2VpPKz2MrJGWQ4mRgpZj5HduwPKlYUV8MRkfpoq3ijWFri4yqDgM3A/6n5U20LTLO3sW1vWlLWiEiCEDPfMOpP+EHH1rOnCTtBrMUt1HtiU5WJB7kaj+az5JbodLQrWFbq6MduLpVIB5j2+Hqc/itzAkXuZLEdSTVn1s2+mm4KM26ebJ4HugDgCqqZS5LAMfktKmCTYOFOVIGTv8A4qUlieVAwAMEfmt0jB2cfqFZnR1O7OSep860pkmM9Q04WnZzTb4xgyXckjE/4RwPpxmkfGemK6Bq6Jf/AOzHTbmHn2PCvtPwfpOfTNU7SrazuZG9uulgROQucGQ+WfD510skYq2Nxb0hezbhgnJPUnFPzpSWPZN9Td9s9022IhsFI+mR6nnnwFM7bSdDjgBvJA7MeGRT08OflTK8sdO1PQoVSYRwQSlMbtu1RlQOQanHyYSTr2D6TRzt4u4xGUClV4THAB6fvTWXQLyHsza66zo1tOxi2Acr1GT6HB/FN4OztvqmIWvzHNbARH+n3m9f0E46cGrydFFx2Fk0GJxJcW8H9N16O6nIP1NHFmjkRzg0cYJIABA4rwfBJ8etTS2d3ESs9tLER17yMr+4qOO2klfZFh3PwqoJJ+VO5ICTImOaktgkkixsD73AA8zUs1rPZu0V3E0RZeO8XaR6jNZ0uPGp2e4gjvk4HnnNK2MkWjtq0It7O3gOLaBFjjjU+n/SgNC1NrO3mhS3DPIcljJjI8ulG9q41uND0/ULUbhv2uPmOv4qoSLIf0kE+GajxH7Heo6u7DbNbbSDkBxmh31Byck7f8IO3H0FLFMxYLM7FFPAJPFasA7FmU5J86PCjhrAQHjJ/vxRF4iuqgL1/HrS9WLPEoHO8ftTW3iEuN/EYUDr4/8AeKomRaGHZHW49Nkls79A1lcjBRhlRxjkGtO0XZS1t51m0vUYvZ5n2qkze+vj1A5A+lA3EUSoWAVsKR7wyOn8VrbQm4fTUDOe6bGwk4GfeP36fSkk6RfGuXZYF7DSz2UjQarPvTJjV+FYD/vrQHZG4jSa/wBB1eURpdho47lOV7xQOjdCRxVu7Sak9rorW1iALmRCCw/9tfP51xOe9uoLUaZcNmCCRjESMHJOc5+n4pkoxWkdJDyWS/0q7uLYzPFPbPtfunIBHn61a+yXbWeyuFkv5JZ7U4R5CnK5PGfyfpUOi2xudI0171BLd4eQytyxBPug+eFxQ09zDp10LdW7hmJYSKTlDzjg8YPPFYW4Y8milNo6ZqjxXtidS069TuMAupGRjzB8DSHsrcQXGNkaqCNyPjBYdf5BpRZwW7WYuDE1v7VERLHE5VGJxk7elNezNleXV6srAxwqo2jGB64q73O0hlHitlsvrC1vYAl5DHKgGcSKDgVzbS9b0a5Gtl+4ggs/eghKJuZwCA2cZ4I8POuj6g4a3ktgTuZMMcemK4pr/ZWA380sTyxGR+gTeMn0/PWtL0iT2E9jNXtNSt7jRNTU9yXEsGCRg5+GrJJ2O0K8ybLVZYH/ALCwb8Hn81XLPs/7HbKkF2FdhySnj6+IoDUXurSTurpQwB92RDXm5MmRT0V9LQbq3ZuXTb0IZluFYEL7pUtyBx65I6etJZbW5t3Mc8M0bjqrIQf2pxpnaC6hjaIXbMONiuAw/NWfTO3BjtQl/wB20ykjIGOPCjDymm7QjgUZ5wske0Ddn+DU8Tuturbt3OOfU0HKy4j56OP2qa3dtiQwguWb4QMk/wDZreQosFvAkt3bwyDezsNw6e6OT+KNhvo7LWpWjgFxIiblVcASyE9MngAefpUkOnHTrVVugRcyrmZh+gf2j+ard06m+kWJiXf3ctwqjyBqTf5jTCNQY67SX99dIHuIhYEnCwmZZD6k7eAD96qE8sdrYTS3m6aeV8RBxwo86LbS7p2DwXPfheGBOcVpNEhRo5lB4xg+FVvdk38A1t2gu7p4oJGIkUju5IgQRTD2MteLPM7TFmGAf7s+tKbK2tCN5U7lzgBq6d2F7PCeNNVulxBHxAp/UR+r5eVZ5QjKVFF9RwLKGG3ywG8Y/wDrgcYqe/1a/sZLWx0jTGvi0e+fa4UqPADPFR6jphdiylhuPOTRd5aSmwRbOUxyrg5H81pxKrBk6RFdXM4SMTWotppD/wAsyhyF9cftmqVPd2umX0l3etMyvIcDJ2jH/imty1xaLIbmRnnYYyf4pVf2kepaXNbSYztyCfA0spXISnQgu+1lsbl2tUCI3vbGyefKlza/Fev3c9qYwxwCnvDPyPNCWejxGUCd8jPODjNPm0+yttvcW6AgZ3HkismTjZeLfEQXkb20zFAQOooaa4ErBnJzjFNdSYSnB8B1pFMuJCDQQjG0nWLPPvj9qO0u7SxuxK8auArBC2cKxGATjn/zS9yfcB4O4ftW4z5da2kUXvSLgapodzaXV/bvPksjM2zB/wAIPQf61XLt1tHWC4aMxJwRbned3+bxoLT4O8neNby2tVxk98mQ3yOMisavZTPcNIrwbQoVVgY7QB5dPWlnkx3T7Htro1j1aC1crarMOcAHrj1FQ3t9Hct/S3Buc8ULEs1o8ndhVyOfE0PISJtyOUmPOHPxfKinF9Mm2xx2N0g6rrMcUjSLaJl7l16hfIep6V3m1utPuIvZNOkRDbIAYB1RfDivnfT9TuNPebuXkiWUASqpwSAT9upq9/7Or+wtri57m5jiebAIlcs7H1JP4FUglQzlRcL+/BuJISkq7PikPwigbjXrewtj/wAVvLnIHlSvtpbuweVr51EmAIY1yT658qqCXVlbSco7sPFwf5qUrT0HmmixSajLdzNJKGCk8Ejk0HcX4i5wehFIrjVpWctEMgD5CgxqjTNiQ5NTafuDkYjuCs5J8/CmC6gCVDHjGKRvJtY46+VYEh3Dk1NwsonoNupAXbPToKXTHMhqedj3SZPJY4oJ2JamUUhbH9j3ftlr7Uf6ZlG/Pl41e7c9jfaFV1shEMZd9xLcjPTxxmudy8934Yb+K2iJP0qrj+awrJUXGjo2/sb3WJBpbPt6iOU84f0/yfmqZ2oOnHV5Do/di12JgQ5Vd20bsZ9c0vlUAnPNRE5PNO6l2T6Rj3h0ckeRANMtL1u705WjSC1lRzk95ECfvS2thQeKDXQvIdya1pVwCmoaDbEt1aL3D+KSXy2LXAk0+L/h8jEcg95PQHiobwlEVh1zj71Ehyp9aWOPg9M5vQ1nvJJe7S3YRIowRnlvzQrwbycruz/8h/ml7DMe/oc+FZjd1wQ7fU0Jcr7CkqDGaZV2LbF8+oNDvB1kSNkYfECOlZa7ljHXcPWirDUnjmibu1O0ggHkfUUrcgpCtm3c/esBuig/WukWdzY6paSyXekWbOoJJ7sc4+lTXHZHRL21gmS0Nu8ig5ikbj6dPxUfWjdMf2ObXJ/pW4z4E/n/AKUP1q53/YtBFcSRXzBbb3QrRZLePUEedVB49rsuehIqqd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data:image/jpeg;base64,/9j/4AAQSkZJRgABAQAAAQABAAD/2wCEAAkGBwgHBgkIBwgKCgkLDRYPDQwMDRsUFRAWIB0iIiAdHx8kKDQsJCYxJx8fLT0tMTU3Ojo6Iys/RD84QzQ5OjcBCgoKDQwNGg8PGjclHyU3Nzc3Nzc3Nzc3Nzc3Nzc3Nzc3Nzc3Nzc3Nzc3Nzc3Nzc3Nzc3Nzc3Nzc3Nzc3Nzc3N//AABEIAL0AfAMBEQACEQEDEQH/xAAbAAADAQEBAQEAAAAAAAAAAAAEBQYHAwIBAP/EAEYQAAIBAgQEAwQFCAgFBQAAAAECAwQRAAUSIQYTMUEiUWEUcYGhFTJCkcEHIzNSYrHR8BZDorLC0uHxJCVTgoQXNXSSw//EABsBAAIDAQEBAAAAAAAAAAAAAAMEAQIFAAYH/8QANxEAAQQABAMFBwMEAgMAAAAAAQACAxEEEiExE0FRBSJhcaEUgZGxwdHwMkJSFSMz4VPxBpKi/9oADAMBAAIRAxEAPwCG4Uy1c0zhIqlgIY1MrjmBdQHbbf7t7X74VjYCVpTvLG6LeYcto6FsqpJ4IUaVWUKsY5YYr0cdTcA9OhFt8NLNslZVx3kEeWZzTVlPGkDNV8qdEvpZ+qsoPTYG/wAPUmhaLBCYjecjmnomdCkU1QRILkxp3I2t6fz1xn47/IPJFwf+M+aaAUtNIUeinkUhLMsnc6ul2H6p+WKQwGRtgq8kwYaK6SV2VxLGlPTT1UjJtaUoNQ6rqLfW7Wt127G1m4Zzt9FQzUjqSTLmnWIU0zwu+gVRl8H6PXceK/1fTrcWxBw7gzPyU8a3ZV+y3MsulroqRqSR4eZymqHkK2O+klb3IJGknaxYetu9ncGlxVTN0R0VbkzioP0PVgQxvILuvjVHCtbx+oO/Y37jF/Z6q+aGZndUulz/ACgJPNHk2YcuCoencaltrUNqA/Ob2APyx3sp3UiY7Wu9TnGSxCMSZRWXmJClWXsL6geZutiPELjxAddsScKQuE55FDjNsr0SBMmrZRFUezubrs+999e4AF74j2R3VW4690z5VXSNEKCWFhI0d5TcFl6i4Y9rn1ttgcmHcwWURkuY0havLqRP6lQxYXsTYDbrvhZGBSHMaSKPUEgtvtY9AemOtXC4wU9OVYtTl7m+29thi4pcorhrNxkubJVShjDYpMq9Sp7+Rt1t38x1xpRuooUzM7VuRzgezpDXwE1jtFyV5jK7aN0IBsetzbvYjc4aWYsz/KBnRreJYsv0So0NSHnMiadUlhYAegY7/tbbbmhd3gEzGyo3O8E6oVV9YBAdUQm5H1SP3jqPiO+M/Hf5APBEwf8AjPmmS0pzFGjM0aROIyRrsSF17XAOx19dsUhmDGlhG6tLGXODuicSZfVMJrzoGm1rKQunYkkjTvcAk23BFzub4O7EZ9XNQBHl2OiEi4YrlWWMT03LMKwoQDq8NiGPbrqJHfW2+OM98l3D8V2zLIKqppAhrAqQtzvzdxqbq2kfYLAt3Iue2OMzScxauyEaWvFPleYTEmFOSta7kE2tEhUgqwt3QqBbpoXy3uZ2kHzVMhCIi4QrFq6ioWei/O1wqzEEbSuz3X48w+Lz7YkYg9FxbytcF4VqQklMayEqQqQmS55MasG0jbqTfftvYYoJ60pSWXqvUvDdXFLVTJPSg1FQtQUAYBQAwI389XX5HHOn8PFSI9vJdKTKxStJPI4eWWoea0YATU+xPS7G21z9wwCacyackaOMN1XOsfSCb9vst/P82wsjtU3U3ZW2u1gCOwG38/7YqioY1HIOnRq2BuF9B6YsCopQ2U5dVV8s8lHJFHJSqJgXkEdyGAADGwBue9saAIbqVIY55ysaSegTWVeKZsyocwlqoXq6AKKeVswpyVCsTv8AnN7km/nfFvaG9Vf+nTgECJ2vgUBmcFfFnVBJmlYtVUTrHJzBLrspYjTq6GxBGxOCRvDnWErLGY2OYRRHIqypZFSrVW6hYmDdx13GEsffFHkhYP8AxnzTSVYUq6CuemVqRGfmCY3V1FhI2nyBt1+1fsCSxhWcNoe7mhYh3EJYOSLEdJl/E4y+ehWWKOpfmaxdQkxUqwB2sunT7sN5cshJ2NJay6MUjopI8pyKek0+KKaeFlZmN92Yse9tBB2t1sLbYTfE505HvR2yARgoXK6SjhhoKmSmgilyqqUzBG8TROCgdm6mzXv1HgbDTwXxaIAOWTVEZ6qtnECpSJUChMjSa2OlkAu66ehIUg9/EyjscL4cZG53bE0jTd/QLvPl1GmScS0GggLI1XGEkK7aAyMLHYApa3TwdN8XmtswpUjp0aCzbK6VOL1WPLUMKz04JR9KKjMFsUHhNyd9QJsNu5DDqzgWhtJLCu1PkeXtXLVGmUs2ZPEVJPL0AsNOj6tth2vgWY+0ZeSvVQ5kmSjRGzQSKvsfOlDyiDWILuyghG+qo0ga1BG3UaTezy5tujAJXMo0Hmk1q9MVOyKSAF0gd7Wt7/8AbGM42tNoSCS5BQbk+Edre4fdiiKgi6yMXfSCTcC5x1Lki4HSkk+lFr5TFT+yB3dbXAEinv16Y0HtztpFw+JdhZRKyrF739FQUtDw3XSNFR5rJJIqFzqsqhR3J7Df92FzAALK1m9vYxzg1rASfByneJEWLP8ALY4FLQxwIqyagyyfnHJKsOoBJG4B2O2HIAABSxMc+SR8j5RTjuPcnbsVql6/ok3sSAbH54DjWuMgIHJJYRzRGQSnFNULPTRUtXVTGCOJ4okVFTQG/a03O3niONKWhuXQeBU8KIOLgd/FHyaKyRJKnMqgyLGYlYJGpsdPWyb/AFR1xd08zq7voUNsUTf3eoXfkU8tZLWSZpUNNIpR9aRmNlIAOpNGkkhVFyL+EYt7TNd5fQqvCiqs3qiI6HLlaZlzKdefFyqi4jYSqeuxQgdALCwsBiW4icft9CoMcX8vVeosrolWCL6eqpIoWldOaUaTVIGDHXpBP1zt6DyxDpZXNy5NPIqAIgbzC/ML1U5LQ1YiR+I6tVjiENk5a64x9lrJ4h6HzxYzSndnoVAbGNj6hET5TTT1/tr8SVXN1K1gIgrFTdSyhLEjbt2x3FmJvL6FRUQFX6hfEyKkWuNUOIqrmc3m2tGU1kWJ06NN/hjuJNmzZdfIqLiLcubTzC8R5BDC9S0PEc//ABKMsiyRRspDMWIClbAEkk2647iTgkhu/gVJ4RABO3iF8Xh6ljo1p/pkyLGoUMyXJt5+e5OFHQSuJOU/AphuJjAAsfEIWThelc+HNLC4O0DdQP474rwJP4n4FF9rj6j4hDtwhTEn/md//HbHcGT+J+BXe1R9R8QskynLlzCeTnOY6eBeZK6rc2vYBR5kkD7/ACw052UZk9h4HzyiJm5VDlsmW5fITFljMGQxuZKhmZlJBN9tN7gHoOnbCpnLhRGi9E3sHhkPilIcNtBSXZw039IKQOyNAVQ0uhdKcvUbjTckHVqBuTuD2th6HLpWy8xjRKHSCY9/n+eS07IWtlaWJvf8Bjdwv6F4ntA/3B5JXxFxKuXO9NFY1NgbufCuJmxPD7o3QsNgTN3nHuqXHHlXDUyLNSI6KLBbkEMOuAe3vvUJw9kxEaOIVnw7xDlmbRCWYzABbOqdY2t0PniZca+hwh52qxdmNs8U+VI8SK1zExZL+EsLEjGhE8vYHHmsfEx8KRzOi8O52IwUJNzqcF5SXUfwxUhORz2Nl0LHUu2IAVHvtwXWJ9tscVIcu3NPl88VpWzeC6pJcdT7r4oQjNdoiRJsB1wOkbMKX3m/zfHUpzrGOEK6ahrapIObGaiPQZYoy/KYNcFgAdj4h8ceYcCW6L6BEYmyB0zbbzCpjU8RKzA1UYVBdm5kdlHn5/C18LDikrZLewwzNXu71qSznN/pfiGkZZWmSILEJmW3NNyS1uw7D0A7k4fhbVWvPYjKQ9zBQ5BabkZ1ZSi/tdfLYY3cJ+heM7RFyV4fVZPxDM0lfUyG6yGVix52pO+w/n0xnykl5K18OwNiaB0SmmMtRIeVE0s3/SRS5BtboN+u+BgWjnQK04DjqI6eqFVA8QeQNqdSpYgWI9Rtgjb2KG6rtahkeS1NfS82W8EfRWK/W9ww8MaGtGmqyJOy3PkJzaeqMq+GpYowYpkdibBSLfP78Xbj23qECXsZ9Wx1+5I6+NcppnqswdKeNCA7yNpAJNgB539MUZjWZyxztBsiy9nv4fEY3vHfwr7rxlmYUuZU/PoXMkQJGoqV38txhpkjXi2lITQvhdTxqiyNh598E5oVWF8sb7DEqADa4yymJWY32GKvcGtJV4mOleGDmv0WbtJJBGYI0U7EqDcnGZDI/id43a3sThYxDcYqkyDMdwMP0se3dFlnCMopUzQl9B5C6fDqCkMQGIHUAkbeRPqD5JzhWq+kYeKWWQMiNO1pfgKxKxqyPiZRUtZWl5Ul2QfZItYr+yRb3bYjjsTf9Gxh0yD4hD8SinfiOiqadNDVCLLINNrku1mt2JUA+t7974ZhdmIKzMVHws8d3WnvoX6rQshucrG9rN+C43sJ+heK7R/yDy+6n6rgfL6jMpKmaSRom39nAst+pPriTgmOcXKre1ZGsDa16p7Pw3V5cmVPSmKky+M6UpqcfnJCwO8jE3a/+m2EgxjMS2naA+VffVarp5H4EgxjMRvvvpty089UfleX+353SRNGhiBMkgO11H8/PDON0pJ9l2Q6/BXdXUx0aLsmm4VUX8BjNLgtlrC7ZLqDMpqxJ+ZTGPlmwJ33Pr5/xGFZZy0UBqi8EA6m1G8fU4zfiDhjKqnXJDNUvPKgNlZYwNj6eI/PA4pXFrnncLnMGYDkrOSlpZUCvClgLDQLWxaPGSxaByFLg4ptXNQMuVoP0Utr9NWNCPtY/vb8FnSdjiyY3ICpoKiEBmS636qbjGgzHQOFl1eazZOzsSw/pvyQVSmpbMtj6jDXde2gbSwLonhxFUllDETU2Ki8Y/n8cI4eP+6QeS2cfMPZwW/uTf2grsQNsP5QsLO7ostyyCdalpYalqUQAu8pXWFXYW0n6xN7WOx92PGZgBZX02GJ80oZHqUyevykkiPLeW9zao16gD+tyj4TvvpvbtgIey7penfgu0XRZRiNfKvXf3qerIqmLPENXN7RJLIkq1H/AFVPQ+nQi3axHbGjFq4ELx+IYWBzHaEWFqPD4BywD9v/AArjewh7i8Z2g0GQeX3R7RqXAYNp2uR5Yas1os0tGbXZNKmeFsoSprySWnWbkqLkKrAAe6wOMPHSQwE5joPmvSYIyTRhxGp5dBspzLOKKBeJhJvGEVldXG4B6sPPtf3nAxi2zMaEWPD8JziOauSFq1jnkIZNAMaq3h3HX1wrPPXdam42EHMUAMzhyitlhqm00lQNaHyewFifWw+J9cMRvDmB17obrDqSquzPL5M/o55p1LQl1huSxu4sSNthYDrgMpbK0sY4WrR211kaKrpdLPpkHuvhPDZXOqQJiSw3RcqhCkjWXYHv+GCzwhh02VWPzLwY3liJ0+C4Gom1ycB4DpWbWFbiNYUtrKcI2lht+0OnphYOkw79CiFrJRRFqejheOvrvZ4y1iNiMaju05MPGx+5d1Sj8BFiO4dA3alxnqGEhEkZVhtbfBP62Xiyz1QmdjiOw1+nkFJZRWNRS1Kh40eWMaXnUaAwPc9gQevS57DGeDpovQwcPiDi3l51ujTmGeBjry+JUHWV4dMYHnrvpt63tioLydluOw3ZbWZjMfc7X4bqbz2vGYZ9SFNDrCqRl4xpV2uSSB5b7edr98Pw7heZxJaQ8tuuV6muVrReHgTlf1v6z/CuN7C/oXjceLePL7pk9wLLvceWGtOaRIOgC80zimzCpjrUus1MNj1XY2Hy+ePE9pyxe3OeTbSK+S9Z2cyQYUNIohZnmUFdNnqVtFTutJTyadRfSjH7Q99gcTA5rIsjj3vl0TnBc51tGi2Xh2tSXIsvkkOkPCLEnr5fLFn5Q43sqAGtN0PxJy29mhmAkpXchk0arki17el8LYlz2ta1p7tm/grsZZJI1UHn4elzHKhOENUqqpTWLsQLEfcR9+J7PY6M+/4K04zBarHIkcI5jXNgLgdcNS1G518kBluApTfFXEz5Vm2WU5oZJIKiZI5arVZEViRfbuo3PTb5GEjZm5XHVVLSw3Soc8qoKelIZFMaCw12sD5/Dzw/QY1A1JUtl/ElHm0eY0tC0rPSRExmUeKRNOx9bHvhR7GTU4IoLmCkopKh4a2CQO1tek+47HBMRE2SItKmJxDgVYT0qGQnSfhjzjmPaaAWg1+izTK4Kl4swjoIxLUPCoCFFcFda3+tsfuw8L1pOYT2fjt9p/Rr/rZcDkmcnc5NRk//AAKb/Li2aULazdh/y9XJZxHDPFnWVrWJy5xTRhlVFW1pHsLDbpbphyE6tXnMbwbk4P6eXwCusgJ+jTb9cf3Vx6HCfpXiO0bziun3T2lqo6EiR5UjZyFRpNgfMXxn9sOeGtDbpOdjsZbid9EHm0NHm9XTEVgViwV1V1JcE2tcHp07YwXwlwB+C9HG5oOqk+I85puH8xio6jQ1MwcpZCSh1337bAf2sQ3DGe3NPeCM6XhVeyc5NndNLlVBE1ctlVv0CtIiDUdKggb2G3lv6YmbDvzChaEyRpsp1V5plgy6OBai9WXZoFUMGayMxtqGwsvu6DBXRt9nc12iE0u4oIWdScVvKaRqsmndGiaZiofmJqGoC/QWHS19/THYfBCF1k2EWbEZhQFLU6aqjqCWkl0rcaEViwPTcWGD4kB78wSkRysyndBcVSUctIY3ilk2upUAFWHQgnuMJvb3q6piIFwUbmM088K0c8ziFYrweKwRgb/z17jAnulaGtuw3l1C7KM2yAyqZoswpcyZ3pjARzHBADL9q+/Tp8QMNwO4T6Gyl8Rcy1U14pG0VeXyRyU8hYHlm4Vx1A/fbGlmD9koGubuFTtmNM+lhVQDUoNtfTCGQfuRrIWbaYTTVkFTOKYvGtiwLXIZTYAbk7YUHMLZwWIGGnEhFgWlWmiG30sw9ORJich6rc/r0P8AxH0XHNmhbMMtWnnWdY4EVnUEb63a1iOtiL4cg0c0LzWOlEzpJAKv7BaJwrEZMvbwg2cf3Vxv4d1MK8dimZnjyRueRRLlMxmOgDcHzPkPf0xXGSsZCXOOyN2Zh3yYlsbBv+Ws8izOalqRV0jIJY21Be3uOPKmWR7g5xX1JvZuGjiMbRrVXz+KMr6rL87p5a6Z0hlNufTOP0mndbH37efTBGOyOJPuCw5cA4FrSO6TWYcvPofmhoxDldAJMrPJLFtBZtRRmFuh8r/C4w+XcSLMFjTRuwuJ4Dzry8fH3oyOqfMOKuF5dKO8tiyDYXKuDby7/wAnAC0Pa5rkac5crmql4j4Dy+WCvrqNdVQ6FozILlQEvYfHv8MCZIIQGDa0s5zpHZjupHhvietyaoyWWvn1Zc6SQ1QIuE0bBge1iR8O22GHtDwQN0UghjXLTswlhaiDyBbHqw3F9tsYk5OdldUzDES4hqi83Wh5SictCVY6KhVBK33tp73/ABNsPPJBqrKkRUc2yQVFQhUSBngYoBckXuBve3TzxZgAPVXeSBqKXijp5JKfmI8sUbgagpN/S48vU4h0rmHREDWOAzLk/F9DSsYGd52TYuaYm/3EYtwsU/vX6ofEwTdNfgnE+Xs1NPLPKaeFACsjo2lm1AW2F/PtfAQOZVoY5Jn5IxZ/OqQyUMLHbMqG3lacf/ni4cE7/ScZ/D1b918raWOlrqRYpxOsiJJrVSALsw6HfqpwzD+tpWZiWPYHseKIWl8G/wDtknnzB/dXG9DsV5icd4IjPXAQa0uYl1KD2JNrj1sDjz3/AJBMbZGPzonMBmDXVz+n5+Us3zhkbOqmJAoBkt4R6b/PCGHv2djj0XsuwsU97nRONgbX5En3bUgadUXMFjc2Rx4t+9m/FcMWSyxv/wBfdW7VmdhiS3q0/P7LzXysuVrGTbTOhHoCQDb5YawrwA5iR7cw7XuixTNtvduPqPgiuHJJ2z7hdkAaR5Iyuo2uCznf3i/3jFnjRw/Nwst9hrb6LZ6+fl0by6GaN1KSgHdGt1PlvsfXCZa94HUUg2GrAc5qFTh+JCovzJFIPYkKcaEY76PI64APH7LTuDc9p8x4Spoq51gli/4WXm7EsBsfeRY/fjMxrBE+631CNgi+Q5makJBxHzJKuWGnnuolBdyB4hbcbe8fdikEljM4fBbTOzJXsa5rq8F9EmWSUU/tnMLjUUS1gCQN7i/l88UHFae7zr89USbs6UkWbA/7SWszeepjCNHHHT2sE3YHbpbYD3Ww5HE3c6lZE7TG+hspWqYrO4hClb77Dr3w60WNUg7Q0FrVQ1KmRTS10DTRFYwTG2nUuo6Fvc3K3YnYbMBhAUGarb7OGIdOwQvAPeq+W1/H6Kfas4dCeDKal2/bqrfu/hits6L0Yg7TvWYf+qDzx4ZMyyw0yNHAaZOWjG5A5knfDkFZmrx/aAka+USG3WbPuWp/k6h5mUTMQNpht/2LjRe8hYLWg6oXjRgzVESi2iMBgDv5n9+PM9pzF2Ma3kKTLW1GSstzCTVnwkVrhrs1/XcfK+GWtrDZTyW12DfHzcl8msjc4EBo9RufQHb+0cWjv9P5+aLW7dhEkRd0+hP0JX3N0apaphQrGzlTGzn7Vr3+8G+LQANAd0+qzcK84jCezO53l8xrXv1CZVBiynjPIIo78ummgBJ/UANzhjdrjfj6rOxQotaPzRWmdZ/WlqyKnSLly0zK6SOAQegYbeIkHYfs+7FGAEVd0lWNt/eCynOpnzahr6gU9PTNTzo/LUAKRulzc2vf9w9ThxmXMAFct/tHwKI4NWesqpqCnV5JmTmRIX2KqBcAtbpfC+NYSA7otPsTGw4cubJpm5p9WUtZSU8k1TSyqiEBgxF79B389sZ8Ya+i06L0EnakDf06pcLVUwgMghFrvrGw/idumDBmW9LS03abJGDLog80iooaaWJqsxTLKNEkpJRvTYeHbzv78EidI4g5dPVYeJfmbZKQVDR00pieeC4t4la6sCL3Bw40Ei6SBcAtYM0NBFWS1Ch1CKrBUVvtDoDscZbditXCwSTzBkRo+8fJJ5M4pGYFZahQOo9ihN8WDh+Utn+j47/l/wDpyBz6RJ81y+WEkI1KhAZVU21uDsNhc7/HDUJ77V53GRvi4jHmyL/NVqH5OY2fKahlZhaVdgf2FxoPGqxmbJTxzDMayUXNyQ7DsRYdR1PTpjzmMcI8btuP9I5bmjWdSUcEM4cM7SbKtzddI6fH/TDjnkxhek7CYwgOvUcvevNYiCDxozKT0VrG/pgcROdbfaTGvYWuG4K+1sdNMyMDK073ZQ5F128h7/ng5BazQaLLwmGhzCMG3DUdR6DqvclW82eZbWl1BQK0jML2stiT8L4I2ITROjPMLHx7uDiQ8flhUFCc5zXK6qpEKBE2RHJR3PUkdwLWHa5wocBBGQL1VfbpHcgp2hyz6Qq6/KhKq+1AaZBsL6gyn0BJHwOHwcoa7lSE23tkHM/dOeEQ+V1dFLNHDCwcrOWQ60JuhXp2Nrm/Y+/BsQwvgdXmstkmWcX5Kn4giEkSxOQTLKFtfqLg/LHn8McmDtegj1kPRQuZUqU3EMUTcwiZdKqvcg3G2HcPLxcPm6JaVpZIAEq4ji1CRNJvYSA+7DGHNUVMgtpU2tNGwu2kE+uHMxCWAB3W01bGClrZY6VKv6qCCSPUD4vLGQ3mtjs9gkxAbnLN9QaSc5hU6QI+F6Nf/CLEj4jE2ei9D7JHeuKd/wCwQGeM0lfl8rQLT6qdLxItgn5x9gO3++GoT/cavJ45uR0ozZtTqea078mpb6JqbD+tX+4MaMh7yxG7ITjZ1fMI1LIHdGVFbuVt/mx5ztWzKH8tloRwOMBeBt9b+yzviKOQPHUKp1A6JC9ww7j8BicLJnBa5PdkzOilc1o3+iRVD1bmMM1lDAjwjZu1/uw6zhjZbWKOIcQXHb58vkh8uheExVh2SfwyMVtpJJB/j/tg07g4ZeixOypXNxJ6u+pT2SFYOLsqglCyKKqEMLbMF03/AHYlh/tO8j8kv2iQZrG1rUamKST2+SnjTRrGpmNgB4u3e/43wN37L8vQJWMtt1rNBJ7NxvGdAVJ3cpax0kG+/l9Q4YlaMiLhSS8jqrvOeHkqZK6emjLNPEy8pTbTIejg/G5Hc4TixExHDaNj6dFR0EWYPcgppDUPSMwNhpPi630XN/XCM4yQuAWvCBk80izSPm8V5fJ/04nb46lA/fgeGcRhXjx+iBOLmaheJ6RJdD2tuVuPXBMDKQKTLog7RQMtBKr6SCbbXHfG2HgrJdG5ppbbmVS+X5fPJFE05IUBQSCQSO43xmt0BWjgsM3FTCN7sql3zV5DZssq9Vu07D/DivkFt/0KD/mHwH3Q+eSGery+Vo2RmgS4YkkWZgLn4ffhuH/K33LzmMiEPEjabAtaT+TjmfRVQyH+uW4/7BhzE5wQ5u3NZMdEUUv46kRhDOzWeKYyeBxcg3He/a3bGS57JZgyQaHdb2CL2xPY3XNQ12tS3F0dIsCmKpaViFBGoWvbYgeXTz6+mF8K2nlrRp1VYssLg8jvXtal2AaFtP1gQd/TDF0V617M8ZI8F5q5AMp5a+H8+UBHUMAf9Pvw2G3RPT7LxhbwsY5oPNy5CvkmzfKqkjxp4294UYPCzuuH5zQO0X5pA/rR+NLc4QI8jrpj3Y7+YC4E5mrR4/SkkDusarpDHxRSyyj9KwYehJN/3j78HeLafzkmsMcsrStPnUVVDlksqkozfnLE6SLC4b54TFDv1raYmA4xZySm31bkkrqG/p4cZ3aZABaOZ/2ncNrE296SqtuM/wAvA+q3MLbdbAficLQmsNJ7vVRI25WL9m8Wulkt1Hi/n54phH5XhNaWpWTTG51R3vvuuNthsJOYAPK0nMvb4suqDlimObwgbKAFvvcNtgIsbKcCMMZh7T+n3/RTUlTxOm0ssQuAAGMA+XxxOZy3MvYn5mQ+ee0PU0Jrd6gwJzL2vfW3lt5dMMRXxme5ebxnD/u8L9OteS0D8n86QZLVmSQJeRept9gYdxMgYNTusmFhdsEg4wemWFmpyX0KS7dh12+Zxjxwua55O2gHvW9hJ880bHbWT8Afsp7OqBzlNNNBGpenhtp73IAuDbqLm3vwLC4zLM5vIrPdKC1zpBZOt3VFSXNqKQKJ0DxsbLKW29xFuvrjTMTH6t+Cag7amjZlIv3/AD0+ye0VKtXR00DaWZ5gxI6MxsWt8FO+Ie7hlp9yQzPkkbIdyfmUvSllnz1JYIrwRSlLIuyB3AX4WwzEaaSVTFEudS2vM3al4OIX60o0g+rG2KP7sjPegtFtKyzjzLJY6qgrIdOiB7vc2Ngy9PPvf4YICBfiiQklwPRaDlDXyimNmNnK6bixN+/34yZpjDG7x09FqYlgdP7rSnNJ0p8zjgBFpEJB8jfp8jjNlYXRZk4x2YIKoS+YU0jC5UsNu11/0wFjqhcB4fNcRb2nzXLMpooYbM92ddlHW2LYeNzjYRTZU5NRM7BlbqN/Q41mS0KpXfDnNhaLn3taZW/0aheo8ItoV9tW+xFvliReyRwDcO+cDEHu686+Skp4uIiqtUZfEQRYM9LF93THEEclucLsXk7/AOiuGdCUVdE1UgSfkJrUKFsdT7WHTthmE/3mDyXm8aIxxRF+nWloHAECz5RUqVB/OKL2/ZGHcSwO0IWVA8t2SvjuKmpKL2eZlSWV0C/raA41EelsZRjdG/LyK2cI4Ps7aEe8ikqkelq6SfkvVvEFOhhS3Ha1zfbvgHs0DdWmihPwzcwGbTmkZy6nqOXTR1kReU6SksJW3rvscOgNsEFDGB1vNoiclycULq0WudRUalgv9Uqp6H4/IfFlpbNQcFWfDcIW02BqmXBeWNJLmSsoS0sTL+0A19vuGOJLS0FKPIcSVoGfUYmoKSmuQkemRh52It8yMKmRwLXnopa3QjxUHx9DfJ35im8bMD8iP3YZjdd+75f6XNFbJlwlG9flkbnUbrqBCk9VB92EZoc5orZlnAynnokvE0fIzCGEagUgUXI9T1+/AeGGNpFjl4htDTTyJlcVRJJql5o8QttuR7sKBrDMWAaUjZe8PNLJmd2LtJqb7XnhplDugJsty7L3TPG0K6iQRsd8UeDmVo3HLorzPRVmgdcuYLUhk0sWHhF7E3Oww0NVjYB2HbMDiP0qepsnqIS1RV5/G0rfXVKoWPlqZuvu0nE5fFaWJ7Vw725IoBXKwPQD7pdxHCIszp1FvqLuAN9yPIDe19gNrYPBpO33LCmNxP0rfyWhfk2P/LKva/5xD/ZxoTuorLjCj+PiuYcYyQMW0xRolh22v+OM8myStNgyxtHWz9E64fymliIMsbSm1gTtt8MAoKJAvVbwDRSzpLSSez6TexDPv8Ti5fYpVjm4Zul3peFqmlcPBme4cvc04O5Fj3xLXuYbCLJimyCi31QUPA8lOX5GZC7ddcF7b3t16YIJngVfogkwn9p+Kd1EGfTKQ+ZUO4C3NG3QG/6+BFpddqQYR+0/H/SVZxw7mWbUzU9XmVJoc+Ll0zKTtb9c4IwObsuLof4n4j7Lzl3DOZZdSLSwZpHyFAGl4GI6W38QHbFqceau6aJ1W06ab/6Xip4QrKl+Y2Y04NgLLTkDb/uwJ2HLjZKJHjGRig31/wBIao4KzE0L0y1lEY7htTh1K2N/XywIYOpA8HVEPaEZ3B9FNLl94i1PUUdYqWu9NKSBtt1A3xL8NI1OR9owu5EIaNxEuk3vgJjdeqcZKwt7pV1VVPKheapqykd0vocqFJvbUV6DoLXPXr3wZpAtY+GjkkfljaCaP4L5oCbMqVRzYK+jNQ6jm65LqRc2HwFum/vx10L5ow7NxZP+M0kGdLA1bDNSi0UqiQLawG7KLDsCFuB64NABxm0lMXG6Nr2O3Gnpr6rQfybm+XVa3O7p2/ZxoYjevBZMe1rMOJKxqvjt3jZjI1W4upt4bkD5AfdhSP8AS4nmtKRtFo6Afdc6ZqlcjzKpXMcwWWmrEhjIq3+oXI3332wR1ZgKCHVn86Kiyn6Y4ojny+iz2ooo6OmiQ3cs0zOgLs5+sRdjYXtsMVdkj1q0GuaQZpU5lQ1WX5Q881PV0xnpZxDWNHHIAFeNib2H6Qm/kRfpgoArNyKkVRR2aZ3mVNktVkuZVNUubZXMhFRBVv8AnQxAKk7E7E2v8sUaBdjZTlsgp1k71eTcL1XEj5vU18vsjD2aWRnRX1+A3J2sLD163xz6LstUqtGqDraDPo6Ch4ofNWzCKBRUvTzNpCg21FbWFgB069e+2LAi8oXVW6RZfW5utRX1mXV1Q1PlVRLI0U9c9zArABdJvqsLXv8Aji7qpSBqPFFT8RTVWe1NZR11dEJqVZIKbnyOonZbBQo7E2t23F7Y4dFxbTUHFV5qvCk1Y2bZn7SmYrTG9XJuhDXBF/THErsouvBBRqkWfy01DNNHl+kNEsbuodQ4UMb9b2YH3YiT9JtTGOaNa7Ox674zXnVbMDe6tJzcQSTyRCBHRxoK6dmB7e7pvgaTie6Mh7TRClarLMoopmMyLFbpHPVH+4Bq/didFvx47tPEtyxt99V6nRLc3C+3wSJKZFqFWUMUC7bgADysuw7DDMA/vN9y8/i2uY17H7i7V/wFUrS5VmEzA2TS5sOgCG5xoT7hZUIs0FneWZfJmNb7XDOaeoVyRIED/I9euM9r8rKI3WpI3NKSDz+SoKDgOeajmpPpuRYaiUTSj2VSXYEkb9t+wxJnG+VAcC02mNT+T6QPBVZdntTQ10cSwyzxxgCRVAUbAixsFHlsD1xInvcaIY0FL7U/k9V3oZIM0mSWl1sZJYVlaWR7anbV16DYgjbFhPe4UAUuU35OI5KacHNql6qqmElRUSxqxksb29NwOnkB53kTa7KdUrPBmbcPVFScsgTN6KuhaOpp3cQsS34A23G46YvxA42VF6V0R+VcAVMMcMWZZzVS0ICvJl4FkL9Tc33F/THcQDZcddSv3/p87pVRPnlQsNXM0tQscCKXudRGrqFvvYbdPLE8TwUXsuifk5pGzSGuSucwQ6OXDygQAu48QPi8W/8AAbYnP4LiSRS5zfk4l+i5qJs7YwvP7VJqpF8b7+R6bnHZwozm1M5lw8cuqIXhrReGIREGK2rxFievUsTgb5QdEwxhTjh7hN89oDV+3inAkKBOXqvaxv19flhdoYd0eaYx5QOn1Kd52pqIJ4BUSwM/20BJFjffpscLgpnB4huHlEjm5h0SOj4by8x6nqzVVI35N+WGNj5+Ly8sXDQRputSft6c6RtDR46n7Jbn0ckOaUsTxxRKsaoqI5YbE3G47G4/E9cMQXxW2sHFPc+N7nHU6lVWUTcjgrPnvYmJYxv+sun8cNYs18ElghcrfA38Em4Ti8Go4RfponWm7KpOKKuHL+D8ymnUsGg5aqCRdmNhuN+9/cMdEO+ECTU0ozKUq6viPIaOtrcxWKfKo5JEjrJI/EJHUHwsLbKOmGnGmuICGQKKUtNVLkC1YzHMed9KNTb18timgm31utx1xfS6r0Ulo9Ex4dqX4g4yFLUZrVzUrU9tVLPUQKxVRuAzk+nra/fHP7o0CrXd1XfJsszPMc1rMmira6aGkrSs2YfSMwAjBI0hb2LHp6EHr1EkgCyFG9EJU9T7LHn3/MsyimoZgtC30hJYaZLFLFvFdSvu0nHXYU5QCE9yqTN+Olq4nzqagamjSMRQsQslxZi4FtXXp09MTbW8lBCRZ7NmVD7DlxqZ6appGqaST2WpdI20hHQgA2v+cJ6Xta9+mLDkoFG1quS5cmU5PMsOZz5jFM/MWWWYyW2F7Nc3F7n+b4C42qt3UXxHJdmv0wu5PRprw5Q165RA0Ub6JLuLDzOFTJXP5q84aZDa6VtalHT1FRULIEXTtERqNydiRa4vb+OLNrcpvA4d+Il4bKuuama3NcvrZWknkq9RAG0Efbp9rHZhzWoP/HsQNnD1+yFzuSNszoHiaRllhQpzWu1vEN/uv9+GoB/daQsDGRGFskbtxY+CrcroXzPhLNaaGQJKTCyA/aI3tg+Ny8zqkcE7K+ztqhsnilyxTHW0tVGV2LCFmA+K3wg54dqtERUKBBTysq8hzTKZsvzCpYRygdI3DKQbgjbqDbHMeWmwgPw8hOgU+2VUZzODMf6X1xqqeBaeCT6LB0RqSQthHpPU7kYP7QKrKqezSVX1H3Qn9Gso9lWl/pRWcoTGflnLj+kItq+rfoenT0xb2hvT5q3Alu69QmiUmVx8TR583EUqTKEV0ahEauo+sPqgeLe5677dBaOO0iiFX2eYCgF+ySHKMlzWprIOL4zHUyvLNTuIwrFrn4WJvt+6+LmVrhVKfZZz+0/BCZVk3CtNWS1WY53RZq8jFyKiOM+Mm+oEdO+w2PwFrGcVWyg4Wbm0rrnOV5BX5j9IZfxG2VVLqFlNMfCwtbp2NgO9thtionZ1XDDzVWVcajhXh3MxS09NxOFEKyLoJjdpHk+u7E7liAv3e+5BO0qjoJWAktpdaHJuIuFkmoKRaasyuWUOs8j6TGve6+dttvwtiC5hCpeY3zSnPn1ObdMKvOiehFkBa1lUApcroqcw6uXAi7D0GCtaQAkpHW8m1JLF7SahToOnSW5ia7jfse/kcKxrRidlN2R5GlOcRO2W1pggEJVgpBanj8N1v+r6443mpWZiZyLzn4lI6+pkqc2pXkWNGVdAESlRYb9L+pw1A4mQJXEXw3XqSnWW8UVeRu0NNT0siyxxuTMrEg7jazDF8caeDQ2SuFaHMN9U3puPsxk8JoqAA9bK/wDnwlxL/aNfP7pjhN6n89yYR8aVrCxo6O3or/5sXbKdqHr91HAb1KJh4pnlbSaOmF+41fxxPFN7D1+6qYR1KKXPm1kGjgv5jUPxxPEI5D1+6jhjqUVDnRk60kX3n+OOz3uB6/dSIudruM0jOxooz8TivEA/aF3BP8l3SvRrH2WMe7EibwUcI/yXn6QjHhFJGAfI47ij+IUGMgXahvyjxu1fR5hDM8J08sIva297/HEGUl90nMLFxIy2/FLKbNqp8tannqKqQKSdTT3O/bcdMBe8lysMPruleW0gzPOI45JGRXext5YuXU1GEWTvXstZbOgxv7In/wBjgvtDuizOAO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авлоградская центральная городская библиотека им. А. П. Светличной:  BookЛарь: Рамка и полоски с украинской символикой"/>
          <p:cNvPicPr>
            <a:picLocks noChangeAspect="1" noChangeArrowheads="1"/>
          </p:cNvPicPr>
          <p:nvPr/>
        </p:nvPicPr>
        <p:blipFill>
          <a:blip r:embed="rId2"/>
          <a:srcRect/>
          <a:stretch>
            <a:fillRect/>
          </a:stretch>
        </p:blipFill>
        <p:spPr bwMode="auto">
          <a:xfrm>
            <a:off x="0" y="5438775"/>
            <a:ext cx="9144000" cy="2838450"/>
          </a:xfrm>
          <a:prstGeom prst="rect">
            <a:avLst/>
          </a:prstGeom>
          <a:noFill/>
        </p:spPr>
      </p:pic>
      <p:sp>
        <p:nvSpPr>
          <p:cNvPr id="3" name="Прямоугольник 2"/>
          <p:cNvSpPr/>
          <p:nvPr/>
        </p:nvSpPr>
        <p:spPr>
          <a:xfrm>
            <a:off x="3357554" y="571480"/>
            <a:ext cx="5572164" cy="3970318"/>
          </a:xfrm>
          <a:prstGeom prst="rect">
            <a:avLst/>
          </a:prstGeom>
        </p:spPr>
        <p:txBody>
          <a:bodyPr wrap="square">
            <a:spAutoFit/>
          </a:bodyPr>
          <a:lstStyle/>
          <a:p>
            <a:pPr algn="ctr"/>
            <a:r>
              <a:rPr lang="en-US" sz="2800"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31серпня 1998року Володимир </a:t>
            </a:r>
            <a:r>
              <a:rPr lang="uk-UA" sz="2800" dirty="0" err="1" smtClean="0">
                <a:latin typeface="Times New Roman" pitchFamily="18" charset="0"/>
                <a:cs typeface="Times New Roman" pitchFamily="18" charset="0"/>
              </a:rPr>
              <a:t>Малик</a:t>
            </a:r>
            <a:r>
              <a:rPr lang="uk-UA" sz="2800" dirty="0" smtClean="0">
                <a:latin typeface="Times New Roman" pitchFamily="18" charset="0"/>
                <a:cs typeface="Times New Roman" pitchFamily="18" charset="0"/>
              </a:rPr>
              <a:t> відійшов у вічність. Він – гордість нашого села і всієї України. Його твори перекладено багатьма мовами і читає весь світ. Він став лауреатом чотирьох літературних премій: Лесі Українки, Г.Сковороди, Т.Шевченка, Панаса Мирного</a:t>
            </a:r>
            <a:r>
              <a:rPr lang="uk-UA"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1026" name="Picture 2" descr="Малик, Владимир Кириллович — Википедия"/>
          <p:cNvPicPr>
            <a:picLocks noChangeAspect="1" noChangeArrowheads="1"/>
          </p:cNvPicPr>
          <p:nvPr/>
        </p:nvPicPr>
        <p:blipFill>
          <a:blip r:embed="rId3"/>
          <a:srcRect/>
          <a:stretch>
            <a:fillRect/>
          </a:stretch>
        </p:blipFill>
        <p:spPr bwMode="auto">
          <a:xfrm>
            <a:off x="428596" y="571480"/>
            <a:ext cx="2643206" cy="392909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1071545"/>
            <a:ext cx="8215338" cy="4893647"/>
          </a:xfrm>
          <a:prstGeom prst="rect">
            <a:avLst/>
          </a:prstGeom>
          <a:noFill/>
        </p:spPr>
        <p:txBody>
          <a:bodyPr wrap="square" rtlCol="0">
            <a:spAutoFit/>
          </a:bodyPr>
          <a:lstStyle/>
          <a:p>
            <a:r>
              <a:rPr lang="uk-UA" sz="2000" i="1" dirty="0" smtClean="0"/>
              <a:t>   </a:t>
            </a:r>
            <a:r>
              <a:rPr lang="uk-UA" sz="1600" i="1" dirty="0" smtClean="0">
                <a:solidFill>
                  <a:schemeClr val="tx2">
                    <a:lumMod val="50000"/>
                  </a:schemeClr>
                </a:solidFill>
                <a:latin typeface="Constantia" pitchFamily="18" charset="0"/>
              </a:rPr>
              <a:t>“</a:t>
            </a:r>
            <a:r>
              <a:rPr lang="uk-UA" sz="2400" i="1" dirty="0" smtClean="0">
                <a:solidFill>
                  <a:srgbClr val="5B0551"/>
                </a:solidFill>
                <a:latin typeface="+mj-lt"/>
              </a:rPr>
              <a:t>НАРОД</a:t>
            </a:r>
            <a:r>
              <a:rPr lang="uk-UA" i="1" dirty="0" smtClean="0">
                <a:solidFill>
                  <a:srgbClr val="5B0551"/>
                </a:solidFill>
                <a:latin typeface="+mj-lt"/>
              </a:rPr>
              <a:t> </a:t>
            </a:r>
            <a:r>
              <a:rPr lang="uk-UA" sz="2400" i="1" dirty="0" smtClean="0">
                <a:solidFill>
                  <a:srgbClr val="5B0551"/>
                </a:solidFill>
                <a:latin typeface="+mj-lt"/>
              </a:rPr>
              <a:t>,ЯКИЙ НЕЗНАЄ СВОЄЇ ІСТОРІЇ, НЕМОЖЕ НАЗИВАТИСЯ НАРОДОМ. ЦЕ ПРОСТО – НАСЕЛЕННЯ. ТА, ВЛАСНЕ, ДО НЕДАВНЬОГО</a:t>
            </a:r>
            <a:r>
              <a:rPr lang="en-US" sz="2400" i="1" dirty="0" smtClean="0">
                <a:solidFill>
                  <a:srgbClr val="5B0551"/>
                </a:solidFill>
                <a:latin typeface="+mj-lt"/>
              </a:rPr>
              <a:t> </a:t>
            </a:r>
            <a:r>
              <a:rPr lang="uk-UA" sz="2400" i="1" dirty="0" smtClean="0">
                <a:solidFill>
                  <a:srgbClr val="5B0551"/>
                </a:solidFill>
                <a:latin typeface="+mj-lt"/>
              </a:rPr>
              <a:t>ЧАСУ НАС ТАК І НАЗИВАЛИ: НАСЕЛЕННЯ УКРАЇНИ, ЗВЕРТАЛИСЯ ДО “НАСЕЛЕННЯ УКРАЇНИ”. ТЕРМІН “УКРАЇНСЬКИЙ НАРОД” НАМАГАЛИСЯ ОБІЙТИ, ВЖИВАТИ ЯКОМОГА РІДШЕ. ПРАВДИВА ІСТОРІЯ БУЛА ПІД ДЕСЯТЬМА ЗАМКАМИ. НИНІ ПОСТАЛО ПИТАННЯ ПРО ТЕ, ЩОБ ВІДРОДИТИ НАЦІОНАЛЬНУ СВІДОМІСТЬ НАШОГО НАРОДУ. НАЙКОРОТШИЙ ШЛЯХ ДО ЦЬОГО – РОЗПОВІСТИ ПРАВДУ ПРО НЬОГО, ЙОГО МИНУЛЕ, ОЗНАЙОМИТИ ЙОГО З ДОКУМЕНТАМИ, ПИСЕМНИМИ ТА ІНШИМИ ІСТОРИЧНИМИ ДЖЕРЕЛАМИ.”</a:t>
            </a:r>
            <a:endParaRPr lang="ru-RU" sz="2000" i="1" dirty="0">
              <a:solidFill>
                <a:srgbClr val="5B0551"/>
              </a:solidFill>
              <a:latin typeface="+mj-lt"/>
            </a:endParaRPr>
          </a:p>
        </p:txBody>
      </p:sp>
      <p:sp>
        <p:nvSpPr>
          <p:cNvPr id="5" name="TextBox 4"/>
          <p:cNvSpPr txBox="1"/>
          <p:nvPr/>
        </p:nvSpPr>
        <p:spPr>
          <a:xfrm flipH="1">
            <a:off x="0" y="285728"/>
            <a:ext cx="9144000" cy="769441"/>
          </a:xfrm>
          <a:prstGeom prst="rect">
            <a:avLst/>
          </a:prstGeom>
          <a:noFill/>
        </p:spPr>
        <p:txBody>
          <a:bodyPr wrap="square" rtlCol="0">
            <a:spAutoFit/>
          </a:bodyPr>
          <a:lstStyle/>
          <a:p>
            <a:pPr algn="ctr"/>
            <a:r>
              <a:rPr lang="uk-UA" sz="3600" b="1" dirty="0" smtClean="0">
                <a:solidFill>
                  <a:srgbClr val="002060"/>
                </a:solidFill>
                <a:latin typeface="Constantia" pitchFamily="18" charset="0"/>
                <a:cs typeface="Times New Roman" pitchFamily="18" charset="0"/>
              </a:rPr>
              <a:t>  </a:t>
            </a:r>
            <a:r>
              <a:rPr lang="uk-UA" sz="4400" b="1" dirty="0" smtClean="0">
                <a:solidFill>
                  <a:srgbClr val="002060"/>
                </a:solidFill>
                <a:latin typeface="Constantia" pitchFamily="18" charset="0"/>
                <a:cs typeface="Times New Roman" pitchFamily="18" charset="0"/>
              </a:rPr>
              <a:t>ВОЛОДИМИР  МАЛИК:</a:t>
            </a:r>
            <a:endParaRPr lang="ru-RU" sz="4400" b="1" dirty="0">
              <a:solidFill>
                <a:srgbClr val="002060"/>
              </a:solidFill>
              <a:latin typeface="Constantia" pitchFamily="18" charset="0"/>
              <a:cs typeface="Times New Roman" pitchFamily="18" charset="0"/>
            </a:endParaRPr>
          </a:p>
        </p:txBody>
      </p:sp>
      <p:pic>
        <p:nvPicPr>
          <p:cNvPr id="6" name="Рисунок 5" descr="Павлоградская центральная городская библиотека им. А. П. Светличной:  BookЛарь: Рамка и полоски с украинской символикой"/>
          <p:cNvPicPr/>
          <p:nvPr/>
        </p:nvPicPr>
        <p:blipFill>
          <a:blip r:embed="rId2"/>
          <a:srcRect/>
          <a:stretch>
            <a:fillRect/>
          </a:stretch>
        </p:blipFill>
        <p:spPr bwMode="auto">
          <a:xfrm rot="16200000">
            <a:off x="-2549427" y="2564621"/>
            <a:ext cx="6858002" cy="1728756"/>
          </a:xfrm>
          <a:prstGeom prst="rect">
            <a:avLst/>
          </a:prstGeom>
          <a:noFill/>
          <a:ln w="9525">
            <a:noFill/>
            <a:miter lim="800000"/>
            <a:headEnd/>
            <a:tailEnd/>
          </a:ln>
        </p:spPr>
      </p:pic>
      <p:pic>
        <p:nvPicPr>
          <p:cNvPr id="7" name="Рисунок 6" descr="Павлоградская центральная городская библиотека им. А. П. Светличной:  BookЛарь: Рамка и полоски с украинской символикой"/>
          <p:cNvPicPr/>
          <p:nvPr/>
        </p:nvPicPr>
        <p:blipFill>
          <a:blip r:embed="rId2"/>
          <a:srcRect/>
          <a:stretch>
            <a:fillRect/>
          </a:stretch>
        </p:blipFill>
        <p:spPr bwMode="auto">
          <a:xfrm>
            <a:off x="857225" y="6143644"/>
            <a:ext cx="8286775" cy="172875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6116" y="610136"/>
            <a:ext cx="5857884" cy="6247864"/>
          </a:xfrm>
          <a:prstGeom prst="rect">
            <a:avLst/>
          </a:prstGeom>
        </p:spPr>
        <p:txBody>
          <a:bodyPr wrap="square">
            <a:spAutoFit/>
          </a:bodyPr>
          <a:lstStyle/>
          <a:p>
            <a:r>
              <a:rPr lang="ru-RU" sz="2000" dirty="0" smtClean="0"/>
              <a:t>     </a:t>
            </a:r>
            <a:r>
              <a:rPr lang="ru-RU" sz="2000" dirty="0" err="1" smtClean="0"/>
              <a:t>Володимирові</a:t>
            </a:r>
            <a:r>
              <a:rPr lang="ru-RU" sz="2000" dirty="0" smtClean="0"/>
              <a:t> Малику </a:t>
            </a:r>
            <a:r>
              <a:rPr lang="ru-RU" sz="2000" dirty="0" err="1" smtClean="0"/>
              <a:t>своїми</a:t>
            </a:r>
            <a:r>
              <a:rPr lang="ru-RU" sz="2000" dirty="0" smtClean="0"/>
              <a:t> </a:t>
            </a:r>
            <a:r>
              <a:rPr lang="ru-RU" sz="2000" dirty="0" err="1" smtClean="0"/>
              <a:t>творами</a:t>
            </a:r>
            <a:r>
              <a:rPr lang="ru-RU" sz="2000" dirty="0" smtClean="0"/>
              <a:t> </a:t>
            </a:r>
            <a:r>
              <a:rPr lang="uk-UA" sz="2000" dirty="0" smtClean="0"/>
              <a:t>хотілося </a:t>
            </a:r>
            <a:r>
              <a:rPr lang="ru-RU" sz="2000" dirty="0" err="1" smtClean="0"/>
              <a:t>наблизити</a:t>
            </a:r>
            <a:r>
              <a:rPr lang="ru-RU" sz="2000" dirty="0" smtClean="0"/>
              <a:t> </a:t>
            </a:r>
            <a:r>
              <a:rPr lang="ru-RU" sz="2000" dirty="0" err="1" smtClean="0"/>
              <a:t>події</a:t>
            </a:r>
            <a:r>
              <a:rPr lang="ru-RU" sz="2000" dirty="0" smtClean="0"/>
              <a:t> далекого </a:t>
            </a:r>
            <a:r>
              <a:rPr lang="ru-RU" sz="2000" dirty="0" err="1" smtClean="0"/>
              <a:t>і</a:t>
            </a:r>
            <a:r>
              <a:rPr lang="ru-RU" sz="2000" dirty="0" smtClean="0"/>
              <a:t> </a:t>
            </a:r>
            <a:r>
              <a:rPr lang="ru-RU" sz="2000" dirty="0" err="1" smtClean="0"/>
              <a:t>героїчного</a:t>
            </a:r>
            <a:r>
              <a:rPr lang="ru-RU" sz="2000" dirty="0" smtClean="0"/>
              <a:t> </a:t>
            </a:r>
            <a:r>
              <a:rPr lang="ru-RU" sz="2000" dirty="0" err="1" smtClean="0"/>
              <a:t>минулого</a:t>
            </a:r>
            <a:r>
              <a:rPr lang="en-US" sz="2000" dirty="0" smtClean="0"/>
              <a:t> </a:t>
            </a:r>
            <a:r>
              <a:rPr lang="uk-UA" sz="2000" dirty="0" smtClean="0"/>
              <a:t>нашого народу</a:t>
            </a:r>
            <a:r>
              <a:rPr lang="ru-RU" sz="2000" dirty="0" smtClean="0"/>
              <a:t> до </a:t>
            </a:r>
            <a:r>
              <a:rPr lang="ru-RU" sz="2000" dirty="0" err="1" smtClean="0"/>
              <a:t>сучасників</a:t>
            </a:r>
            <a:r>
              <a:rPr lang="ru-RU" sz="2000" dirty="0" smtClean="0"/>
              <a:t>, </a:t>
            </a:r>
            <a:r>
              <a:rPr lang="ru-RU" sz="2000" dirty="0" err="1" smtClean="0"/>
              <a:t>розповісти</a:t>
            </a:r>
            <a:r>
              <a:rPr lang="ru-RU" sz="2000" dirty="0" smtClean="0"/>
              <a:t> про </a:t>
            </a:r>
            <a:r>
              <a:rPr lang="ru-RU" sz="2000" dirty="0" err="1" smtClean="0"/>
              <a:t>народних</a:t>
            </a:r>
            <a:r>
              <a:rPr lang="ru-RU" sz="2000" dirty="0" smtClean="0"/>
              <a:t> </a:t>
            </a:r>
            <a:r>
              <a:rPr lang="ru-RU" sz="2000" dirty="0" err="1" smtClean="0"/>
              <a:t>звитяжців</a:t>
            </a:r>
            <a:r>
              <a:rPr lang="ru-RU" sz="2000" dirty="0" smtClean="0"/>
              <a:t>, людей особливого </a:t>
            </a:r>
            <a:r>
              <a:rPr lang="ru-RU" sz="2000" dirty="0" err="1" smtClean="0"/>
              <a:t>героїзму</a:t>
            </a:r>
            <a:r>
              <a:rPr lang="ru-RU" sz="2000" dirty="0" smtClean="0"/>
              <a:t>. </a:t>
            </a:r>
            <a:r>
              <a:rPr lang="ru-RU" sz="2000" dirty="0" err="1" smtClean="0"/>
              <a:t>Він</a:t>
            </a:r>
            <a:r>
              <a:rPr lang="ru-RU" sz="2000" dirty="0" smtClean="0"/>
              <a:t> </a:t>
            </a:r>
            <a:r>
              <a:rPr lang="ru-RU" sz="2000" dirty="0" err="1" smtClean="0"/>
              <a:t>глибоко</a:t>
            </a:r>
            <a:r>
              <a:rPr lang="ru-RU" sz="2000" dirty="0" smtClean="0"/>
              <a:t> </a:t>
            </a:r>
            <a:r>
              <a:rPr lang="ru-RU" sz="2000" dirty="0" err="1" smtClean="0"/>
              <a:t>знайомився</a:t>
            </a:r>
            <a:r>
              <a:rPr lang="ru-RU" sz="2000" dirty="0" smtClean="0"/>
              <a:t> </a:t>
            </a:r>
            <a:r>
              <a:rPr lang="ru-RU" sz="2000" dirty="0" err="1" smtClean="0"/>
              <a:t>з</a:t>
            </a:r>
            <a:r>
              <a:rPr lang="ru-RU" sz="2000" dirty="0" smtClean="0"/>
              <a:t> </a:t>
            </a:r>
            <a:r>
              <a:rPr lang="ru-RU" sz="2000" dirty="0" err="1" smtClean="0"/>
              <a:t>історичною</a:t>
            </a:r>
            <a:r>
              <a:rPr lang="ru-RU" sz="2000" dirty="0" smtClean="0"/>
              <a:t> </a:t>
            </a:r>
            <a:r>
              <a:rPr lang="ru-RU" sz="2000" dirty="0" err="1" smtClean="0"/>
              <a:t>літературою</a:t>
            </a:r>
            <a:r>
              <a:rPr lang="ru-RU" sz="2000" dirty="0" smtClean="0"/>
              <a:t>, </a:t>
            </a:r>
            <a:r>
              <a:rPr lang="ru-RU" sz="2000" dirty="0" err="1" smtClean="0"/>
              <a:t>засиджувався</a:t>
            </a:r>
            <a:r>
              <a:rPr lang="ru-RU" sz="2000" dirty="0" smtClean="0"/>
              <a:t> в </a:t>
            </a:r>
            <a:r>
              <a:rPr lang="ru-RU" sz="2000" dirty="0" err="1" smtClean="0"/>
              <a:t>архівах</a:t>
            </a:r>
            <a:r>
              <a:rPr lang="ru-RU" sz="2000" dirty="0" smtClean="0"/>
              <a:t>, </a:t>
            </a:r>
            <a:r>
              <a:rPr lang="ru-RU" sz="2000" dirty="0" err="1" smtClean="0"/>
              <a:t>виїжджав</a:t>
            </a:r>
            <a:r>
              <a:rPr lang="ru-RU" sz="2000" dirty="0" smtClean="0"/>
              <a:t> на </a:t>
            </a:r>
            <a:r>
              <a:rPr lang="ru-RU" sz="2000" dirty="0" err="1" smtClean="0"/>
              <a:t>місця</a:t>
            </a:r>
            <a:r>
              <a:rPr lang="ru-RU" sz="2000" dirty="0" smtClean="0"/>
              <a:t>, де колись жили </a:t>
            </a:r>
            <a:r>
              <a:rPr lang="ru-RU" sz="2000" dirty="0" err="1" smtClean="0"/>
              <a:t>його</a:t>
            </a:r>
            <a:r>
              <a:rPr lang="ru-RU" sz="2000" dirty="0" smtClean="0"/>
              <a:t> </a:t>
            </a:r>
            <a:r>
              <a:rPr lang="ru-RU" sz="2000" dirty="0" err="1" smtClean="0"/>
              <a:t>майбутні</a:t>
            </a:r>
            <a:r>
              <a:rPr lang="ru-RU" sz="2000" dirty="0" smtClean="0"/>
              <a:t> </a:t>
            </a:r>
            <a:r>
              <a:rPr lang="ru-RU" sz="2000" dirty="0" err="1" smtClean="0"/>
              <a:t>герої</a:t>
            </a:r>
            <a:r>
              <a:rPr lang="ru-RU" sz="2000" dirty="0" smtClean="0"/>
              <a:t>. На </a:t>
            </a:r>
            <a:r>
              <a:rPr lang="ru-RU" sz="2000" dirty="0" err="1" smtClean="0"/>
              <a:t>Поділля</a:t>
            </a:r>
            <a:r>
              <a:rPr lang="ru-RU" sz="2000" dirty="0" smtClean="0"/>
              <a:t>, в </a:t>
            </a:r>
            <a:r>
              <a:rPr lang="ru-RU" sz="2000" dirty="0" err="1" smtClean="0"/>
              <a:t>гості</a:t>
            </a:r>
            <a:r>
              <a:rPr lang="ru-RU" sz="2000" dirty="0" smtClean="0"/>
              <a:t> до </a:t>
            </a:r>
            <a:r>
              <a:rPr lang="ru-RU" sz="2000" dirty="0" err="1" smtClean="0"/>
              <a:t>нащадків</a:t>
            </a:r>
            <a:r>
              <a:rPr lang="ru-RU" sz="2000" dirty="0" smtClean="0"/>
              <a:t> </a:t>
            </a:r>
            <a:r>
              <a:rPr lang="ru-RU" sz="2000" dirty="0" err="1" smtClean="0"/>
              <a:t>Кармалюка</a:t>
            </a:r>
            <a:r>
              <a:rPr lang="ru-RU" sz="2000" dirty="0" smtClean="0"/>
              <a:t>. В </a:t>
            </a:r>
            <a:r>
              <a:rPr lang="ru-RU" sz="2000" dirty="0" err="1" smtClean="0"/>
              <a:t>Карпати</a:t>
            </a:r>
            <a:r>
              <a:rPr lang="ru-RU" sz="2000" dirty="0" smtClean="0"/>
              <a:t>, до </a:t>
            </a:r>
            <a:r>
              <a:rPr lang="ru-RU" sz="2000" dirty="0" err="1" smtClean="0"/>
              <a:t>спадкоємців</a:t>
            </a:r>
            <a:r>
              <a:rPr lang="ru-RU" sz="2000" dirty="0" smtClean="0"/>
              <a:t> </a:t>
            </a:r>
            <a:r>
              <a:rPr lang="ru-RU" sz="2000" dirty="0" err="1" smtClean="0"/>
              <a:t>Довбушевих</a:t>
            </a:r>
            <a:r>
              <a:rPr lang="ru-RU" sz="2000" dirty="0" smtClean="0"/>
              <a:t> </a:t>
            </a:r>
            <a:r>
              <a:rPr lang="ru-RU" sz="2000" dirty="0" err="1" smtClean="0"/>
              <a:t>традицій</a:t>
            </a:r>
            <a:r>
              <a:rPr lang="ru-RU" sz="2000" dirty="0" smtClean="0"/>
              <a:t>, </a:t>
            </a:r>
            <a:r>
              <a:rPr lang="ru-RU" sz="2000" dirty="0" err="1" smtClean="0"/>
              <a:t>збирав</a:t>
            </a:r>
            <a:r>
              <a:rPr lang="ru-RU" sz="2000" dirty="0" smtClean="0"/>
              <a:t> </a:t>
            </a:r>
            <a:r>
              <a:rPr lang="ru-RU" sz="2000" dirty="0" err="1" smtClean="0"/>
              <a:t>народні</a:t>
            </a:r>
            <a:r>
              <a:rPr lang="ru-RU" sz="2000" dirty="0" smtClean="0"/>
              <a:t> </a:t>
            </a:r>
            <a:r>
              <a:rPr lang="ru-RU" sz="2000" dirty="0" err="1" smtClean="0"/>
              <a:t>перекази</a:t>
            </a:r>
            <a:r>
              <a:rPr lang="ru-RU" sz="2000" dirty="0" smtClean="0"/>
              <a:t>. І почали одна за одною </a:t>
            </a:r>
            <a:r>
              <a:rPr lang="ru-RU" sz="2000" dirty="0" err="1" smtClean="0"/>
              <a:t>виходити</a:t>
            </a:r>
            <a:r>
              <a:rPr lang="ru-RU" sz="2000" dirty="0" smtClean="0"/>
              <a:t> </a:t>
            </a:r>
            <a:r>
              <a:rPr lang="ru-RU" sz="2000" dirty="0" err="1" smtClean="0"/>
              <a:t>з-під</a:t>
            </a:r>
            <a:r>
              <a:rPr lang="ru-RU" sz="2000" dirty="0" smtClean="0"/>
              <a:t> </a:t>
            </a:r>
            <a:r>
              <a:rPr lang="ru-RU" sz="2000" dirty="0" err="1" smtClean="0"/>
              <a:t>його</a:t>
            </a:r>
            <a:r>
              <a:rPr lang="ru-RU" sz="2000" dirty="0" smtClean="0"/>
              <a:t> пера </a:t>
            </a:r>
            <a:r>
              <a:rPr lang="ru-RU" sz="2000" dirty="0" err="1" smtClean="0"/>
              <a:t>казки-легенди</a:t>
            </a:r>
            <a:r>
              <a:rPr lang="ru-RU" sz="2000" dirty="0" smtClean="0"/>
              <a:t> для </a:t>
            </a:r>
            <a:r>
              <a:rPr lang="ru-RU" sz="2000" dirty="0" err="1" smtClean="0"/>
              <a:t>молодших</a:t>
            </a:r>
            <a:r>
              <a:rPr lang="ru-RU" sz="2000" dirty="0" smtClean="0"/>
              <a:t> </a:t>
            </a:r>
            <a:r>
              <a:rPr lang="ru-RU" sz="2000" dirty="0" err="1" smtClean="0"/>
              <a:t>читачів</a:t>
            </a:r>
            <a:r>
              <a:rPr lang="ru-RU" sz="2000" dirty="0" smtClean="0"/>
              <a:t> «</a:t>
            </a:r>
            <a:r>
              <a:rPr lang="ru-RU" sz="2000" dirty="0" err="1" smtClean="0"/>
              <a:t>Чарівний</a:t>
            </a:r>
            <a:r>
              <a:rPr lang="ru-RU" sz="2000" dirty="0" smtClean="0"/>
              <a:t> перстень» -  про </a:t>
            </a:r>
            <a:r>
              <a:rPr lang="ru-RU" sz="2000" dirty="0" err="1" smtClean="0"/>
              <a:t>безстрашного</a:t>
            </a:r>
            <a:r>
              <a:rPr lang="ru-RU" sz="2000" dirty="0" smtClean="0"/>
              <a:t> та мудрого ватажка </a:t>
            </a:r>
            <a:r>
              <a:rPr lang="ru-RU" sz="2000" dirty="0" err="1" smtClean="0"/>
              <a:t>опришків</a:t>
            </a:r>
            <a:r>
              <a:rPr lang="ru-RU" sz="2000" dirty="0" smtClean="0"/>
              <a:t> </a:t>
            </a:r>
            <a:r>
              <a:rPr lang="ru-RU" sz="2000" dirty="0" err="1" smtClean="0"/>
              <a:t>Олексу</a:t>
            </a:r>
            <a:r>
              <a:rPr lang="ru-RU" sz="2000" dirty="0" smtClean="0"/>
              <a:t> </a:t>
            </a:r>
            <a:r>
              <a:rPr lang="ru-RU" sz="2000" dirty="0" err="1" smtClean="0"/>
              <a:t>Довбуша</a:t>
            </a:r>
            <a:r>
              <a:rPr lang="ru-RU" sz="2000" dirty="0" smtClean="0"/>
              <a:t>;  «</a:t>
            </a:r>
            <a:r>
              <a:rPr lang="ru-RU" sz="2000" dirty="0" err="1" smtClean="0"/>
              <a:t>Месник</a:t>
            </a:r>
            <a:r>
              <a:rPr lang="ru-RU" sz="2000" dirty="0" smtClean="0"/>
              <a:t> </a:t>
            </a:r>
            <a:r>
              <a:rPr lang="ru-RU" sz="2000" dirty="0" err="1" smtClean="0"/>
              <a:t>із</a:t>
            </a:r>
            <a:r>
              <a:rPr lang="ru-RU" sz="2000" dirty="0" smtClean="0"/>
              <a:t> </a:t>
            </a:r>
            <a:r>
              <a:rPr lang="ru-RU" sz="2000" dirty="0" err="1" smtClean="0"/>
              <a:t>лісу</a:t>
            </a:r>
            <a:r>
              <a:rPr lang="ru-RU" sz="2000" dirty="0" smtClean="0"/>
              <a:t>», «</a:t>
            </a:r>
            <a:r>
              <a:rPr lang="ru-RU" sz="2000" dirty="0" err="1" smtClean="0"/>
              <a:t>Воєвода</a:t>
            </a:r>
            <a:r>
              <a:rPr lang="ru-RU" sz="2000" dirty="0" smtClean="0"/>
              <a:t> </a:t>
            </a:r>
            <a:r>
              <a:rPr lang="ru-RU" sz="2000" dirty="0" err="1" smtClean="0"/>
              <a:t>Дмитро</a:t>
            </a:r>
            <a:r>
              <a:rPr lang="ru-RU" sz="2000" dirty="0" smtClean="0"/>
              <a:t>» », в </a:t>
            </a:r>
            <a:r>
              <a:rPr lang="ru-RU" sz="2000" dirty="0" err="1" smtClean="0"/>
              <a:t>якій</a:t>
            </a:r>
            <a:r>
              <a:rPr lang="ru-RU" sz="2000" dirty="0" smtClean="0"/>
              <a:t> </a:t>
            </a:r>
            <a:r>
              <a:rPr lang="ru-RU" sz="2000" dirty="0" err="1" smtClean="0"/>
              <a:t>змальовано</a:t>
            </a:r>
            <a:r>
              <a:rPr lang="ru-RU" sz="2000" dirty="0" smtClean="0"/>
              <a:t> </a:t>
            </a:r>
            <a:r>
              <a:rPr lang="ru-RU" sz="2000" dirty="0" err="1" smtClean="0"/>
              <a:t>трагічну</a:t>
            </a:r>
            <a:r>
              <a:rPr lang="ru-RU" sz="2000" dirty="0" smtClean="0"/>
              <a:t> </a:t>
            </a:r>
            <a:r>
              <a:rPr lang="ru-RU" sz="2000" dirty="0" err="1" smtClean="0"/>
              <a:t>подію</a:t>
            </a:r>
            <a:r>
              <a:rPr lang="ru-RU" sz="2000" dirty="0" smtClean="0"/>
              <a:t> </a:t>
            </a:r>
            <a:r>
              <a:rPr lang="ru-RU" sz="2000" dirty="0" err="1" smtClean="0"/>
              <a:t>в</a:t>
            </a:r>
            <a:r>
              <a:rPr lang="ru-RU" sz="2000" dirty="0" smtClean="0"/>
              <a:t> </a:t>
            </a:r>
            <a:r>
              <a:rPr lang="ru-RU" sz="2000" dirty="0" err="1" smtClean="0"/>
              <a:t>нашій</a:t>
            </a:r>
            <a:r>
              <a:rPr lang="ru-RU" sz="2000" dirty="0" smtClean="0"/>
              <a:t> </a:t>
            </a:r>
            <a:r>
              <a:rPr lang="ru-RU" sz="2000" dirty="0" err="1" smtClean="0"/>
              <a:t>історії</a:t>
            </a:r>
            <a:r>
              <a:rPr lang="ru-RU" sz="2000" dirty="0" smtClean="0"/>
              <a:t> — </a:t>
            </a:r>
            <a:r>
              <a:rPr lang="ru-RU" sz="2000" dirty="0" err="1" smtClean="0"/>
              <a:t>розгром</a:t>
            </a:r>
            <a:r>
              <a:rPr lang="ru-RU" sz="2000" dirty="0" smtClean="0"/>
              <a:t> ордами </a:t>
            </a:r>
            <a:r>
              <a:rPr lang="ru-RU" sz="2000" dirty="0" err="1" smtClean="0"/>
              <a:t>Батия</a:t>
            </a:r>
            <a:r>
              <a:rPr lang="ru-RU" sz="2000" dirty="0" smtClean="0"/>
              <a:t> </a:t>
            </a:r>
            <a:r>
              <a:rPr lang="ru-RU" sz="2000" dirty="0" err="1" smtClean="0"/>
              <a:t>захисників</a:t>
            </a:r>
            <a:r>
              <a:rPr lang="ru-RU" sz="2000" dirty="0" smtClean="0"/>
              <a:t> </a:t>
            </a:r>
            <a:r>
              <a:rPr lang="ru-RU" sz="2000" dirty="0" err="1" smtClean="0"/>
              <a:t>Києва</a:t>
            </a:r>
            <a:r>
              <a:rPr lang="ru-RU" sz="2000" dirty="0" smtClean="0"/>
              <a:t> та </a:t>
            </a:r>
            <a:r>
              <a:rPr lang="ru-RU" sz="2000" dirty="0" err="1" smtClean="0"/>
              <a:t>загибель</a:t>
            </a:r>
            <a:r>
              <a:rPr lang="ru-RU" sz="2000" dirty="0" smtClean="0"/>
              <a:t> </a:t>
            </a:r>
            <a:r>
              <a:rPr lang="ru-RU" sz="2000" dirty="0" err="1" smtClean="0"/>
              <a:t>від</a:t>
            </a:r>
            <a:r>
              <a:rPr lang="ru-RU" sz="2000" dirty="0" smtClean="0"/>
              <a:t> обвалу </a:t>
            </a:r>
            <a:r>
              <a:rPr lang="ru-RU" sz="2000" dirty="0" err="1" smtClean="0"/>
              <a:t>тисяч</a:t>
            </a:r>
            <a:r>
              <a:rPr lang="ru-RU" sz="2000" dirty="0" smtClean="0"/>
              <a:t> людей в </a:t>
            </a:r>
            <a:r>
              <a:rPr lang="ru-RU" sz="2000" dirty="0" err="1" smtClean="0"/>
              <a:t>Десятинній</a:t>
            </a:r>
            <a:r>
              <a:rPr lang="ru-RU" sz="2000" dirty="0" smtClean="0"/>
              <a:t>  </a:t>
            </a:r>
            <a:r>
              <a:rPr lang="ru-RU" sz="2000" dirty="0" err="1" smtClean="0"/>
              <a:t>церкві</a:t>
            </a:r>
            <a:r>
              <a:rPr lang="ru-RU" sz="2000" dirty="0" smtClean="0"/>
              <a:t> </a:t>
            </a:r>
            <a:r>
              <a:rPr lang="ru-RU" sz="2000" dirty="0" err="1" smtClean="0"/>
              <a:t>міста</a:t>
            </a:r>
            <a:r>
              <a:rPr lang="ru-RU" sz="2000" dirty="0" smtClean="0"/>
              <a:t>.</a:t>
            </a:r>
          </a:p>
          <a:p>
            <a:endParaRPr lang="ru-RU" sz="2000" dirty="0" smtClean="0"/>
          </a:p>
        </p:txBody>
      </p:sp>
      <p:sp>
        <p:nvSpPr>
          <p:cNvPr id="4" name="TextBox 3"/>
          <p:cNvSpPr txBox="1"/>
          <p:nvPr/>
        </p:nvSpPr>
        <p:spPr>
          <a:xfrm flipH="1">
            <a:off x="0" y="0"/>
            <a:ext cx="9144000" cy="646331"/>
          </a:xfrm>
          <a:prstGeom prst="rect">
            <a:avLst/>
          </a:prstGeom>
          <a:noFill/>
        </p:spPr>
        <p:txBody>
          <a:bodyPr wrap="square" rtlCol="0">
            <a:spAutoFit/>
          </a:bodyPr>
          <a:lstStyle/>
          <a:p>
            <a:pPr algn="ctr"/>
            <a:r>
              <a:rPr lang="uk-UA" sz="3600" b="1" dirty="0" smtClean="0">
                <a:solidFill>
                  <a:srgbClr val="002060"/>
                </a:solidFill>
                <a:latin typeface="Constantia" pitchFamily="18" charset="0"/>
                <a:cs typeface="Times New Roman" pitchFamily="18" charset="0"/>
              </a:rPr>
              <a:t>ТВОРЧІСТЬ  ВОЛОДИМИРА  МАЛИКА</a:t>
            </a:r>
            <a:endParaRPr lang="ru-RU" sz="3600" b="1" dirty="0">
              <a:solidFill>
                <a:srgbClr val="002060"/>
              </a:solidFill>
              <a:latin typeface="Constantia" pitchFamily="18" charset="0"/>
              <a:cs typeface="Times New Roman" pitchFamily="18" charset="0"/>
            </a:endParaRPr>
          </a:p>
        </p:txBody>
      </p:sp>
      <p:pic>
        <p:nvPicPr>
          <p:cNvPr id="6148" name="Picture 4" descr="https://unc.ua/i2/21334/thumbs/big_volodimir-malik-vo-voda-dmitro_2251779.jpeg"/>
          <p:cNvPicPr>
            <a:picLocks noChangeAspect="1" noChangeArrowheads="1"/>
          </p:cNvPicPr>
          <p:nvPr/>
        </p:nvPicPr>
        <p:blipFill>
          <a:blip r:embed="rId2"/>
          <a:srcRect l="26575" t="6398" r="26206" b="7382"/>
          <a:stretch>
            <a:fillRect/>
          </a:stretch>
        </p:blipFill>
        <p:spPr bwMode="auto">
          <a:xfrm>
            <a:off x="0" y="1000108"/>
            <a:ext cx="1978282" cy="2857520"/>
          </a:xfrm>
          <a:prstGeom prst="rect">
            <a:avLst/>
          </a:prstGeom>
          <a:noFill/>
        </p:spPr>
      </p:pic>
      <p:pic>
        <p:nvPicPr>
          <p:cNvPr id="6150" name="Picture 6" descr="Чарівний перстень — Володимир Малик, читати повністю текст твору онлайн.  УкрЛіб : Українська Бібліотека"/>
          <p:cNvPicPr>
            <a:picLocks noChangeAspect="1" noChangeArrowheads="1"/>
          </p:cNvPicPr>
          <p:nvPr/>
        </p:nvPicPr>
        <p:blipFill>
          <a:blip r:embed="rId3"/>
          <a:srcRect r="7699"/>
          <a:stretch>
            <a:fillRect/>
          </a:stretch>
        </p:blipFill>
        <p:spPr bwMode="auto">
          <a:xfrm>
            <a:off x="0" y="4071933"/>
            <a:ext cx="1884700" cy="2786067"/>
          </a:xfrm>
          <a:prstGeom prst="rect">
            <a:avLst/>
          </a:prstGeom>
          <a:noFill/>
        </p:spPr>
      </p:pic>
      <p:pic>
        <p:nvPicPr>
          <p:cNvPr id="7" name="Picture 2" descr="Київ, Днiпро, 1970. 88 сторінок."/>
          <p:cNvPicPr>
            <a:picLocks noChangeAspect="1" noChangeArrowheads="1"/>
          </p:cNvPicPr>
          <p:nvPr/>
        </p:nvPicPr>
        <p:blipFill>
          <a:blip r:embed="rId4"/>
          <a:srcRect/>
          <a:stretch>
            <a:fillRect/>
          </a:stretch>
        </p:blipFill>
        <p:spPr bwMode="auto">
          <a:xfrm>
            <a:off x="1357290" y="2285992"/>
            <a:ext cx="1928816" cy="321471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1490</TotalTime>
  <Words>1493</Words>
  <PresentationFormat>Экран (4:3)</PresentationFormat>
  <Paragraphs>35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ВОЛОДИМИР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Sveta</dc:creator>
  <cp:lastModifiedBy>Sveta</cp:lastModifiedBy>
  <cp:revision>153</cp:revision>
  <dcterms:created xsi:type="dcterms:W3CDTF">2021-01-11T08:45:56Z</dcterms:created>
  <dcterms:modified xsi:type="dcterms:W3CDTF">2021-02-15T08:59:35Z</dcterms:modified>
</cp:coreProperties>
</file>