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4016" y="548680"/>
            <a:ext cx="7772400" cy="1470025"/>
          </a:xfrm>
        </p:spPr>
        <p:txBody>
          <a:bodyPr/>
          <a:lstStyle/>
          <a:p>
            <a:r>
              <a:rPr lang="uk-UA" dirty="0" err="1" smtClean="0"/>
              <a:t>Скарб-</a:t>
            </a:r>
            <a:r>
              <a:rPr lang="uk-UA" dirty="0" smtClean="0"/>
              <a:t> це…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32856"/>
            <a:ext cx="7848872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86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731838"/>
            <a:ext cx="6400800" cy="3475037"/>
          </a:xfrm>
        </p:spPr>
        <p:txBody>
          <a:bodyPr>
            <a:normAutofit/>
          </a:bodyPr>
          <a:lstStyle/>
          <a:p>
            <a:r>
              <a:rPr lang="ru-RU" sz="3600" b="1" i="1" dirty="0"/>
              <a:t>1. </a:t>
            </a:r>
            <a:r>
              <a:rPr lang="ru-RU" sz="3600" b="1" i="1" dirty="0" err="1"/>
              <a:t>Коштовності</a:t>
            </a:r>
            <a:r>
              <a:rPr lang="ru-RU" sz="3600" b="1" i="1" dirty="0"/>
              <a:t>, </a:t>
            </a:r>
            <a:r>
              <a:rPr lang="ru-RU" sz="3600" b="1" i="1" dirty="0" err="1"/>
              <a:t>гроші</a:t>
            </a:r>
            <a:r>
              <a:rPr lang="ru-RU" sz="3600" b="1" i="1" dirty="0"/>
              <a:t>, </a:t>
            </a:r>
            <a:r>
              <a:rPr lang="ru-RU" sz="3600" b="1" i="1" dirty="0" err="1"/>
              <a:t>цінні</a:t>
            </a:r>
            <a:r>
              <a:rPr lang="ru-RU" sz="3600" b="1" i="1" dirty="0"/>
              <a:t> </a:t>
            </a:r>
            <a:r>
              <a:rPr lang="ru-RU" sz="3600" b="1" i="1" dirty="0" err="1"/>
              <a:t>речі</a:t>
            </a:r>
            <a:r>
              <a:rPr lang="ru-RU" sz="3600" b="1" i="1" dirty="0"/>
              <a:t>// </a:t>
            </a:r>
            <a:r>
              <a:rPr lang="ru-RU" sz="3600" b="1" i="1" dirty="0" err="1"/>
              <a:t>Коштовності</a:t>
            </a:r>
            <a:r>
              <a:rPr lang="ru-RU" sz="3600" b="1" i="1" dirty="0"/>
              <a:t>, </a:t>
            </a:r>
            <a:r>
              <a:rPr lang="ru-RU" sz="3600" b="1" i="1" dirty="0" err="1"/>
              <a:t>гроші</a:t>
            </a:r>
            <a:r>
              <a:rPr lang="ru-RU" sz="3600" b="1" i="1" dirty="0"/>
              <a:t> та </a:t>
            </a:r>
            <a:r>
              <a:rPr lang="ru-RU" sz="3600" b="1" i="1" dirty="0" err="1"/>
              <a:t>ін</a:t>
            </a:r>
            <a:r>
              <a:rPr lang="ru-RU" sz="3600" b="1" i="1" dirty="0"/>
              <a:t>., </a:t>
            </a:r>
            <a:r>
              <a:rPr lang="ru-RU" sz="3600" b="1" i="1" dirty="0" err="1"/>
              <a:t>сховані</a:t>
            </a:r>
            <a:r>
              <a:rPr lang="ru-RU" sz="3600" b="1" i="1" dirty="0"/>
              <a:t> в </a:t>
            </a:r>
            <a:r>
              <a:rPr lang="ru-RU" sz="3600" b="1" i="1" dirty="0" err="1"/>
              <a:t>потаємному</a:t>
            </a:r>
            <a:r>
              <a:rPr lang="ru-RU" sz="3600" b="1" i="1" dirty="0"/>
              <a:t> </a:t>
            </a:r>
            <a:r>
              <a:rPr lang="ru-RU" sz="3600" b="1" i="1" dirty="0" err="1"/>
              <a:t>місці</a:t>
            </a:r>
            <a:r>
              <a:rPr lang="ru-RU" sz="3600" b="1" i="1" dirty="0"/>
              <a:t>, </a:t>
            </a:r>
            <a:r>
              <a:rPr lang="ru-RU" sz="3600" b="1" i="1" dirty="0" err="1"/>
              <a:t>закопані</a:t>
            </a:r>
            <a:r>
              <a:rPr lang="ru-RU" sz="3600" b="1" i="1" dirty="0"/>
              <a:t> в землю.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501008"/>
            <a:ext cx="4104456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661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731838"/>
            <a:ext cx="6400800" cy="3475037"/>
          </a:xfrm>
        </p:spPr>
        <p:txBody>
          <a:bodyPr>
            <a:normAutofit/>
          </a:bodyPr>
          <a:lstStyle/>
          <a:p>
            <a:r>
              <a:rPr lang="ru-RU" sz="3600" b="1" i="1" dirty="0"/>
              <a:t>2. </a:t>
            </a:r>
            <a:r>
              <a:rPr lang="ru-RU" sz="3600" b="1" i="1" dirty="0" err="1"/>
              <a:t>Духовні</a:t>
            </a:r>
            <a:r>
              <a:rPr lang="ru-RU" sz="3600" b="1" i="1" dirty="0"/>
              <a:t> та </a:t>
            </a:r>
            <a:r>
              <a:rPr lang="ru-RU" sz="3600" b="1" i="1" dirty="0" err="1"/>
              <a:t>культурні</a:t>
            </a:r>
            <a:r>
              <a:rPr lang="ru-RU" sz="3600" b="1" i="1" dirty="0"/>
              <a:t> </a:t>
            </a:r>
            <a:r>
              <a:rPr lang="ru-RU" sz="3600" b="1" i="1" dirty="0" err="1"/>
              <a:t>цінності</a:t>
            </a:r>
            <a:r>
              <a:rPr lang="ru-RU" sz="3600" b="1" i="1" dirty="0"/>
              <a:t>, </a:t>
            </a:r>
            <a:r>
              <a:rPr lang="ru-RU" sz="3600" b="1" i="1" dirty="0" err="1"/>
              <a:t>що</a:t>
            </a:r>
            <a:r>
              <a:rPr lang="ru-RU" sz="3600" b="1" i="1" dirty="0"/>
              <a:t> </a:t>
            </a:r>
            <a:r>
              <a:rPr lang="ru-RU" sz="3600" b="1" i="1" dirty="0" err="1"/>
              <a:t>їх</a:t>
            </a:r>
            <a:r>
              <a:rPr lang="ru-RU" sz="3600" b="1" i="1" dirty="0"/>
              <a:t> створила </a:t>
            </a:r>
            <a:r>
              <a:rPr lang="ru-RU" sz="3600" b="1" i="1" dirty="0" err="1"/>
              <a:t>людина</a:t>
            </a:r>
            <a:r>
              <a:rPr lang="ru-RU" sz="3600" b="1" i="1" dirty="0"/>
              <a:t>. </a:t>
            </a:r>
            <a:r>
              <a:rPr lang="ru-RU" sz="3600" b="1" i="1" dirty="0" err="1"/>
              <a:t>Мовні</a:t>
            </a:r>
            <a:r>
              <a:rPr lang="ru-RU" sz="3600" b="1" i="1" dirty="0"/>
              <a:t> </a:t>
            </a:r>
            <a:r>
              <a:rPr lang="ru-RU" sz="3600" b="1" i="1" dirty="0" err="1"/>
              <a:t>скарби</a:t>
            </a:r>
            <a:r>
              <a:rPr lang="ru-RU" sz="3600" b="1" i="1" dirty="0"/>
              <a:t>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3" y="2708920"/>
            <a:ext cx="5544617" cy="3629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0182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731838"/>
            <a:ext cx="6400800" cy="3475037"/>
          </a:xfrm>
        </p:spPr>
        <p:txBody>
          <a:bodyPr>
            <a:noAutofit/>
          </a:bodyPr>
          <a:lstStyle/>
          <a:p>
            <a:pPr marL="914400" lvl="3" indent="0">
              <a:buNone/>
            </a:pPr>
            <a:r>
              <a:rPr lang="ru-RU" sz="2400" b="1" i="1" dirty="0"/>
              <a:t>3. </a:t>
            </a:r>
            <a:r>
              <a:rPr lang="ru-RU" sz="2400" b="1" i="1" dirty="0" err="1"/>
              <a:t>Хто</a:t>
            </a:r>
            <a:r>
              <a:rPr lang="ru-RU" sz="2400" b="1" i="1" dirty="0"/>
              <a:t>- ,</a:t>
            </a:r>
            <a:r>
              <a:rPr lang="ru-RU" sz="2400" b="1" i="1" dirty="0" err="1"/>
              <a:t>що-небудь</a:t>
            </a:r>
            <a:r>
              <a:rPr lang="ru-RU" sz="2400" b="1" i="1" dirty="0"/>
              <a:t> </a:t>
            </a:r>
            <a:r>
              <a:rPr lang="ru-RU" sz="2400" b="1" i="1" dirty="0" err="1"/>
              <a:t>надзвичайної</a:t>
            </a:r>
            <a:r>
              <a:rPr lang="ru-RU" sz="2400" b="1" i="1" dirty="0"/>
              <a:t> </a:t>
            </a:r>
            <a:r>
              <a:rPr lang="ru-RU" sz="2400" b="1" i="1" dirty="0" err="1"/>
              <a:t>цінності</a:t>
            </a:r>
            <a:r>
              <a:rPr lang="ru-RU" sz="2400" b="1" i="1" dirty="0"/>
              <a:t> з </a:t>
            </a:r>
            <a:r>
              <a:rPr lang="ru-RU" sz="2400" b="1" i="1" dirty="0" err="1"/>
              <a:t>винятковими</a:t>
            </a:r>
            <a:r>
              <a:rPr lang="ru-RU" sz="2400" b="1" i="1" dirty="0"/>
              <a:t> </a:t>
            </a:r>
            <a:r>
              <a:rPr lang="ru-RU" sz="2400" b="1" i="1" dirty="0" err="1"/>
              <a:t>достоїнствами</a:t>
            </a:r>
            <a:r>
              <a:rPr lang="ru-RU" sz="2400" b="1" i="1" dirty="0"/>
              <a:t>, </a:t>
            </a:r>
            <a:r>
              <a:rPr lang="ru-RU" sz="2400" b="1" i="1" dirty="0" err="1"/>
              <a:t>якостями</a:t>
            </a:r>
            <a:r>
              <a:rPr lang="ru-RU" sz="2400" b="1" i="1" dirty="0"/>
              <a:t>// </a:t>
            </a:r>
            <a:r>
              <a:rPr lang="ru-RU" sz="2400" b="1" i="1" dirty="0" err="1"/>
              <a:t>Багатство</a:t>
            </a:r>
            <a:r>
              <a:rPr lang="ru-RU" sz="2400" b="1" i="1" dirty="0"/>
              <a:t> </a:t>
            </a:r>
            <a:r>
              <a:rPr lang="ru-RU" sz="2400" b="1" i="1" dirty="0" err="1"/>
              <a:t>розуму</a:t>
            </a:r>
            <a:r>
              <a:rPr lang="ru-RU" sz="2400" b="1" i="1" dirty="0"/>
              <a:t>, </a:t>
            </a:r>
            <a:r>
              <a:rPr lang="ru-RU" sz="2400" b="1" i="1" dirty="0" err="1"/>
              <a:t>почуттів</a:t>
            </a:r>
            <a:r>
              <a:rPr lang="ru-RU" sz="2400" b="1" i="1" dirty="0"/>
              <a:t>…// </a:t>
            </a:r>
            <a:r>
              <a:rPr lang="ru-RU" sz="2400" b="1" i="1" dirty="0" err="1"/>
              <a:t>Пестливе</a:t>
            </a:r>
            <a:r>
              <a:rPr lang="ru-RU" sz="2400" b="1" i="1" dirty="0"/>
              <a:t> </a:t>
            </a:r>
            <a:r>
              <a:rPr lang="ru-RU" sz="2400" b="1" i="1" dirty="0" err="1"/>
              <a:t>звертання</a:t>
            </a:r>
            <a:r>
              <a:rPr lang="ru-RU" sz="2400" b="1" i="1" dirty="0"/>
              <a:t> до </a:t>
            </a:r>
            <a:r>
              <a:rPr lang="ru-RU" sz="2400" b="1" i="1" dirty="0" err="1"/>
              <a:t>дорогої</a:t>
            </a:r>
            <a:r>
              <a:rPr lang="ru-RU" sz="2400" b="1" i="1" dirty="0"/>
              <a:t>, </a:t>
            </a:r>
            <a:r>
              <a:rPr lang="ru-RU" sz="2400" b="1" i="1" dirty="0" err="1"/>
              <a:t>любої</a:t>
            </a:r>
            <a:r>
              <a:rPr lang="ru-RU" sz="2400" b="1" i="1" dirty="0"/>
              <a:t> </a:t>
            </a:r>
            <a:r>
              <a:rPr lang="ru-RU" sz="2400" b="1" i="1" dirty="0" err="1"/>
              <a:t>людини</a:t>
            </a:r>
            <a:r>
              <a:rPr lang="ru-RU" sz="2400" b="1" i="1" dirty="0"/>
              <a:t>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645024"/>
            <a:ext cx="5184576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1417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731838"/>
            <a:ext cx="6400800" cy="3475037"/>
          </a:xfrm>
        </p:spPr>
        <p:txBody>
          <a:bodyPr>
            <a:normAutofit/>
          </a:bodyPr>
          <a:lstStyle/>
          <a:p>
            <a:r>
              <a:rPr lang="ru-RU" sz="3200" b="1" i="1" dirty="0"/>
              <a:t>4. </a:t>
            </a:r>
            <a:r>
              <a:rPr lang="ru-RU" sz="3200" b="1" i="1" dirty="0" err="1"/>
              <a:t>Господарські</a:t>
            </a:r>
            <a:r>
              <a:rPr lang="ru-RU" sz="3200" b="1" i="1" dirty="0"/>
              <a:t> </a:t>
            </a:r>
            <a:r>
              <a:rPr lang="ru-RU" sz="3200" b="1" i="1" dirty="0" err="1"/>
              <a:t>речі</a:t>
            </a:r>
            <a:r>
              <a:rPr lang="ru-RU" sz="3200" b="1" i="1" dirty="0"/>
              <a:t>; пожитки, </a:t>
            </a:r>
            <a:r>
              <a:rPr lang="ru-RU" sz="3200" b="1" i="1" dirty="0" err="1"/>
              <a:t>майно</a:t>
            </a:r>
            <a:r>
              <a:rPr lang="ru-RU" sz="3200" b="1" i="1" dirty="0"/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44825"/>
            <a:ext cx="7560840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847771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</TotalTime>
  <Words>77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Скарб- це…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WORK</cp:lastModifiedBy>
  <cp:revision>4</cp:revision>
  <dcterms:modified xsi:type="dcterms:W3CDTF">2019-01-08T12:09:21Z</dcterms:modified>
</cp:coreProperties>
</file>