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7" r:id="rId2"/>
    <p:sldId id="309" r:id="rId3"/>
    <p:sldId id="266" r:id="rId4"/>
    <p:sldId id="288" r:id="rId5"/>
    <p:sldId id="323" r:id="rId6"/>
    <p:sldId id="265" r:id="rId7"/>
    <p:sldId id="290" r:id="rId8"/>
    <p:sldId id="310" r:id="rId9"/>
    <p:sldId id="300" r:id="rId10"/>
    <p:sldId id="267" r:id="rId11"/>
    <p:sldId id="311" r:id="rId12"/>
    <p:sldId id="312" r:id="rId13"/>
    <p:sldId id="313" r:id="rId14"/>
    <p:sldId id="314" r:id="rId15"/>
    <p:sldId id="315" r:id="rId16"/>
    <p:sldId id="319" r:id="rId17"/>
    <p:sldId id="276" r:id="rId18"/>
    <p:sldId id="277" r:id="rId19"/>
    <p:sldId id="296" r:id="rId20"/>
    <p:sldId id="317" r:id="rId21"/>
    <p:sldId id="286" r:id="rId22"/>
    <p:sldId id="318" r:id="rId23"/>
    <p:sldId id="320" r:id="rId24"/>
    <p:sldId id="321" r:id="rId25"/>
    <p:sldId id="322" r:id="rId26"/>
    <p:sldId id="299" r:id="rId2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1" initials="P" lastIdx="1" clrIdx="0">
    <p:extLst>
      <p:ext uri="{19B8F6BF-5375-455C-9EA6-DF929625EA0E}">
        <p15:presenceInfo xmlns="" xmlns:p15="http://schemas.microsoft.com/office/powerpoint/2012/main" userId="PC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660033"/>
    <a:srgbClr val="800000"/>
    <a:srgbClr val="99CCFF"/>
    <a:srgbClr val="990000"/>
    <a:srgbClr val="FFFFCC"/>
    <a:srgbClr val="66FFFF"/>
    <a:srgbClr val="CC0000"/>
    <a:srgbClr val="CC3300"/>
    <a:srgbClr val="EE20A9"/>
    <a:srgbClr val="F915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3" autoAdjust="0"/>
    <p:restoredTop sz="91534" autoAdjust="0"/>
  </p:normalViewPr>
  <p:slideViewPr>
    <p:cSldViewPr>
      <p:cViewPr varScale="1">
        <p:scale>
          <a:sx n="64" d="100"/>
          <a:sy n="64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5CC45-2163-47DE-BA4E-F8ED0608C43D}" type="doc">
      <dgm:prSet loTypeId="urn:microsoft.com/office/officeart/2005/8/layout/funnel1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CA587E3-0666-4533-A3ED-81E81C7614EE}">
      <dgm:prSet phldrT="[Текст]" custT="1"/>
      <dgm:spPr/>
      <dgm:t>
        <a:bodyPr/>
        <a:lstStyle/>
        <a:p>
          <a:r>
            <a:rPr lang="uk-UA" sz="1800" b="1" i="1" dirty="0" smtClean="0">
              <a:latin typeface="Bookman Old Style" pitchFamily="18" charset="0"/>
            </a:rPr>
            <a:t>Виховна робота</a:t>
          </a:r>
          <a:endParaRPr lang="ru-RU" sz="1800" b="1" i="1" dirty="0">
            <a:latin typeface="Bookman Old Style" pitchFamily="18" charset="0"/>
          </a:endParaRPr>
        </a:p>
      </dgm:t>
    </dgm:pt>
    <dgm:pt modelId="{AAD258C6-FAB6-4483-A632-5B93B85D133B}" type="parTrans" cxnId="{CC3973CD-18C6-4DE8-A73C-25D7BB6BBBEC}">
      <dgm:prSet/>
      <dgm:spPr/>
      <dgm:t>
        <a:bodyPr/>
        <a:lstStyle/>
        <a:p>
          <a:endParaRPr lang="ru-RU"/>
        </a:p>
      </dgm:t>
    </dgm:pt>
    <dgm:pt modelId="{4C006D48-1404-4A6F-87E8-063ABB21EA38}" type="sibTrans" cxnId="{CC3973CD-18C6-4DE8-A73C-25D7BB6BBBEC}">
      <dgm:prSet/>
      <dgm:spPr/>
      <dgm:t>
        <a:bodyPr/>
        <a:lstStyle/>
        <a:p>
          <a:endParaRPr lang="ru-RU"/>
        </a:p>
      </dgm:t>
    </dgm:pt>
    <dgm:pt modelId="{7E9F2FC2-AB87-45CF-816B-92CDD4D468AA}">
      <dgm:prSet phldrT="[Текст]" custT="1"/>
      <dgm:spPr/>
      <dgm:t>
        <a:bodyPr/>
        <a:lstStyle/>
        <a:p>
          <a:r>
            <a:rPr lang="uk-UA" sz="1800" b="1" i="1" dirty="0" smtClean="0">
              <a:latin typeface="Bookman Old Style" pitchFamily="18" charset="0"/>
            </a:rPr>
            <a:t>Навчальна діяльність</a:t>
          </a:r>
          <a:endParaRPr lang="ru-RU" sz="1800" b="1" i="1" dirty="0">
            <a:latin typeface="Bookman Old Style" pitchFamily="18" charset="0"/>
          </a:endParaRPr>
        </a:p>
      </dgm:t>
    </dgm:pt>
    <dgm:pt modelId="{AFB2A67A-2A94-4D32-B6D9-B04994310AA2}" type="parTrans" cxnId="{F8DDFCC5-9069-4A6E-9946-73ECF34A11D4}">
      <dgm:prSet/>
      <dgm:spPr/>
      <dgm:t>
        <a:bodyPr/>
        <a:lstStyle/>
        <a:p>
          <a:endParaRPr lang="ru-RU"/>
        </a:p>
      </dgm:t>
    </dgm:pt>
    <dgm:pt modelId="{FC50C522-01CC-42C5-888C-0833106649AC}" type="sibTrans" cxnId="{F8DDFCC5-9069-4A6E-9946-73ECF34A11D4}">
      <dgm:prSet/>
      <dgm:spPr/>
      <dgm:t>
        <a:bodyPr/>
        <a:lstStyle/>
        <a:p>
          <a:endParaRPr lang="ru-RU"/>
        </a:p>
      </dgm:t>
    </dgm:pt>
    <dgm:pt modelId="{20526C72-9357-4FB2-AEDD-D6024B016344}">
      <dgm:prSet phldrT="[Текст]" custT="1"/>
      <dgm:spPr/>
      <dgm:t>
        <a:bodyPr/>
        <a:lstStyle/>
        <a:p>
          <a:r>
            <a:rPr lang="uk-UA" sz="1800" b="1" i="1" dirty="0" smtClean="0">
              <a:latin typeface="Bookman Old Style" pitchFamily="18" charset="0"/>
            </a:rPr>
            <a:t>Сучасні технології</a:t>
          </a:r>
          <a:endParaRPr lang="ru-RU" sz="1400" b="1" i="1" dirty="0">
            <a:latin typeface="Bookman Old Style" pitchFamily="18" charset="0"/>
          </a:endParaRPr>
        </a:p>
      </dgm:t>
    </dgm:pt>
    <dgm:pt modelId="{C0849BC6-B42E-42E5-8F5B-C358EC9A33FB}" type="parTrans" cxnId="{CD7E6426-EE1F-4465-B35B-B672201DD7D9}">
      <dgm:prSet/>
      <dgm:spPr/>
      <dgm:t>
        <a:bodyPr/>
        <a:lstStyle/>
        <a:p>
          <a:endParaRPr lang="ru-RU"/>
        </a:p>
      </dgm:t>
    </dgm:pt>
    <dgm:pt modelId="{7F9D937C-46F8-4E0F-815D-C356A83A77A1}" type="sibTrans" cxnId="{CD7E6426-EE1F-4465-B35B-B672201DD7D9}">
      <dgm:prSet/>
      <dgm:spPr/>
      <dgm:t>
        <a:bodyPr/>
        <a:lstStyle/>
        <a:p>
          <a:endParaRPr lang="ru-RU"/>
        </a:p>
      </dgm:t>
    </dgm:pt>
    <dgm:pt modelId="{84D59983-FA0C-4DC8-831C-A5D04C9951AE}">
      <dgm:prSet phldrT="[Текст]" custT="1"/>
      <dgm:spPr/>
      <dgm:t>
        <a:bodyPr/>
        <a:lstStyle/>
        <a:p>
          <a:r>
            <a:rPr lang="uk-U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Високий рівень знань учнів, бажання вчитися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5D6C2A-6100-4747-B95B-4A39361BE35D}" type="parTrans" cxnId="{226E7A9D-D83D-4C64-8379-303DB3F5E0C2}">
      <dgm:prSet/>
      <dgm:spPr/>
      <dgm:t>
        <a:bodyPr/>
        <a:lstStyle/>
        <a:p>
          <a:endParaRPr lang="ru-RU"/>
        </a:p>
      </dgm:t>
    </dgm:pt>
    <dgm:pt modelId="{400879AE-E68C-4C63-9D49-FB000BC33E5C}" type="sibTrans" cxnId="{226E7A9D-D83D-4C64-8379-303DB3F5E0C2}">
      <dgm:prSet/>
      <dgm:spPr/>
      <dgm:t>
        <a:bodyPr/>
        <a:lstStyle/>
        <a:p>
          <a:endParaRPr lang="ru-RU"/>
        </a:p>
      </dgm:t>
    </dgm:pt>
    <dgm:pt modelId="{5D89E07F-AB0B-4518-A931-5C00599D7944}" type="pres">
      <dgm:prSet presAssocID="{1285CC45-2163-47DE-BA4E-F8ED0608C43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9091F-A01D-47C0-853D-C8EE124A13D3}" type="pres">
      <dgm:prSet presAssocID="{1285CC45-2163-47DE-BA4E-F8ED0608C43D}" presName="ellipse" presStyleLbl="trBgShp" presStyleIdx="0" presStyleCnt="1" custScaleX="135747"/>
      <dgm:spPr/>
    </dgm:pt>
    <dgm:pt modelId="{435B6C3B-3CA1-416A-AE4C-274A7F714D4F}" type="pres">
      <dgm:prSet presAssocID="{1285CC45-2163-47DE-BA4E-F8ED0608C43D}" presName="arrow1" presStyleLbl="fgShp" presStyleIdx="0" presStyleCnt="1" custLinFactNeighborX="4023" custLinFactNeighborY="-13607"/>
      <dgm:spPr/>
    </dgm:pt>
    <dgm:pt modelId="{86132D7B-A6FC-4AD3-ADB2-12355B71C0DC}" type="pres">
      <dgm:prSet presAssocID="{1285CC45-2163-47DE-BA4E-F8ED0608C43D}" presName="rectangle" presStyleLbl="revTx" presStyleIdx="0" presStyleCnt="1" custScaleX="146892" custScaleY="130652" custLinFactNeighborX="-649" custLinFactNeighborY="25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FCEC3-17D5-4BD5-97A6-3A90E7CEA7BC}" type="pres">
      <dgm:prSet presAssocID="{7E9F2FC2-AB87-45CF-816B-92CDD4D468AA}" presName="item1" presStyleLbl="node1" presStyleIdx="0" presStyleCnt="3" custScaleX="172537" custLinFactNeighborX="-9867" custLinFactNeighborY="-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BC524-6666-4054-8F7F-460AA22142B1}" type="pres">
      <dgm:prSet presAssocID="{20526C72-9357-4FB2-AEDD-D6024B016344}" presName="item2" presStyleLbl="node1" presStyleIdx="1" presStyleCnt="3" custScaleX="154159" custLinFactNeighborX="-20175" custLinFactNeighborY="-12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7AFA-D0E7-4E1B-8D0B-BC67A94EF17A}" type="pres">
      <dgm:prSet presAssocID="{84D59983-FA0C-4DC8-831C-A5D04C9951AE}" presName="item3" presStyleLbl="node1" presStyleIdx="2" presStyleCnt="3" custScaleX="168926" custLinFactNeighborX="53569" custLinFactNeighborY="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B13EA-8B09-4D5F-9B5D-C02F10744C44}" type="pres">
      <dgm:prSet presAssocID="{1285CC45-2163-47DE-BA4E-F8ED0608C43D}" presName="funnel" presStyleLbl="trAlignAcc1" presStyleIdx="0" presStyleCnt="1" custScaleX="132725" custLinFactNeighborX="681" custLinFactNeighborY="338"/>
      <dgm:spPr/>
    </dgm:pt>
  </dgm:ptLst>
  <dgm:cxnLst>
    <dgm:cxn modelId="{36C05ED4-83B5-4F93-BEC1-759A05126A19}" type="presOf" srcId="{84D59983-FA0C-4DC8-831C-A5D04C9951AE}" destId="{86132D7B-A6FC-4AD3-ADB2-12355B71C0DC}" srcOrd="0" destOrd="0" presId="urn:microsoft.com/office/officeart/2005/8/layout/funnel1"/>
    <dgm:cxn modelId="{F8DDFCC5-9069-4A6E-9946-73ECF34A11D4}" srcId="{1285CC45-2163-47DE-BA4E-F8ED0608C43D}" destId="{7E9F2FC2-AB87-45CF-816B-92CDD4D468AA}" srcOrd="1" destOrd="0" parTransId="{AFB2A67A-2A94-4D32-B6D9-B04994310AA2}" sibTransId="{FC50C522-01CC-42C5-888C-0833106649AC}"/>
    <dgm:cxn modelId="{66A95A25-0B72-408F-B155-EAD7166DD105}" type="presOf" srcId="{1285CC45-2163-47DE-BA4E-F8ED0608C43D}" destId="{5D89E07F-AB0B-4518-A931-5C00599D7944}" srcOrd="0" destOrd="0" presId="urn:microsoft.com/office/officeart/2005/8/layout/funnel1"/>
    <dgm:cxn modelId="{CD7E6426-EE1F-4465-B35B-B672201DD7D9}" srcId="{1285CC45-2163-47DE-BA4E-F8ED0608C43D}" destId="{20526C72-9357-4FB2-AEDD-D6024B016344}" srcOrd="2" destOrd="0" parTransId="{C0849BC6-B42E-42E5-8F5B-C358EC9A33FB}" sibTransId="{7F9D937C-46F8-4E0F-815D-C356A83A77A1}"/>
    <dgm:cxn modelId="{CC3973CD-18C6-4DE8-A73C-25D7BB6BBBEC}" srcId="{1285CC45-2163-47DE-BA4E-F8ED0608C43D}" destId="{ECA587E3-0666-4533-A3ED-81E81C7614EE}" srcOrd="0" destOrd="0" parTransId="{AAD258C6-FAB6-4483-A632-5B93B85D133B}" sibTransId="{4C006D48-1404-4A6F-87E8-063ABB21EA38}"/>
    <dgm:cxn modelId="{226E7A9D-D83D-4C64-8379-303DB3F5E0C2}" srcId="{1285CC45-2163-47DE-BA4E-F8ED0608C43D}" destId="{84D59983-FA0C-4DC8-831C-A5D04C9951AE}" srcOrd="3" destOrd="0" parTransId="{FE5D6C2A-6100-4747-B95B-4A39361BE35D}" sibTransId="{400879AE-E68C-4C63-9D49-FB000BC33E5C}"/>
    <dgm:cxn modelId="{9F9E32CD-C40D-450D-8F85-3405FA3320B5}" type="presOf" srcId="{7E9F2FC2-AB87-45CF-816B-92CDD4D468AA}" destId="{1E8BC524-6666-4054-8F7F-460AA22142B1}" srcOrd="0" destOrd="0" presId="urn:microsoft.com/office/officeart/2005/8/layout/funnel1"/>
    <dgm:cxn modelId="{8E616E15-E0BC-4D5A-847C-215D75E83054}" type="presOf" srcId="{ECA587E3-0666-4533-A3ED-81E81C7614EE}" destId="{77B57AFA-D0E7-4E1B-8D0B-BC67A94EF17A}" srcOrd="0" destOrd="0" presId="urn:microsoft.com/office/officeart/2005/8/layout/funnel1"/>
    <dgm:cxn modelId="{4CDE0C35-79CD-415A-B4A7-E48C225682B4}" type="presOf" srcId="{20526C72-9357-4FB2-AEDD-D6024B016344}" destId="{2B2FCEC3-17D5-4BD5-97A6-3A90E7CEA7BC}" srcOrd="0" destOrd="0" presId="urn:microsoft.com/office/officeart/2005/8/layout/funnel1"/>
    <dgm:cxn modelId="{D3F6B343-33EA-4BD4-B8E2-2AF7A4034AC6}" type="presParOf" srcId="{5D89E07F-AB0B-4518-A931-5C00599D7944}" destId="{92D9091F-A01D-47C0-853D-C8EE124A13D3}" srcOrd="0" destOrd="0" presId="urn:microsoft.com/office/officeart/2005/8/layout/funnel1"/>
    <dgm:cxn modelId="{4326C3C7-F274-480B-934A-7F6F904A53B4}" type="presParOf" srcId="{5D89E07F-AB0B-4518-A931-5C00599D7944}" destId="{435B6C3B-3CA1-416A-AE4C-274A7F714D4F}" srcOrd="1" destOrd="0" presId="urn:microsoft.com/office/officeart/2005/8/layout/funnel1"/>
    <dgm:cxn modelId="{26B1BE8B-B7CC-45D5-AECD-5A9C85780952}" type="presParOf" srcId="{5D89E07F-AB0B-4518-A931-5C00599D7944}" destId="{86132D7B-A6FC-4AD3-ADB2-12355B71C0DC}" srcOrd="2" destOrd="0" presId="urn:microsoft.com/office/officeart/2005/8/layout/funnel1"/>
    <dgm:cxn modelId="{9AC3B82B-F985-48F0-89F9-E6FFF1D4C7F8}" type="presParOf" srcId="{5D89E07F-AB0B-4518-A931-5C00599D7944}" destId="{2B2FCEC3-17D5-4BD5-97A6-3A90E7CEA7BC}" srcOrd="3" destOrd="0" presId="urn:microsoft.com/office/officeart/2005/8/layout/funnel1"/>
    <dgm:cxn modelId="{C19194DB-AD5E-43FC-B019-DF305F084BE4}" type="presParOf" srcId="{5D89E07F-AB0B-4518-A931-5C00599D7944}" destId="{1E8BC524-6666-4054-8F7F-460AA22142B1}" srcOrd="4" destOrd="0" presId="urn:microsoft.com/office/officeart/2005/8/layout/funnel1"/>
    <dgm:cxn modelId="{3428DDE2-586D-426B-B636-7939F7ED8337}" type="presParOf" srcId="{5D89E07F-AB0B-4518-A931-5C00599D7944}" destId="{77B57AFA-D0E7-4E1B-8D0B-BC67A94EF17A}" srcOrd="5" destOrd="0" presId="urn:microsoft.com/office/officeart/2005/8/layout/funnel1"/>
    <dgm:cxn modelId="{DF6DB09D-2FDB-4385-BC2A-8297953691FD}" type="presParOf" srcId="{5D89E07F-AB0B-4518-A931-5C00599D7944}" destId="{415B13EA-8B09-4D5F-9B5D-C02F10744C44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2EDE9-5E79-4B17-A9B0-BDC310752114}" type="doc">
      <dgm:prSet loTypeId="urn:microsoft.com/office/officeart/2005/8/layout/lProcess1" loCatId="process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9523666-12D0-4D80-A4FF-36B56CD205D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i="1" dirty="0" smtClean="0"/>
            <a:t>Складання опорних схем, конспектів</a:t>
          </a:r>
          <a:endParaRPr lang="ru-RU" sz="2000" b="1" i="1" dirty="0"/>
        </a:p>
      </dgm:t>
    </dgm:pt>
    <dgm:pt modelId="{C7A49B04-8F4A-45FC-9DB3-8DE32DF6BEC4}" type="parTrans" cxnId="{AA9C0756-9E01-4896-AF11-8D8422A52FC4}">
      <dgm:prSet/>
      <dgm:spPr/>
      <dgm:t>
        <a:bodyPr/>
        <a:lstStyle/>
        <a:p>
          <a:endParaRPr lang="ru-RU"/>
        </a:p>
      </dgm:t>
    </dgm:pt>
    <dgm:pt modelId="{F8502F60-9690-4EED-9554-29FADE9E038B}" type="sibTrans" cxnId="{AA9C0756-9E01-4896-AF11-8D8422A52FC4}">
      <dgm:prSet/>
      <dgm:spPr/>
      <dgm:t>
        <a:bodyPr/>
        <a:lstStyle/>
        <a:p>
          <a:endParaRPr lang="ru-RU"/>
        </a:p>
      </dgm:t>
    </dgm:pt>
    <dgm:pt modelId="{30E8DD06-6F9B-4133-AD2B-753F3320113F}">
      <dgm:prSet phldrT="[Текст]" custT="1"/>
      <dgm:spPr/>
      <dgm:t>
        <a:bodyPr/>
        <a:lstStyle/>
        <a:p>
          <a:r>
            <a:rPr lang="uk-UA" sz="2000" b="1" i="1" dirty="0" smtClean="0"/>
            <a:t>Виведення формули</a:t>
          </a:r>
          <a:endParaRPr lang="ru-RU" sz="2000" b="1" i="1" dirty="0"/>
        </a:p>
      </dgm:t>
    </dgm:pt>
    <dgm:pt modelId="{CE988477-4A84-4843-8782-FFEF9F336523}" type="parTrans" cxnId="{427F9A14-351B-4F7E-979C-ABE9A74273A6}">
      <dgm:prSet/>
      <dgm:spPr/>
      <dgm:t>
        <a:bodyPr/>
        <a:lstStyle/>
        <a:p>
          <a:endParaRPr lang="ru-RU"/>
        </a:p>
      </dgm:t>
    </dgm:pt>
    <dgm:pt modelId="{41FA3D2D-73DB-4504-A696-791C01E94DA8}" type="sibTrans" cxnId="{427F9A14-351B-4F7E-979C-ABE9A74273A6}">
      <dgm:prSet/>
      <dgm:spPr/>
      <dgm:t>
        <a:bodyPr/>
        <a:lstStyle/>
        <a:p>
          <a:endParaRPr lang="ru-RU"/>
        </a:p>
      </dgm:t>
    </dgm:pt>
    <dgm:pt modelId="{7B5D5FA3-1F0F-4693-9643-4DC78ED76C73}">
      <dgm:prSet phldrT="[Текст]" custT="1"/>
      <dgm:spPr/>
      <dgm:t>
        <a:bodyPr/>
        <a:lstStyle/>
        <a:p>
          <a:r>
            <a:rPr lang="uk-UA" sz="2000" b="1" i="1" dirty="0" smtClean="0"/>
            <a:t>Складання порівняльних таблиць</a:t>
          </a:r>
          <a:endParaRPr lang="ru-RU" sz="2000" b="1" i="1" dirty="0"/>
        </a:p>
      </dgm:t>
    </dgm:pt>
    <dgm:pt modelId="{E98D02B4-8CA6-4557-9914-9D6EA1BC4887}" type="parTrans" cxnId="{6E62F980-9978-4B9B-A4D6-E12007496DBF}">
      <dgm:prSet/>
      <dgm:spPr/>
      <dgm:t>
        <a:bodyPr/>
        <a:lstStyle/>
        <a:p>
          <a:endParaRPr lang="ru-RU"/>
        </a:p>
      </dgm:t>
    </dgm:pt>
    <dgm:pt modelId="{FC536A57-F08E-45F8-8499-5C1AB7392838}" type="sibTrans" cxnId="{6E62F980-9978-4B9B-A4D6-E12007496DBF}">
      <dgm:prSet/>
      <dgm:spPr/>
      <dgm:t>
        <a:bodyPr/>
        <a:lstStyle/>
        <a:p>
          <a:endParaRPr lang="ru-RU"/>
        </a:p>
      </dgm:t>
    </dgm:pt>
    <dgm:pt modelId="{0AFD45DA-96A3-4F4C-AD3E-151EB310DA5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i="1" dirty="0" smtClean="0"/>
            <a:t>Складання плану дослідження</a:t>
          </a:r>
          <a:endParaRPr lang="ru-RU" sz="2000" b="1" i="1" dirty="0"/>
        </a:p>
      </dgm:t>
    </dgm:pt>
    <dgm:pt modelId="{1C511FF3-CD63-42D9-B335-4D071F6BDCAA}" type="parTrans" cxnId="{C72489A2-E497-4A9D-9169-D3CA3FDE9FF3}">
      <dgm:prSet/>
      <dgm:spPr/>
      <dgm:t>
        <a:bodyPr/>
        <a:lstStyle/>
        <a:p>
          <a:endParaRPr lang="ru-RU"/>
        </a:p>
      </dgm:t>
    </dgm:pt>
    <dgm:pt modelId="{3DEE5468-9BF1-41C7-92AB-D9CCA185F5BD}" type="sibTrans" cxnId="{C72489A2-E497-4A9D-9169-D3CA3FDE9FF3}">
      <dgm:prSet/>
      <dgm:spPr/>
      <dgm:t>
        <a:bodyPr/>
        <a:lstStyle/>
        <a:p>
          <a:endParaRPr lang="ru-RU"/>
        </a:p>
      </dgm:t>
    </dgm:pt>
    <dgm:pt modelId="{B25AB4FE-4CD9-47B6-BD39-AABCFD389914}">
      <dgm:prSet phldrT="[Текст]" custT="1"/>
      <dgm:spPr/>
      <dgm:t>
        <a:bodyPr/>
        <a:lstStyle/>
        <a:p>
          <a:r>
            <a:rPr lang="uk-UA" sz="2000" b="1" i="1" dirty="0" smtClean="0"/>
            <a:t>Сформулювати висновки</a:t>
          </a:r>
          <a:endParaRPr lang="ru-RU" sz="2000" b="1" i="1" dirty="0"/>
        </a:p>
      </dgm:t>
    </dgm:pt>
    <dgm:pt modelId="{876F524D-7983-468A-8E0C-03EA229FF6BC}" type="parTrans" cxnId="{628F6137-BDEB-426F-BA69-FE64EA4A2886}">
      <dgm:prSet/>
      <dgm:spPr/>
      <dgm:t>
        <a:bodyPr/>
        <a:lstStyle/>
        <a:p>
          <a:endParaRPr lang="ru-RU"/>
        </a:p>
      </dgm:t>
    </dgm:pt>
    <dgm:pt modelId="{7305360B-7DBF-40BF-BE13-F66DC748C582}" type="sibTrans" cxnId="{628F6137-BDEB-426F-BA69-FE64EA4A2886}">
      <dgm:prSet/>
      <dgm:spPr/>
      <dgm:t>
        <a:bodyPr/>
        <a:lstStyle/>
        <a:p>
          <a:endParaRPr lang="ru-RU"/>
        </a:p>
      </dgm:t>
    </dgm:pt>
    <dgm:pt modelId="{25B1B61F-0AA1-4946-9519-B9B30DCCFFA4}">
      <dgm:prSet phldrT="[Текст]" custT="1"/>
      <dgm:spPr/>
      <dgm:t>
        <a:bodyPr/>
        <a:lstStyle/>
        <a:p>
          <a:r>
            <a:rPr lang="uk-UA" sz="2000" b="1" i="1" dirty="0" smtClean="0"/>
            <a:t>Складання структурно-логічних схем</a:t>
          </a:r>
          <a:endParaRPr lang="ru-RU" sz="2000" b="1" i="1" dirty="0"/>
        </a:p>
      </dgm:t>
    </dgm:pt>
    <dgm:pt modelId="{4DF25BA3-2957-4242-91DA-B4176E1C5634}" type="parTrans" cxnId="{3B45404B-2EE1-40F3-8FD6-3083B0C52E1F}">
      <dgm:prSet/>
      <dgm:spPr/>
      <dgm:t>
        <a:bodyPr/>
        <a:lstStyle/>
        <a:p>
          <a:endParaRPr lang="ru-RU"/>
        </a:p>
      </dgm:t>
    </dgm:pt>
    <dgm:pt modelId="{DBF46C4A-F842-4238-987F-6B92F1B676A9}" type="sibTrans" cxnId="{3B45404B-2EE1-40F3-8FD6-3083B0C52E1F}">
      <dgm:prSet/>
      <dgm:spPr/>
      <dgm:t>
        <a:bodyPr/>
        <a:lstStyle/>
        <a:p>
          <a:endParaRPr lang="ru-RU"/>
        </a:p>
      </dgm:t>
    </dgm:pt>
    <dgm:pt modelId="{C628EE91-BD19-42F1-97D0-4B629E3862BF}" type="pres">
      <dgm:prSet presAssocID="{C842EDE9-5E79-4B17-A9B0-BDC3107521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4B00B-7167-4944-A23F-F4044054D5D1}" type="pres">
      <dgm:prSet presAssocID="{99523666-12D0-4D80-A4FF-36B56CD205DA}" presName="vertFlow" presStyleCnt="0"/>
      <dgm:spPr/>
      <dgm:t>
        <a:bodyPr/>
        <a:lstStyle/>
        <a:p>
          <a:endParaRPr lang="ru-RU"/>
        </a:p>
      </dgm:t>
    </dgm:pt>
    <dgm:pt modelId="{368F5EA7-5D02-415E-9CF0-D58ECBBB904A}" type="pres">
      <dgm:prSet presAssocID="{99523666-12D0-4D80-A4FF-36B56CD205DA}" presName="header" presStyleLbl="node1" presStyleIdx="0" presStyleCnt="2" custScaleY="158861" custLinFactNeighborX="2900" custLinFactNeighborY="11297"/>
      <dgm:spPr/>
      <dgm:t>
        <a:bodyPr/>
        <a:lstStyle/>
        <a:p>
          <a:endParaRPr lang="ru-RU"/>
        </a:p>
      </dgm:t>
    </dgm:pt>
    <dgm:pt modelId="{C46C4ED3-16DB-4780-9E58-47A10895819C}" type="pres">
      <dgm:prSet presAssocID="{CE988477-4A84-4843-8782-FFEF9F33652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03C32E67-83AD-4552-8B7A-E61841E5A0AD}" type="pres">
      <dgm:prSet presAssocID="{30E8DD06-6F9B-4133-AD2B-753F3320113F}" presName="child" presStyleLbl="alignAccFollowNode1" presStyleIdx="0" presStyleCnt="4" custScaleY="155761" custLinFactNeighborX="291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5C77D-7E22-4CC6-BB80-2860222EAD6F}" type="pres">
      <dgm:prSet presAssocID="{41FA3D2D-73DB-4504-A696-791C01E94DA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94D3BA2-E443-4174-B538-8C6BD9816541}" type="pres">
      <dgm:prSet presAssocID="{7B5D5FA3-1F0F-4693-9643-4DC78ED76C73}" presName="child" presStyleLbl="alignAccFollowNode1" presStyleIdx="1" presStyleCnt="4" custScaleY="172003" custLinFactNeighborX="2911" custLinFactNeighborY="-113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8C7EC-7EEA-49AD-AC81-45A30C7DDDA4}" type="pres">
      <dgm:prSet presAssocID="{99523666-12D0-4D80-A4FF-36B56CD205DA}" presName="hSp" presStyleCnt="0"/>
      <dgm:spPr/>
      <dgm:t>
        <a:bodyPr/>
        <a:lstStyle/>
        <a:p>
          <a:endParaRPr lang="ru-RU"/>
        </a:p>
      </dgm:t>
    </dgm:pt>
    <dgm:pt modelId="{457D9B7E-EE9D-4E9F-8549-F4DDCF57842D}" type="pres">
      <dgm:prSet presAssocID="{0AFD45DA-96A3-4F4C-AD3E-151EB310DA57}" presName="vertFlow" presStyleCnt="0"/>
      <dgm:spPr/>
      <dgm:t>
        <a:bodyPr/>
        <a:lstStyle/>
        <a:p>
          <a:endParaRPr lang="ru-RU"/>
        </a:p>
      </dgm:t>
    </dgm:pt>
    <dgm:pt modelId="{CC00B35C-E52B-4281-B42E-96837DEED7A2}" type="pres">
      <dgm:prSet presAssocID="{0AFD45DA-96A3-4F4C-AD3E-151EB310DA57}" presName="header" presStyleLbl="node1" presStyleIdx="1" presStyleCnt="2" custScaleY="150804" custLinFactNeighborX="-1228" custLinFactNeighborY="4221"/>
      <dgm:spPr/>
      <dgm:t>
        <a:bodyPr/>
        <a:lstStyle/>
        <a:p>
          <a:endParaRPr lang="ru-RU"/>
        </a:p>
      </dgm:t>
    </dgm:pt>
    <dgm:pt modelId="{E034FC72-5C46-4C7C-8E81-3CEB71A1F4B9}" type="pres">
      <dgm:prSet presAssocID="{876F524D-7983-468A-8E0C-03EA229FF6B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FE1CD66-46DA-4946-8223-33F026B4544A}" type="pres">
      <dgm:prSet presAssocID="{B25AB4FE-4CD9-47B6-BD39-AABCFD389914}" presName="child" presStyleLbl="alignAccFollowNode1" presStyleIdx="2" presStyleCnt="4" custScaleY="1547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4EAD9-8E90-4572-99B8-9A73A8E95F0F}" type="pres">
      <dgm:prSet presAssocID="{7305360B-7DBF-40BF-BE13-F66DC748C58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F3BF8FB-C111-4A42-B8CA-DFE30A1D562C}" type="pres">
      <dgm:prSet presAssocID="{25B1B61F-0AA1-4946-9519-B9B30DCCFFA4}" presName="child" presStyleLbl="alignAccFollowNode1" presStyleIdx="3" presStyleCnt="4" custScaleY="166982" custLinFactNeighborX="-190" custLinFactNeighborY="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8F6137-BDEB-426F-BA69-FE64EA4A2886}" srcId="{0AFD45DA-96A3-4F4C-AD3E-151EB310DA57}" destId="{B25AB4FE-4CD9-47B6-BD39-AABCFD389914}" srcOrd="0" destOrd="0" parTransId="{876F524D-7983-468A-8E0C-03EA229FF6BC}" sibTransId="{7305360B-7DBF-40BF-BE13-F66DC748C582}"/>
    <dgm:cxn modelId="{34A95508-733D-40AC-966C-681BF292A279}" type="presOf" srcId="{7B5D5FA3-1F0F-4693-9643-4DC78ED76C73}" destId="{A94D3BA2-E443-4174-B538-8C6BD9816541}" srcOrd="0" destOrd="0" presId="urn:microsoft.com/office/officeart/2005/8/layout/lProcess1"/>
    <dgm:cxn modelId="{6EE455C0-CE8A-4056-BE56-1ED4E42BCB54}" type="presOf" srcId="{99523666-12D0-4D80-A4FF-36B56CD205DA}" destId="{368F5EA7-5D02-415E-9CF0-D58ECBBB904A}" srcOrd="0" destOrd="0" presId="urn:microsoft.com/office/officeart/2005/8/layout/lProcess1"/>
    <dgm:cxn modelId="{DE86AD73-CE2A-4187-B599-490C15EA79F2}" type="presOf" srcId="{CE988477-4A84-4843-8782-FFEF9F336523}" destId="{C46C4ED3-16DB-4780-9E58-47A10895819C}" srcOrd="0" destOrd="0" presId="urn:microsoft.com/office/officeart/2005/8/layout/lProcess1"/>
    <dgm:cxn modelId="{9618D047-043F-48C8-8CBC-F0243059809B}" type="presOf" srcId="{7305360B-7DBF-40BF-BE13-F66DC748C582}" destId="{9D94EAD9-8E90-4572-99B8-9A73A8E95F0F}" srcOrd="0" destOrd="0" presId="urn:microsoft.com/office/officeart/2005/8/layout/lProcess1"/>
    <dgm:cxn modelId="{AE221942-4751-4288-8B77-DE90DB0C77DC}" type="presOf" srcId="{B25AB4FE-4CD9-47B6-BD39-AABCFD389914}" destId="{FFE1CD66-46DA-4946-8223-33F026B4544A}" srcOrd="0" destOrd="0" presId="urn:microsoft.com/office/officeart/2005/8/layout/lProcess1"/>
    <dgm:cxn modelId="{427F9A14-351B-4F7E-979C-ABE9A74273A6}" srcId="{99523666-12D0-4D80-A4FF-36B56CD205DA}" destId="{30E8DD06-6F9B-4133-AD2B-753F3320113F}" srcOrd="0" destOrd="0" parTransId="{CE988477-4A84-4843-8782-FFEF9F336523}" sibTransId="{41FA3D2D-73DB-4504-A696-791C01E94DA8}"/>
    <dgm:cxn modelId="{AA9C0756-9E01-4896-AF11-8D8422A52FC4}" srcId="{C842EDE9-5E79-4B17-A9B0-BDC310752114}" destId="{99523666-12D0-4D80-A4FF-36B56CD205DA}" srcOrd="0" destOrd="0" parTransId="{C7A49B04-8F4A-45FC-9DB3-8DE32DF6BEC4}" sibTransId="{F8502F60-9690-4EED-9554-29FADE9E038B}"/>
    <dgm:cxn modelId="{D58C8261-9402-4C36-8EA5-D05B234C8C56}" type="presOf" srcId="{C842EDE9-5E79-4B17-A9B0-BDC310752114}" destId="{C628EE91-BD19-42F1-97D0-4B629E3862BF}" srcOrd="0" destOrd="0" presId="urn:microsoft.com/office/officeart/2005/8/layout/lProcess1"/>
    <dgm:cxn modelId="{67C46617-559C-4418-9AE5-27277A6FF611}" type="presOf" srcId="{876F524D-7983-468A-8E0C-03EA229FF6BC}" destId="{E034FC72-5C46-4C7C-8E81-3CEB71A1F4B9}" srcOrd="0" destOrd="0" presId="urn:microsoft.com/office/officeart/2005/8/layout/lProcess1"/>
    <dgm:cxn modelId="{5103F8DB-693C-4166-B978-F6A3BDC53DF5}" type="presOf" srcId="{30E8DD06-6F9B-4133-AD2B-753F3320113F}" destId="{03C32E67-83AD-4552-8B7A-E61841E5A0AD}" srcOrd="0" destOrd="0" presId="urn:microsoft.com/office/officeart/2005/8/layout/lProcess1"/>
    <dgm:cxn modelId="{3B45404B-2EE1-40F3-8FD6-3083B0C52E1F}" srcId="{0AFD45DA-96A3-4F4C-AD3E-151EB310DA57}" destId="{25B1B61F-0AA1-4946-9519-B9B30DCCFFA4}" srcOrd="1" destOrd="0" parTransId="{4DF25BA3-2957-4242-91DA-B4176E1C5634}" sibTransId="{DBF46C4A-F842-4238-987F-6B92F1B676A9}"/>
    <dgm:cxn modelId="{6E62F980-9978-4B9B-A4D6-E12007496DBF}" srcId="{99523666-12D0-4D80-A4FF-36B56CD205DA}" destId="{7B5D5FA3-1F0F-4693-9643-4DC78ED76C73}" srcOrd="1" destOrd="0" parTransId="{E98D02B4-8CA6-4557-9914-9D6EA1BC4887}" sibTransId="{FC536A57-F08E-45F8-8499-5C1AB7392838}"/>
    <dgm:cxn modelId="{C72489A2-E497-4A9D-9169-D3CA3FDE9FF3}" srcId="{C842EDE9-5E79-4B17-A9B0-BDC310752114}" destId="{0AFD45DA-96A3-4F4C-AD3E-151EB310DA57}" srcOrd="1" destOrd="0" parTransId="{1C511FF3-CD63-42D9-B335-4D071F6BDCAA}" sibTransId="{3DEE5468-9BF1-41C7-92AB-D9CCA185F5BD}"/>
    <dgm:cxn modelId="{53EE8355-A1DC-415C-9080-B1D6AFAAA1CE}" type="presOf" srcId="{0AFD45DA-96A3-4F4C-AD3E-151EB310DA57}" destId="{CC00B35C-E52B-4281-B42E-96837DEED7A2}" srcOrd="0" destOrd="0" presId="urn:microsoft.com/office/officeart/2005/8/layout/lProcess1"/>
    <dgm:cxn modelId="{1CB6F5B2-F159-4BFD-84F8-6903E030DF9A}" type="presOf" srcId="{41FA3D2D-73DB-4504-A696-791C01E94DA8}" destId="{C585C77D-7E22-4CC6-BB80-2860222EAD6F}" srcOrd="0" destOrd="0" presId="urn:microsoft.com/office/officeart/2005/8/layout/lProcess1"/>
    <dgm:cxn modelId="{71B99BF0-FB67-4BB4-89C6-45920D0C764A}" type="presOf" srcId="{25B1B61F-0AA1-4946-9519-B9B30DCCFFA4}" destId="{7F3BF8FB-C111-4A42-B8CA-DFE30A1D562C}" srcOrd="0" destOrd="0" presId="urn:microsoft.com/office/officeart/2005/8/layout/lProcess1"/>
    <dgm:cxn modelId="{D3B6D701-9533-4BA6-842F-49F1FFF56A8E}" type="presParOf" srcId="{C628EE91-BD19-42F1-97D0-4B629E3862BF}" destId="{FD44B00B-7167-4944-A23F-F4044054D5D1}" srcOrd="0" destOrd="0" presId="urn:microsoft.com/office/officeart/2005/8/layout/lProcess1"/>
    <dgm:cxn modelId="{1B12D4BE-4646-4115-A4A4-70CC3C74FF8F}" type="presParOf" srcId="{FD44B00B-7167-4944-A23F-F4044054D5D1}" destId="{368F5EA7-5D02-415E-9CF0-D58ECBBB904A}" srcOrd="0" destOrd="0" presId="urn:microsoft.com/office/officeart/2005/8/layout/lProcess1"/>
    <dgm:cxn modelId="{263808C6-23AA-4D01-ADC8-AE6DB28FDB9B}" type="presParOf" srcId="{FD44B00B-7167-4944-A23F-F4044054D5D1}" destId="{C46C4ED3-16DB-4780-9E58-47A10895819C}" srcOrd="1" destOrd="0" presId="urn:microsoft.com/office/officeart/2005/8/layout/lProcess1"/>
    <dgm:cxn modelId="{FF4D1247-48E8-432D-A1A1-20A1AE0E96E4}" type="presParOf" srcId="{FD44B00B-7167-4944-A23F-F4044054D5D1}" destId="{03C32E67-83AD-4552-8B7A-E61841E5A0AD}" srcOrd="2" destOrd="0" presId="urn:microsoft.com/office/officeart/2005/8/layout/lProcess1"/>
    <dgm:cxn modelId="{AED8AA57-C1E9-40E9-B1AD-1C61F771468D}" type="presParOf" srcId="{FD44B00B-7167-4944-A23F-F4044054D5D1}" destId="{C585C77D-7E22-4CC6-BB80-2860222EAD6F}" srcOrd="3" destOrd="0" presId="urn:microsoft.com/office/officeart/2005/8/layout/lProcess1"/>
    <dgm:cxn modelId="{6D9EE733-7967-48E3-BEFD-A778BBE637FE}" type="presParOf" srcId="{FD44B00B-7167-4944-A23F-F4044054D5D1}" destId="{A94D3BA2-E443-4174-B538-8C6BD9816541}" srcOrd="4" destOrd="0" presId="urn:microsoft.com/office/officeart/2005/8/layout/lProcess1"/>
    <dgm:cxn modelId="{AC937756-109F-4CA7-9D62-C7113EEFA0CD}" type="presParOf" srcId="{C628EE91-BD19-42F1-97D0-4B629E3862BF}" destId="{9D98C7EC-7EEA-49AD-AC81-45A30C7DDDA4}" srcOrd="1" destOrd="0" presId="urn:microsoft.com/office/officeart/2005/8/layout/lProcess1"/>
    <dgm:cxn modelId="{122520F0-468B-4B4D-8381-92486AC58A98}" type="presParOf" srcId="{C628EE91-BD19-42F1-97D0-4B629E3862BF}" destId="{457D9B7E-EE9D-4E9F-8549-F4DDCF57842D}" srcOrd="2" destOrd="0" presId="urn:microsoft.com/office/officeart/2005/8/layout/lProcess1"/>
    <dgm:cxn modelId="{1F61C6BF-7956-4A35-A2E6-43ABEBDF56C6}" type="presParOf" srcId="{457D9B7E-EE9D-4E9F-8549-F4DDCF57842D}" destId="{CC00B35C-E52B-4281-B42E-96837DEED7A2}" srcOrd="0" destOrd="0" presId="urn:microsoft.com/office/officeart/2005/8/layout/lProcess1"/>
    <dgm:cxn modelId="{3E353A45-EC94-4F21-AF8A-109AB97A57D7}" type="presParOf" srcId="{457D9B7E-EE9D-4E9F-8549-F4DDCF57842D}" destId="{E034FC72-5C46-4C7C-8E81-3CEB71A1F4B9}" srcOrd="1" destOrd="0" presId="urn:microsoft.com/office/officeart/2005/8/layout/lProcess1"/>
    <dgm:cxn modelId="{779650C3-011C-4467-B08E-D67DFCF7744E}" type="presParOf" srcId="{457D9B7E-EE9D-4E9F-8549-F4DDCF57842D}" destId="{FFE1CD66-46DA-4946-8223-33F026B4544A}" srcOrd="2" destOrd="0" presId="urn:microsoft.com/office/officeart/2005/8/layout/lProcess1"/>
    <dgm:cxn modelId="{FF5BE8BC-ACC0-4DAF-85D9-885D31262627}" type="presParOf" srcId="{457D9B7E-EE9D-4E9F-8549-F4DDCF57842D}" destId="{9D94EAD9-8E90-4572-99B8-9A73A8E95F0F}" srcOrd="3" destOrd="0" presId="urn:microsoft.com/office/officeart/2005/8/layout/lProcess1"/>
    <dgm:cxn modelId="{AF0ED378-D6F4-420E-BFBB-40AED0DCA99D}" type="presParOf" srcId="{457D9B7E-EE9D-4E9F-8549-F4DDCF57842D}" destId="{7F3BF8FB-C111-4A42-B8CA-DFE30A1D562C}" srcOrd="4" destOrd="0" presId="urn:microsoft.com/office/officeart/2005/8/layout/lProcess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61791-BCEB-43A7-B8D4-AC21FD51B0E7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E16FD-5108-46F5-ADB0-947CD4473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en-US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9A194-E4E5-4BE6-8747-320A8D38AD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02F4-9F92-45F0-88AB-1EE752B2523B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17E1-27D9-4167-A454-17AD6E0837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6ACD-C31F-4CDD-8D13-057C774F989C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7BAD-CE16-4318-BE13-70344C1CA4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A3C2-CF9E-4B51-993C-4EF5CDEA1A90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D0EE-129B-4E5B-894F-DDAE1B8111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E90A-958E-499B-BB2E-10D72AD3FEE6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D4E6-40D9-458C-969A-7D179A580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3484-8612-4DB7-9E79-95F7938AE48F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F67F-C0E2-454C-846D-3932DDC3F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C2042-16F0-4891-94FD-0E6ED74EC96D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6EF1-384B-4C66-9D13-CDE899AC3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92AE-7B38-44AD-8A8D-A33DD67ADD0D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1DC8A-53CB-46D9-9E4D-5BDA1F2CB1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E5B5-45C6-4D38-AE78-E97F025EF21A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B981E-EA58-40DF-91AD-B947D67DE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5602-BF95-410B-96F6-70DD5A718CDC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48D71-61CC-4773-B01B-551DB17EC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AC2D-6347-4D7C-876B-B257BCC5ABAC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ED6B-4B18-42A4-B185-D7C2D475D2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A09A-D26F-45AB-8A7E-4239BDA80187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4166-1CB5-493F-93DF-5CB1728ECF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5D75-A34A-43FB-9A6B-7EFACC92AF02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2D13-C4BB-43EA-ADDD-7221832D7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81F73-AB25-41D7-B20A-4F45563ADD10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E4F1-1DCA-4F74-BCB6-3C4A51A9F1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F794-7000-4169-BF0D-BD497FC143D1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A504-FB28-4CCD-B33C-4A7BF0DFA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C485D-F3D7-41A4-8B0D-05C28728B097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869E-5171-40F6-8BAC-87999423F4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3794-1D49-4980-A21C-B3AAA9F7A17C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5B8B-AC91-44B0-BA33-D1CF44318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DAF4-E06A-45DB-96C2-123F11B5BE0A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030F-28B0-46F8-A7CC-BACC1E6DCC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A5AC38-2215-47C7-AFBD-17C62EAF8FBC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AA0C8-89B4-4775-AB3E-BD11D876B9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8" Type="http://schemas.microsoft.com/office/2007/relationships/diagramDrawing" Target="../diagrams/drawing5.xml"/><Relationship Id="rId17" Type="http://schemas.microsoft.com/office/2007/relationships/diagramDrawing" Target="../diagrams/drawing4.xml"/><Relationship Id="rId2" Type="http://schemas.openxmlformats.org/officeDocument/2006/relationships/image" Target="../media/image18.jpeg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626121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990000"/>
                </a:solidFill>
              </a:rPr>
              <a:t>Презентація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990000"/>
                </a:solidFill>
              </a:rPr>
              <a:t>досвіду роботи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990000"/>
                </a:solidFill>
              </a:rPr>
              <a:t>вчителя математики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990000"/>
                </a:solidFill>
              </a:rPr>
              <a:t>Головко Галини Олександрівни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71736" y="2857496"/>
            <a:ext cx="3786214" cy="278608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04664"/>
            <a:ext cx="53197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Нестандартні уроки</a:t>
            </a:r>
          </a:p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 я практикую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39552" y="1798286"/>
            <a:ext cx="2016224" cy="1584176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800000"/>
                </a:solidFill>
              </a:rPr>
              <a:t>Уроки-подорожі</a:t>
            </a:r>
          </a:p>
          <a:p>
            <a:pPr algn="ctr"/>
            <a:r>
              <a:rPr lang="uk-UA" sz="2000" dirty="0" smtClean="0">
                <a:solidFill>
                  <a:srgbClr val="800000"/>
                </a:solidFill>
              </a:rPr>
              <a:t>Уроки-ігри</a:t>
            </a:r>
            <a:endParaRPr lang="ru-RU" sz="2000" dirty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737"/>
            <a:ext cx="2036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10" y="1772737"/>
            <a:ext cx="2036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45" y="3717032"/>
            <a:ext cx="2036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71" y="3717467"/>
            <a:ext cx="219404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30141" y="222365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 захисту проектів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2178" y="2223656"/>
            <a:ext cx="149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 однієї </a:t>
            </a:r>
          </a:p>
          <a:p>
            <a:pPr algn="ctr"/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задачі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5644" y="4359415"/>
            <a:ext cx="1350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Урок-залік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4237" y="4167951"/>
            <a:ext cx="222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Урок-семінар</a:t>
            </a:r>
          </a:p>
          <a:p>
            <a:r>
              <a:rPr lang="uk-UA" sz="2000" dirty="0" smtClean="0">
                <a:solidFill>
                  <a:srgbClr val="800000"/>
                </a:solidFill>
                <a:latin typeface="+mn-lt"/>
              </a:rPr>
              <a:t>Урок-конференція</a:t>
            </a:r>
            <a:endParaRPr lang="ru-RU" sz="200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428628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i="1" dirty="0" smtClean="0"/>
              <a:t>Стимулювання творчої пізнавальної діяльності учнів</a:t>
            </a:r>
            <a:endParaRPr lang="ru-RU" sz="2800" b="1" i="1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3571868" y="3000372"/>
            <a:ext cx="2143140" cy="1643074"/>
          </a:xfrm>
          <a:prstGeom prst="star7">
            <a:avLst>
              <a:gd name="adj" fmla="val 35907"/>
              <a:gd name="hf" fmla="val 102572"/>
              <a:gd name="vf" fmla="val 1052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Овальная выноска 7"/>
          <p:cNvGrpSpPr>
            <a:grpSpLocks/>
          </p:cNvGrpSpPr>
          <p:nvPr/>
        </p:nvGrpSpPr>
        <p:grpSpPr bwMode="auto">
          <a:xfrm>
            <a:off x="1547813" y="4664075"/>
            <a:ext cx="2566987" cy="1809750"/>
            <a:chOff x="1140" y="2938"/>
            <a:chExt cx="1452" cy="1140"/>
          </a:xfrm>
        </p:grpSpPr>
        <p:pic>
          <p:nvPicPr>
            <p:cNvPr id="9222" name="Овальная выноска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" y="2938"/>
              <a:ext cx="1452" cy="11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386" y="3544"/>
              <a:ext cx="828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uk-UA" altLang="en-US" sz="1600" b="1" i="1">
                  <a:solidFill>
                    <a:srgbClr val="1E1C11"/>
                  </a:solidFill>
                  <a:latin typeface="Constantia" pitchFamily="18" charset="0"/>
                </a:rPr>
                <a:t>створення ситуацій новизни</a:t>
              </a:r>
              <a:endParaRPr lang="ru-RU" altLang="en-US" sz="1600" b="1" i="1">
                <a:solidFill>
                  <a:srgbClr val="1E1C11"/>
                </a:solidFill>
                <a:latin typeface="Constantia" pitchFamily="18" charset="0"/>
              </a:endParaRPr>
            </a:p>
          </p:txBody>
        </p:sp>
      </p:grpSp>
      <p:sp>
        <p:nvSpPr>
          <p:cNvPr id="9" name="Овальная выноска 8"/>
          <p:cNvSpPr/>
          <p:nvPr/>
        </p:nvSpPr>
        <p:spPr>
          <a:xfrm rot="19887379">
            <a:off x="549048" y="2111210"/>
            <a:ext cx="2963497" cy="898400"/>
          </a:xfrm>
          <a:prstGeom prst="wedgeEllipseCallout">
            <a:avLst>
              <a:gd name="adj1" fmla="val 38803"/>
              <a:gd name="adj2" fmla="val 15765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en-US" sz="1600" b="1" i="1" dirty="0">
                <a:solidFill>
                  <a:srgbClr val="1E1C11"/>
                </a:solidFill>
                <a:latin typeface="Constantia" pitchFamily="18" charset="0"/>
              </a:rPr>
              <a:t>стимулювання  обов’язку і відповідальності  </a:t>
            </a:r>
            <a:endParaRPr lang="ru-RU" altLang="en-US" sz="1600" b="1" i="1" dirty="0">
              <a:solidFill>
                <a:srgbClr val="1E1C11"/>
              </a:solidFill>
              <a:latin typeface="Constantia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 rot="19613351">
            <a:off x="308415" y="3738122"/>
            <a:ext cx="2214578" cy="1002966"/>
          </a:xfrm>
          <a:prstGeom prst="wedgeEllipseCallout">
            <a:avLst>
              <a:gd name="adj1" fmla="val 78154"/>
              <a:gd name="adj2" fmla="val 12181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en-US" sz="1600" b="1" i="1" dirty="0">
                <a:solidFill>
                  <a:srgbClr val="1E1C11"/>
                </a:solidFill>
                <a:latin typeface="Constantia" pitchFamily="18" charset="0"/>
              </a:rPr>
              <a:t>зв’язок  з життєвим досвідом учнів</a:t>
            </a:r>
            <a:endParaRPr lang="ru-RU" altLang="en-US" sz="1600" b="1" i="1" dirty="0">
              <a:solidFill>
                <a:srgbClr val="1E1C11"/>
              </a:solidFill>
              <a:latin typeface="Constantia" pitchFamily="18" charset="0"/>
            </a:endParaRPr>
          </a:p>
        </p:txBody>
      </p:sp>
      <p:grpSp>
        <p:nvGrpSpPr>
          <p:cNvPr id="4" name="Овальная выноска 11"/>
          <p:cNvGrpSpPr>
            <a:grpSpLocks/>
          </p:cNvGrpSpPr>
          <p:nvPr/>
        </p:nvGrpSpPr>
        <p:grpSpPr bwMode="auto">
          <a:xfrm>
            <a:off x="3286116" y="1142984"/>
            <a:ext cx="2903547" cy="1928826"/>
            <a:chOff x="2043" y="783"/>
            <a:chExt cx="1359" cy="1037"/>
          </a:xfrm>
        </p:grpSpPr>
        <p:pic>
          <p:nvPicPr>
            <p:cNvPr id="9231" name="Овальная выноска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783"/>
              <a:ext cx="1359" cy="10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 rot="21403641">
              <a:off x="2293" y="912"/>
              <a:ext cx="85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uk-UA" altLang="en-US" sz="1600" b="1" i="1" dirty="0">
                  <a:solidFill>
                    <a:srgbClr val="1E1C11"/>
                  </a:solidFill>
                  <a:latin typeface="Constantia" pitchFamily="18" charset="0"/>
                </a:rPr>
                <a:t>Стимулювання творчої пізнавальної діяльності</a:t>
              </a:r>
              <a:endParaRPr lang="ru-RU" altLang="en-US" sz="1600" b="1" i="1" dirty="0">
                <a:solidFill>
                  <a:srgbClr val="1E1C11"/>
                </a:solidFill>
                <a:latin typeface="Constantia" pitchFamily="18" charset="0"/>
              </a:endParaRPr>
            </a:p>
          </p:txBody>
        </p:sp>
      </p:grpSp>
      <p:sp>
        <p:nvSpPr>
          <p:cNvPr id="13" name="Овальная выноска 12"/>
          <p:cNvSpPr/>
          <p:nvPr/>
        </p:nvSpPr>
        <p:spPr>
          <a:xfrm rot="401895">
            <a:off x="5754254" y="5396195"/>
            <a:ext cx="1928826" cy="785818"/>
          </a:xfrm>
          <a:prstGeom prst="wedgeEllipseCallout">
            <a:avLst>
              <a:gd name="adj1" fmla="val -90836"/>
              <a:gd name="adj2" fmla="val -12848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bg2">
                    <a:lumMod val="10000"/>
                  </a:schemeClr>
                </a:solidFill>
              </a:rPr>
              <a:t>створення ситуацій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bg2">
                    <a:lumMod val="10000"/>
                  </a:schemeClr>
                </a:solidFill>
              </a:rPr>
              <a:t> інтересу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 rot="1915034">
            <a:off x="6852908" y="3696664"/>
            <a:ext cx="2285984" cy="673033"/>
          </a:xfrm>
          <a:prstGeom prst="wedgeEllipseCallout">
            <a:avLst>
              <a:gd name="adj1" fmla="val -73020"/>
              <a:gd name="adj2" fmla="val 16639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en-US" sz="1600" b="1" i="1">
                <a:solidFill>
                  <a:srgbClr val="1E1C11"/>
                </a:solidFill>
                <a:latin typeface="Constantia" pitchFamily="18" charset="0"/>
              </a:rPr>
              <a:t>участь у пізнавальних іграх</a:t>
            </a:r>
            <a:endParaRPr lang="ru-RU" altLang="en-US" sz="1600" b="1" i="1">
              <a:solidFill>
                <a:srgbClr val="1E1C11"/>
              </a:solidFill>
              <a:latin typeface="Constantia" pitchFamily="18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 rot="1286881">
            <a:off x="6029867" y="1947867"/>
            <a:ext cx="2334456" cy="826962"/>
          </a:xfrm>
          <a:prstGeom prst="wedgeEllipseCallout">
            <a:avLst>
              <a:gd name="adj1" fmla="val -48161"/>
              <a:gd name="adj2" fmla="val 15851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bg2">
                    <a:lumMod val="10000"/>
                  </a:schemeClr>
                </a:solidFill>
              </a:rPr>
              <a:t>забезпечення успіху в навчанні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243" name="Рисунок 15" descr="впавпа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157788"/>
            <a:ext cx="14287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Інноваційні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методичні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прийоми</a:t>
            </a:r>
            <a:r>
              <a:rPr lang="ru-RU" b="1" dirty="0" smtClean="0">
                <a:solidFill>
                  <a:srgbClr val="800000"/>
                </a:solidFill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305342"/>
            <a:ext cx="78581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070C0"/>
                </a:solidFill>
              </a:rPr>
              <a:t>Входження</a:t>
            </a:r>
            <a:r>
              <a:rPr lang="ru-RU" sz="2400" b="1" dirty="0" smtClean="0">
                <a:solidFill>
                  <a:srgbClr val="0070C0"/>
                </a:solidFill>
              </a:rPr>
              <a:t> в урок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( </a:t>
            </a:r>
            <a:r>
              <a:rPr lang="ru-RU" sz="2400" b="1" dirty="0" err="1" smtClean="0">
                <a:solidFill>
                  <a:srgbClr val="00B050"/>
                </a:solidFill>
              </a:rPr>
              <a:t>Сідає</a:t>
            </a:r>
            <a:r>
              <a:rPr lang="ru-RU" sz="2400" b="1" dirty="0" smtClean="0">
                <a:solidFill>
                  <a:srgbClr val="00B050"/>
                </a:solidFill>
              </a:rPr>
              <a:t> той, </a:t>
            </a:r>
            <a:r>
              <a:rPr lang="ru-RU" sz="2400" b="1" dirty="0" err="1" smtClean="0">
                <a:solidFill>
                  <a:srgbClr val="00B050"/>
                </a:solidFill>
              </a:rPr>
              <a:t>хто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відповів</a:t>
            </a:r>
            <a:r>
              <a:rPr lang="ru-RU" sz="2400" b="1" dirty="0" smtClean="0">
                <a:solidFill>
                  <a:srgbClr val="00B050"/>
                </a:solidFill>
              </a:rPr>
              <a:t> на </a:t>
            </a:r>
            <a:r>
              <a:rPr lang="ru-RU" sz="2400" b="1" dirty="0" err="1" smtClean="0">
                <a:solidFill>
                  <a:srgbClr val="00B050"/>
                </a:solidFill>
              </a:rPr>
              <a:t>запитання</a:t>
            </a:r>
            <a:r>
              <a:rPr lang="ru-RU" sz="2400" b="1" dirty="0" smtClean="0">
                <a:solidFill>
                  <a:srgbClr val="00B050"/>
                </a:solidFill>
              </a:rPr>
              <a:t> учителя. Той, </a:t>
            </a:r>
            <a:r>
              <a:rPr lang="ru-RU" sz="2400" b="1" dirty="0" err="1" smtClean="0">
                <a:solidFill>
                  <a:srgbClr val="00B050"/>
                </a:solidFill>
              </a:rPr>
              <a:t>хто</a:t>
            </a:r>
            <a:r>
              <a:rPr lang="ru-RU" sz="2400" b="1" dirty="0" smtClean="0">
                <a:solidFill>
                  <a:srgbClr val="00B050"/>
                </a:solidFill>
              </a:rPr>
              <a:t> не </a:t>
            </a:r>
            <a:r>
              <a:rPr lang="ru-RU" sz="2400" b="1" dirty="0" err="1" smtClean="0">
                <a:solidFill>
                  <a:srgbClr val="00B050"/>
                </a:solidFill>
              </a:rPr>
              <a:t>відповів</a:t>
            </a:r>
            <a:r>
              <a:rPr lang="ru-RU" sz="2400" b="1" dirty="0" smtClean="0">
                <a:solidFill>
                  <a:srgbClr val="00B050"/>
                </a:solidFill>
              </a:rPr>
              <a:t>, </a:t>
            </a:r>
            <a:r>
              <a:rPr lang="ru-RU" sz="2400" b="1" dirty="0" err="1" smtClean="0">
                <a:solidFill>
                  <a:srgbClr val="00B050"/>
                </a:solidFill>
              </a:rPr>
              <a:t>сідає</a:t>
            </a:r>
            <a:r>
              <a:rPr lang="ru-RU" sz="2400" b="1" dirty="0" smtClean="0">
                <a:solidFill>
                  <a:srgbClr val="00B050"/>
                </a:solidFill>
              </a:rPr>
              <a:t> за </a:t>
            </a:r>
            <a:r>
              <a:rPr lang="ru-RU" sz="2400" b="1" dirty="0" err="1" smtClean="0">
                <a:solidFill>
                  <a:srgbClr val="00B050"/>
                </a:solidFill>
              </a:rPr>
              <a:t>підтримки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товариша</a:t>
            </a:r>
            <a:r>
              <a:rPr lang="ru-RU" sz="2400" b="1" dirty="0" smtClean="0">
                <a:solidFill>
                  <a:srgbClr val="00B050"/>
                </a:solidFill>
              </a:rPr>
              <a:t>);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070C0"/>
                </a:solidFill>
              </a:rPr>
              <a:t>Математичний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крос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(Учитель </a:t>
            </a:r>
            <a:r>
              <a:rPr lang="ru-RU" sz="2400" b="1" dirty="0" err="1" smtClean="0">
                <a:solidFill>
                  <a:srgbClr val="00B050"/>
                </a:solidFill>
              </a:rPr>
              <a:t>зачитує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незавершені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означення</a:t>
            </a:r>
            <a:r>
              <a:rPr lang="ru-RU" sz="2400" b="1" dirty="0" smtClean="0">
                <a:solidFill>
                  <a:srgbClr val="00B050"/>
                </a:solidFill>
              </a:rPr>
              <a:t> та </a:t>
            </a:r>
            <a:r>
              <a:rPr lang="ru-RU" sz="2400" b="1" dirty="0" err="1" smtClean="0">
                <a:solidFill>
                  <a:srgbClr val="00B050"/>
                </a:solidFill>
              </a:rPr>
              <a:t>пропонує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учням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їх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доповнити</a:t>
            </a:r>
            <a:r>
              <a:rPr lang="ru-RU" sz="2400" b="1" dirty="0" smtClean="0">
                <a:solidFill>
                  <a:srgbClr val="00B050"/>
                </a:solidFill>
              </a:rPr>
              <a:t>);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070C0"/>
                </a:solidFill>
              </a:rPr>
              <a:t>Математична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мозаїка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(</a:t>
            </a:r>
            <a:r>
              <a:rPr lang="ru-RU" sz="2400" b="1" dirty="0" err="1" smtClean="0">
                <a:solidFill>
                  <a:srgbClr val="00B050"/>
                </a:solidFill>
              </a:rPr>
              <a:t>Група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учнів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отримує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картки</a:t>
            </a:r>
            <a:r>
              <a:rPr lang="ru-RU" sz="2400" b="1" dirty="0" smtClean="0">
                <a:solidFill>
                  <a:srgbClr val="00B050"/>
                </a:solidFill>
              </a:rPr>
              <a:t>, на </a:t>
            </a:r>
            <a:r>
              <a:rPr lang="ru-RU" sz="2400" b="1" dirty="0" err="1" smtClean="0">
                <a:solidFill>
                  <a:srgbClr val="00B050"/>
                </a:solidFill>
              </a:rPr>
              <a:t>яких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запропоновано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набір</a:t>
            </a:r>
            <a:r>
              <a:rPr lang="ru-RU" sz="2400" b="1" dirty="0" smtClean="0">
                <a:solidFill>
                  <a:srgbClr val="00B050"/>
                </a:solidFill>
              </a:rPr>
              <a:t> формул, </a:t>
            </a:r>
            <a:r>
              <a:rPr lang="ru-RU" sz="2400" b="1" dirty="0" err="1" smtClean="0">
                <a:solidFill>
                  <a:srgbClr val="00B050"/>
                </a:solidFill>
              </a:rPr>
              <a:t>з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яких</a:t>
            </a:r>
            <a:r>
              <a:rPr lang="ru-RU" sz="2400" b="1" dirty="0" smtClean="0">
                <a:solidFill>
                  <a:srgbClr val="00B050"/>
                </a:solidFill>
              </a:rPr>
              <a:t> треба </a:t>
            </a:r>
            <a:r>
              <a:rPr lang="ru-RU" sz="2400" b="1" dirty="0" err="1" smtClean="0">
                <a:solidFill>
                  <a:srgbClr val="00B050"/>
                </a:solidFill>
              </a:rPr>
              <a:t>вибрати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необхідні</a:t>
            </a:r>
            <a:r>
              <a:rPr lang="ru-RU" sz="2400" b="1" dirty="0" smtClean="0">
                <a:solidFill>
                  <a:srgbClr val="00B050"/>
                </a:solidFill>
              </a:rPr>
              <a:t> для </a:t>
            </a:r>
            <a:r>
              <a:rPr lang="ru-RU" sz="2400" b="1" dirty="0" err="1" smtClean="0">
                <a:solidFill>
                  <a:srgbClr val="00B050"/>
                </a:solidFill>
              </a:rPr>
              <a:t>даного</a:t>
            </a:r>
            <a:r>
              <a:rPr lang="ru-RU" sz="2400" b="1" dirty="0" smtClean="0">
                <a:solidFill>
                  <a:srgbClr val="00B050"/>
                </a:solidFill>
              </a:rPr>
              <a:t> прикладу)</a:t>
            </a:r>
            <a:endParaRPr lang="ru-RU" sz="2400" dirty="0" smtClean="0">
              <a:solidFill>
                <a:srgbClr val="00B050"/>
              </a:solidFill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800000"/>
                </a:solidFill>
              </a:rPr>
              <a:t>Інноваційні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методичні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прийоми</a:t>
            </a:r>
            <a:r>
              <a:rPr lang="ru-RU" b="1" dirty="0" smtClean="0">
                <a:solidFill>
                  <a:srgbClr val="800000"/>
                </a:solidFill>
              </a:rPr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43050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Займи </a:t>
            </a:r>
            <a:r>
              <a:rPr lang="ru-RU" sz="2400" b="1" dirty="0" err="1" smtClean="0">
                <a:solidFill>
                  <a:srgbClr val="0070C0"/>
                </a:solidFill>
              </a:rPr>
              <a:t>позицію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(</a:t>
            </a:r>
            <a:r>
              <a:rPr lang="ru-RU" sz="2400" b="1" dirty="0" err="1" smtClean="0">
                <a:solidFill>
                  <a:srgbClr val="00B050"/>
                </a:solidFill>
              </a:rPr>
              <a:t>Чи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існує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трикутник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з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даними</a:t>
            </a:r>
            <a:r>
              <a:rPr lang="ru-RU" sz="2400" b="1" dirty="0" smtClean="0">
                <a:solidFill>
                  <a:srgbClr val="00B050"/>
                </a:solidFill>
              </a:rPr>
              <a:t> сторонами? </a:t>
            </a:r>
            <a:r>
              <a:rPr lang="ru-RU" sz="2400" b="1" dirty="0" err="1" smtClean="0">
                <a:solidFill>
                  <a:srgbClr val="00B050"/>
                </a:solidFill>
              </a:rPr>
              <a:t>Учні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підходять</a:t>
            </a:r>
            <a:r>
              <a:rPr lang="ru-RU" sz="2400" b="1" dirty="0" smtClean="0">
                <a:solidFill>
                  <a:srgbClr val="00B050"/>
                </a:solidFill>
              </a:rPr>
              <a:t> до плакату </a:t>
            </a:r>
            <a:r>
              <a:rPr lang="ru-RU" sz="2400" b="1" dirty="0" err="1" smtClean="0">
                <a:solidFill>
                  <a:srgbClr val="00B050"/>
                </a:solidFill>
              </a:rPr>
              <a:t>зі</a:t>
            </a:r>
            <a:r>
              <a:rPr lang="ru-RU" sz="2400" b="1" dirty="0" smtClean="0">
                <a:solidFill>
                  <a:srgbClr val="00B050"/>
                </a:solidFill>
              </a:rPr>
              <a:t> словом  “Так” </a:t>
            </a:r>
            <a:r>
              <a:rPr lang="ru-RU" sz="2400" b="1" dirty="0" err="1" smtClean="0">
                <a:solidFill>
                  <a:srgbClr val="00B050"/>
                </a:solidFill>
              </a:rPr>
              <a:t>чи</a:t>
            </a:r>
            <a:r>
              <a:rPr lang="ru-RU" sz="2400" b="1" dirty="0" smtClean="0">
                <a:solidFill>
                  <a:srgbClr val="00B050"/>
                </a:solidFill>
              </a:rPr>
              <a:t> “</a:t>
            </a:r>
            <a:r>
              <a:rPr lang="ru-RU" sz="2400" b="1" dirty="0" err="1" smtClean="0">
                <a:solidFill>
                  <a:srgbClr val="00B050"/>
                </a:solidFill>
              </a:rPr>
              <a:t>Ні</a:t>
            </a:r>
            <a:r>
              <a:rPr lang="ru-RU" sz="2400" b="1" dirty="0" smtClean="0">
                <a:solidFill>
                  <a:srgbClr val="00B050"/>
                </a:solidFill>
              </a:rPr>
              <a:t>” </a:t>
            </a:r>
            <a:r>
              <a:rPr lang="ru-RU" sz="2400" b="1" dirty="0" err="1" smtClean="0">
                <a:solidFill>
                  <a:srgbClr val="00B050"/>
                </a:solidFill>
              </a:rPr>
              <a:t>і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пояснюють</a:t>
            </a:r>
            <a:r>
              <a:rPr lang="ru-RU" sz="2400" b="1" dirty="0" smtClean="0">
                <a:solidFill>
                  <a:srgbClr val="00B050"/>
                </a:solidFill>
              </a:rPr>
              <a:t> свою </a:t>
            </a:r>
            <a:r>
              <a:rPr lang="ru-RU" sz="2400" b="1" dirty="0" err="1" smtClean="0">
                <a:solidFill>
                  <a:srgbClr val="00B050"/>
                </a:solidFill>
              </a:rPr>
              <a:t>позицію</a:t>
            </a:r>
            <a:r>
              <a:rPr lang="ru-RU" sz="2400" b="1" dirty="0" smtClean="0">
                <a:solidFill>
                  <a:srgbClr val="00B050"/>
                </a:solidFill>
              </a:rPr>
              <a:t>);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Лови </a:t>
            </a:r>
            <a:r>
              <a:rPr lang="ru-RU" sz="2400" b="1" dirty="0" err="1" smtClean="0">
                <a:solidFill>
                  <a:srgbClr val="0070C0"/>
                </a:solidFill>
              </a:rPr>
              <a:t>помилку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(На </a:t>
            </a:r>
            <a:r>
              <a:rPr lang="ru-RU" sz="2400" b="1" dirty="0" err="1" smtClean="0">
                <a:solidFill>
                  <a:srgbClr val="00B050"/>
                </a:solidFill>
              </a:rPr>
              <a:t>дошці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записані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вирази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правильні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і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з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помилками</a:t>
            </a:r>
            <a:r>
              <a:rPr lang="ru-RU" sz="2400" b="1" dirty="0" smtClean="0">
                <a:solidFill>
                  <a:srgbClr val="00B050"/>
                </a:solidFill>
              </a:rPr>
              <a:t>.  </a:t>
            </a:r>
            <a:r>
              <a:rPr lang="ru-RU" sz="2400" b="1" dirty="0" err="1" smtClean="0">
                <a:solidFill>
                  <a:srgbClr val="00B050"/>
                </a:solidFill>
              </a:rPr>
              <a:t>Знайти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помилку</a:t>
            </a:r>
            <a:r>
              <a:rPr lang="ru-RU" sz="2400" b="1" dirty="0" smtClean="0">
                <a:solidFill>
                  <a:srgbClr val="00B050"/>
                </a:solidFill>
              </a:rPr>
              <a:t>);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070C0"/>
                </a:solidFill>
              </a:rPr>
              <a:t>Математичний</a:t>
            </a:r>
            <a:r>
              <a:rPr lang="ru-RU" sz="2400" b="1" dirty="0" smtClean="0">
                <a:solidFill>
                  <a:srgbClr val="0070C0"/>
                </a:solidFill>
              </a:rPr>
              <a:t> волейбол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(</a:t>
            </a:r>
            <a:r>
              <a:rPr lang="ru-RU" sz="2400" b="1" dirty="0" err="1" smtClean="0">
                <a:solidFill>
                  <a:srgbClr val="00B050"/>
                </a:solidFill>
              </a:rPr>
              <a:t>Вчитель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називає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фігуру</a:t>
            </a:r>
            <a:r>
              <a:rPr lang="ru-RU" sz="2400" b="1" dirty="0" smtClean="0">
                <a:solidFill>
                  <a:srgbClr val="00B050"/>
                </a:solidFill>
              </a:rPr>
              <a:t>, а </a:t>
            </a:r>
            <a:r>
              <a:rPr lang="ru-RU" sz="2400" b="1" dirty="0" err="1" smtClean="0">
                <a:solidFill>
                  <a:srgbClr val="00B050"/>
                </a:solidFill>
              </a:rPr>
              <a:t>діти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вказують</a:t>
            </a:r>
            <a:r>
              <a:rPr lang="ru-RU" sz="2400" b="1" dirty="0" smtClean="0">
                <a:solidFill>
                  <a:srgbClr val="00B050"/>
                </a:solidFill>
              </a:rPr>
              <a:t> на </a:t>
            </a:r>
            <a:r>
              <a:rPr lang="ru-RU" sz="2400" b="1" dirty="0" err="1" smtClean="0">
                <a:solidFill>
                  <a:srgbClr val="00B050"/>
                </a:solidFill>
              </a:rPr>
              <a:t>її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властивості</a:t>
            </a:r>
            <a:r>
              <a:rPr lang="ru-RU" sz="2400" b="1" dirty="0" smtClean="0">
                <a:solidFill>
                  <a:srgbClr val="00B050"/>
                </a:solidFill>
              </a:rPr>
              <a:t> )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800000"/>
                </a:solidFill>
              </a:rPr>
              <a:t>Інноваційні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методичні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</a:rPr>
              <a:t>прийоми</a:t>
            </a:r>
            <a:r>
              <a:rPr lang="ru-RU" b="1" dirty="0" smtClean="0">
                <a:solidFill>
                  <a:srgbClr val="800000"/>
                </a:solidFill>
              </a:rPr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71612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070C0"/>
                </a:solidFill>
              </a:rPr>
              <a:t>Мікрофон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(На </a:t>
            </a:r>
            <a:r>
              <a:rPr lang="ru-RU" sz="2400" b="1" dirty="0" err="1" smtClean="0">
                <a:solidFill>
                  <a:srgbClr val="00B050"/>
                </a:solidFill>
              </a:rPr>
              <a:t>уроці</a:t>
            </a:r>
            <a:r>
              <a:rPr lang="ru-RU" sz="2400" b="1" dirty="0" smtClean="0">
                <a:solidFill>
                  <a:srgbClr val="00B050"/>
                </a:solidFill>
              </a:rPr>
              <a:t> я </a:t>
            </a:r>
            <a:r>
              <a:rPr lang="ru-RU" sz="2400" b="1" dirty="0" err="1" smtClean="0">
                <a:solidFill>
                  <a:srgbClr val="00B050"/>
                </a:solidFill>
              </a:rPr>
              <a:t>дізнався</a:t>
            </a:r>
            <a:r>
              <a:rPr lang="ru-RU" sz="2400" b="1" dirty="0" smtClean="0">
                <a:solidFill>
                  <a:srgbClr val="00B050"/>
                </a:solidFill>
              </a:rPr>
              <a:t> …);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“ Так ” </a:t>
            </a:r>
            <a:r>
              <a:rPr lang="ru-RU" sz="2400" b="1" dirty="0" err="1" smtClean="0">
                <a:solidFill>
                  <a:srgbClr val="0070C0"/>
                </a:solidFill>
              </a:rPr>
              <a:t>чи</a:t>
            </a:r>
            <a:r>
              <a:rPr lang="ru-RU" sz="2400" b="1" dirty="0" smtClean="0">
                <a:solidFill>
                  <a:srgbClr val="0070C0"/>
                </a:solidFill>
              </a:rPr>
              <a:t> “ </a:t>
            </a:r>
            <a:r>
              <a:rPr lang="ru-RU" sz="2400" b="1" dirty="0" err="1" smtClean="0">
                <a:solidFill>
                  <a:srgbClr val="0070C0"/>
                </a:solidFill>
              </a:rPr>
              <a:t>Ні</a:t>
            </a:r>
            <a:r>
              <a:rPr lang="ru-RU" sz="2400" b="1" dirty="0" smtClean="0">
                <a:solidFill>
                  <a:srgbClr val="0070C0"/>
                </a:solidFill>
              </a:rPr>
              <a:t> ”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(</a:t>
            </a:r>
            <a:r>
              <a:rPr lang="ru-RU" sz="2400" b="1" dirty="0" err="1" smtClean="0">
                <a:solidFill>
                  <a:srgbClr val="00B050"/>
                </a:solidFill>
              </a:rPr>
              <a:t>Сигналізація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відповіді</a:t>
            </a:r>
            <a:r>
              <a:rPr lang="ru-RU" sz="2400" b="1" dirty="0" smtClean="0">
                <a:solidFill>
                  <a:srgbClr val="00B050"/>
                </a:solidFill>
              </a:rPr>
              <a:t>  за </a:t>
            </a:r>
            <a:r>
              <a:rPr lang="ru-RU" sz="2400" b="1" dirty="0" err="1" smtClean="0">
                <a:solidFill>
                  <a:srgbClr val="00B050"/>
                </a:solidFill>
              </a:rPr>
              <a:t>карткою</a:t>
            </a:r>
            <a:r>
              <a:rPr lang="ru-RU" sz="2400" b="1" dirty="0" smtClean="0">
                <a:solidFill>
                  <a:srgbClr val="00B050"/>
                </a:solidFill>
              </a:rPr>
              <a:t>);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070C0"/>
                </a:solidFill>
              </a:rPr>
              <a:t>Гра</a:t>
            </a:r>
            <a:r>
              <a:rPr lang="ru-RU" sz="2400" b="1" dirty="0" smtClean="0">
                <a:solidFill>
                  <a:srgbClr val="0070C0"/>
                </a:solidFill>
              </a:rPr>
              <a:t> “ </a:t>
            </a:r>
            <a:r>
              <a:rPr lang="ru-RU" sz="2400" b="1" dirty="0" err="1" smtClean="0">
                <a:solidFill>
                  <a:srgbClr val="0070C0"/>
                </a:solidFill>
              </a:rPr>
              <a:t>Хто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швидше</a:t>
            </a:r>
            <a:r>
              <a:rPr lang="ru-RU" sz="2400" b="1" dirty="0" smtClean="0">
                <a:solidFill>
                  <a:srgbClr val="0070C0"/>
                </a:solidFill>
              </a:rPr>
              <a:t> ”;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Робота в </a:t>
            </a:r>
            <a:r>
              <a:rPr lang="ru-RU" sz="2400" b="1" dirty="0" err="1" smtClean="0">
                <a:solidFill>
                  <a:srgbClr val="0070C0"/>
                </a:solidFill>
              </a:rPr>
              <a:t>групах</a:t>
            </a:r>
            <a:r>
              <a:rPr lang="ru-RU" sz="2400" b="1" dirty="0" smtClean="0">
                <a:solidFill>
                  <a:srgbClr val="0070C0"/>
                </a:solidFill>
              </a:rPr>
              <a:t>;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70C0"/>
                </a:solidFill>
              </a:rPr>
              <a:t>“ Проста </a:t>
            </a:r>
            <a:r>
              <a:rPr lang="ru-RU" sz="2400" b="1" dirty="0" err="1" smtClean="0">
                <a:solidFill>
                  <a:srgbClr val="0070C0"/>
                </a:solidFill>
              </a:rPr>
              <a:t>складанка</a:t>
            </a:r>
            <a:r>
              <a:rPr lang="ru-RU" sz="2400" b="1" dirty="0" smtClean="0">
                <a:solidFill>
                  <a:srgbClr val="0070C0"/>
                </a:solidFill>
              </a:rPr>
              <a:t> ”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(</a:t>
            </a:r>
            <a:r>
              <a:rPr lang="ru-RU" sz="2400" b="1" dirty="0" err="1" smtClean="0">
                <a:solidFill>
                  <a:srgbClr val="00B050"/>
                </a:solidFill>
              </a:rPr>
              <a:t>н-д</a:t>
            </a:r>
            <a:r>
              <a:rPr lang="ru-RU" sz="2400" b="1" dirty="0" smtClean="0">
                <a:solidFill>
                  <a:srgbClr val="00B050"/>
                </a:solidFill>
              </a:rPr>
              <a:t>: </a:t>
            </a:r>
            <a:r>
              <a:rPr lang="ru-RU" sz="2400" b="1" dirty="0" err="1" smtClean="0">
                <a:solidFill>
                  <a:srgbClr val="00B050"/>
                </a:solidFill>
              </a:rPr>
              <a:t>Побудуйте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квадратичну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функцію</a:t>
            </a:r>
            <a:r>
              <a:rPr lang="ru-RU" sz="2400" b="1" dirty="0" smtClean="0">
                <a:solidFill>
                  <a:srgbClr val="00B050"/>
                </a:solidFill>
              </a:rPr>
              <a:t>, </a:t>
            </a:r>
            <a:r>
              <a:rPr lang="ru-RU" sz="2400" b="1" dirty="0" err="1" smtClean="0">
                <a:solidFill>
                  <a:srgbClr val="00B050"/>
                </a:solidFill>
              </a:rPr>
              <a:t>розподіливши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між</a:t>
            </a:r>
            <a:r>
              <a:rPr lang="ru-RU" sz="2400" b="1" dirty="0" smtClean="0">
                <a:solidFill>
                  <a:srgbClr val="00B050"/>
                </a:solidFill>
              </a:rPr>
              <a:t> собою </a:t>
            </a:r>
            <a:r>
              <a:rPr lang="ru-RU" sz="2400" b="1" dirty="0" err="1" smtClean="0">
                <a:solidFill>
                  <a:srgbClr val="00B050"/>
                </a:solidFill>
              </a:rPr>
              <a:t>етапи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роботи</a:t>
            </a:r>
            <a:r>
              <a:rPr lang="ru-RU" sz="2400" b="1" dirty="0" smtClean="0">
                <a:solidFill>
                  <a:srgbClr val="00B050"/>
                </a:solidFill>
              </a:rPr>
              <a:t>)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428604"/>
            <a:ext cx="3000396" cy="300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428604"/>
            <a:ext cx="3143272" cy="2571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429000"/>
            <a:ext cx="2714644" cy="2500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990000"/>
                </a:solidFill>
              </a:rPr>
              <a:t>Участь у роботі методичних об’єднань 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3000" dirty="0" smtClean="0"/>
              <a:t>Голова шкільного методичного об’єднання вчителів природничо-математичного циклу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/>
              <a:t>Учасник конкурсу </a:t>
            </a:r>
            <a:r>
              <a:rPr lang="uk-UA" sz="3000" dirty="0" err="1" smtClean="0"/>
              <a:t>“Учитель</a:t>
            </a:r>
            <a:r>
              <a:rPr lang="uk-UA" sz="3000" dirty="0" smtClean="0"/>
              <a:t> </a:t>
            </a:r>
            <a:r>
              <a:rPr lang="uk-UA" sz="3000" dirty="0" err="1" smtClean="0"/>
              <a:t>року”</a:t>
            </a:r>
            <a:r>
              <a:rPr lang="uk-UA" sz="3000" dirty="0" smtClean="0"/>
              <a:t> – 2016</a:t>
            </a:r>
            <a:endParaRPr lang="uk-UA" sz="28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000" dirty="0" smtClean="0"/>
              <a:t>Шкільний координатор міжнародного математичного конкурсу </a:t>
            </a:r>
            <a:r>
              <a:rPr lang="uk-UA" sz="3000" dirty="0" err="1" smtClean="0"/>
              <a:t>“Кенгуру”</a:t>
            </a:r>
            <a:endParaRPr lang="ru-RU" sz="30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643314"/>
            <a:ext cx="2214578" cy="18813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8334" y="476672"/>
            <a:ext cx="85606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Участь учнів в міжнародному </a:t>
            </a:r>
          </a:p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математичному конкурмі «Кенгуру»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hQSFBMWFxUWGRgVGRQVFRQWGBUWFxUYGhQYHCggGB4nHBoVITEiJSorLi4uFyAzODMsNygvLi0BCgoKDg0OGxAQGywmICYsLyw0NzgyLCwsLi8sNCw0NjQ0LC8sLCwsLDQsLDQsLDQuLCwsLDQsLCwsLCwsLCwsLP/AABEIAOAA4QMBEQACEQEDEQH/xAAbAAABBQEBAAAAAAAAAAAAAAAAAgMEBQYBB//EAEMQAAIBAgQCBwQHBwIFBQAAAAECAwARBBIhMQVBBhMiUWFxgTJSkaEUQnKCscHRByNikrLh8DOiFSRD4vFTY3ODo//EABsBAQACAwEBAAAAAAAAAAAAAAADBAECBQYH/8QAOBEAAgECBAIIBQQBBAMBAAAAAAECAxEEEiExQVEFEyJhcYGRsQYyodHwI0LB4RRDUlPxJESCFv/aAAwDAQACEQMRAD8A9xoAoAoAoAoAoAoAoDhNt6Aa+kA+yC3iNv5jYH0vQBZz7q/Fj8dLfA0AfR+9nPrl/otQB9FTmoP2u0fiaAPoqe4n8ooA+ip7ifyigD6MnJVHkLH4igD6P3M4+8W+TXFAGVxsVbzFifvDT/bQB19vaUjxHaHxGoHiQKAcRwRcEEd41FAKoAoAoAoAoAoAoAoAoAoAoAoAoAoAoDjMBqdBQDPWlvZGnvNe3ou5+XrQHRhxu12P8Ww8l2HnvQChMt7Ai/6Wv+I+NRqrBvKmr/a33MXV7Cg1SGRVAJZgNToKJXMNpK7IeL4pGmcEksiGQqBc5Rz1sPnU1PDznZ8G7eZWq4ylTcot6xjma7vb6ldg+N3n6liGunWBwMi3yocgW5v2WDXv9YVYq4W1LrVpZ2tu+OvDirbcCGhi3Kt1T10vfZcNLa8HffiXKSXqidAdBoDtAFANPACbi4bvXQ+vf63oBOZl3GYd6jUea8/T4UA6jgi4NxQCqAKAKAKAKAKAKAKAKAKAKAKAbkltoNW7vzPcKASsNzdtTyH1R5DmfE/KgHqAh43GiMA2JGbKbfV0JNx5a2qjjMdDDxUmr62duGl/bU3jTb9LlUQxYagMi3RwLIwLDLoORBYEVxadOrWrKEbKUI3jJfK02raLTVXTKVWEpz7OjWqLKKe5r06vbUs8NTk2O9kLYlw2Rt0LAXAJB51mLT14HPxGOUcsaermnlf7W1svMr3naXKSrCN1MTi5OUm/ayjYAjc1dgowTV9V2l9rnI6+tjHCo4vJNOnJXvZ665VtZq13rbdIiQYQ9l5SOs7SvazZozGI8twbfVDepqSpioK8YbaNeN7/ANFrB9HVmo1K2k9U++OVRt9L+bOYPAogjAzM0WchibEl1ytcd2XKAP4RUVbGzqOWmkraeGvudDD4CnRjBXu4318dPbTyRaHGpGM0rpGve7Kg+LEVXhRqVHaEW33JsuSnGO7FP0hwqxiVsThxEWyh+sjyFtyoa9ifCpY4LESn1apyzb2s728Bni1e5LwHEop0zwyJIlyMyMGW43FxUdWjUoyy1ItPv0NiUDUQO0AUA08Otx2W7xz8xz/HuIoASXWzaH5HyP5f+aAdoAoAoAoAoAoAoAoAoAoBp3JOVd+Z5L+p8KAVHGB58ydyfGgF0BX8Tx6x2ViyFw2VwtwCBoPtdw52qpisRCkssm1dOztfX78lxLOHw8qnaSTs1dX/ADTmV8atcM4yOCpfTsyaGxFtA24I8a5NHDV6taM5LLJNOX+2S11XKXB/iJa84KNou64c13eHI4W0A9lQbAC+5OwHM113KjhKaS0V9Etbt8luc6c4wV2clc5giHK4YkG91dQrEEnu0II5VWnWqTqqntJNtcmrafZnLxVWrOoqUdJJtrk1Zte1mKMSW9jKTZrXOZDfNYHXLryFq6NPRXSsbw6Nw9Wks0HFvXfWLvfR8NeVhUjd9lzMdALXa1ztzNudTKMppvkiz1uHoSUVZZ5PbjLd3fPxIMuOAsVUPaUxMLgkkg9WQ1wACQN6uQwcdpP9uZfzoc99KyesEnabg1dO9/laeiSb3uR2mcqLs6ywFc4CPMsnWxnXJERcXvbutU6p07uyThNaaqNsr5u/9m8alRpKTanDfRyvmXJW8uRWx8LmkC3DJ/zrTXIiRljkjIdhFIXA7WynMddqsyxdGm3qn+nl3bV09FdW4cdDejRqNXafzt8Fo1yd+I/i+CNH1D4YCVo8TJiHEzhOsaSFo2IZY8q/VNgoGlQ0ekIVM8a7ypwUVZXtZ34u79ToRp5duZpOGYiQoDLGsT3PZR+sFuRzZV38q5ddU1O1OTkubVvpdkpaxNUIHhQBQBQCXQEWNANhiujajk35H9f8ID1AFAFAFAFAFAFAFANSOScq78z7o/WgFogAsP8AP1oBVARsfKyxsYwGkynKpNrsBpUdVyUHk1fAloxhKolN2jfV9xlsE+ayB2lV7mdJlIaJgRmI2ykm9l111rixTqtUovMpfMpL5eb7m+COzXtTTqSiotfK4v5lwXekt2WTt52FhvcnYAXO5PfXVq1YYald3drJc2+BxHecmxJAY5WXKwvYqSRobkoTzB377fDkRdPFzdOurVP2tXtpr2XzW0udvSpVhGbyvR8GKZrC5K6DVraC+htzAOn9hXYiskIyrWclxtzMScacFUrWuuNuY3K4IZUPbBOgJBcJYuoI2uL7a7VYpSUmcrH4zrac6VOXaTeiunJRtdXXFrgtREkAYMtskbBSLqLhwdxGTsV0N96vRrdXZt3evp4lSn0esS5xpQcKTytXW01xUXwa0d9xx1UljlHay3vqDlJKdna47/Cq3X1Ekk9r/U9B/iUczk4q7tflptoLsx5n/PCoiyLWA0A8mGoB6OCgJca0A9QBQBQBQHGF9DtQDSnKbHUHY/kT+B/PcB6gCgCgCgCgCgG5pLbasdAPzPgKA7FHYeO5PMnvoBdAcJoDE8TmWWV5XEksdlXDy4ZswRgLkXT2XZjubi2Ucq5WIcZScpJtftceD8tnc9Fh4TpUo0otRlvOMla6890l57lnAjBRnKmTKDIwAGZlXUkjew0v4eNXaUeqp5qm9rt+BxsRNVamWn8t+yvH7iUnDGy5HRl0U9lj7wued9dfTauFUx8sRWdOOWcJLSL0em9nz4q+j4O6JamH6uGqakh8mwygkgaa225DTe2167mEodTSULt22va6XLyKIuKL1/McxVhpNWZrKKknGWzBYMqhRrlJykgXXU2t4gEi/OtYRyKxVw+DjThGEu1lba02/vvECImty4SYsNQEpMPQDwhoBYSgO5aA6BQHaAKAKAKAKAS6Aix2NAIiY3ytuNj7w7/Pv/vQDtAFAFAFAcY21O1ANQC/aO52B5LyHmdz8OVAPUAUBQ9MMWq4dozNHA8wMatISF19oZh7PZuL8riq+JlaDjezZ0uiqUpV1UyOSjq0t+7Tjrw4lfwAFUkvEIiz5rxlTC4Iyr1bKdbKovfmbnetMJdJpxt7eRJ0q1Jwanmsra3Ulxd0+96enAfnxeSRFOmYFhcWDn2UQPbs6nMTyAFQ4vFulUjFePi9kr8NXdvgiDDYVVKUpvw8Fu3b6IfDKASl7Em21tNC6919Ry2Na4KjSlKVWC7N9Fpa63lHlfbgRYiU1aMt7efgzsEd66ZVLOGGgFtDQAsFAPKlAKtQHaA4TQFNwXpPh8USsTnOL3RwUk03OU7+m3OtIVIy2JalGdPVotw9bkQq9ARsJxGKXN1UiSZGytkYNlbuNudYTT2NpRcd0SAayaiqAKAKAbmQkXHtDUfofA7UAqJ8wuP7jvB8aAVQBQBQDE3aIXl7TeXIep+QNAP0AUAUBhOl2LV8RlSbCl0jMTwzsYmtIUkbJIezdlCL4eelUMS7ysmtrWen1PS9F0pQw+aUJ2bzKUVmXZuldb2Tu+8tMDh1VQEhWHN+8aNMujFRcZl7JNgouNKtU0owuo242OLiqk6tbLOblbRN328N/wCRvBrLbLMisHJZrNfqy2pVkbcLtddrVQpwrWyVoKUZO++1+afLuLNedBvNRm04qy03tya595KVb7CwFgByAGgFdKEIwioxWiOZKTk23uWOFhrYwTlFADG2poCtm4/hUNmxEAPdnS/wBqN1YLdolVGo9os5F0iwrGwxEBPdnUE/E0VWD4oOjUX7WWIkuLjbvGo+NSEQoNQATQHjP7Q8I2Hx5kjunWZZUZbiz7PYjnmBJ+341SqrLO6OthpKdKz8C84B+0dMmXGBg6jR41uJLcin1W8Rp5VLCvp2iCrg3e8Cg6VdO5sUDHEDDAdCAbySeDMNh/CPUmo51XLYmpYaMNXqze9DOHHCYSONhaRrySDuZ9lPiFCj0qxSjliUcRUzzbWxpYHvUhASBQHaAKAKAY9l/B/kwH5gf7fGgH6AKA4TQDWGGmY7sb+Q+qPhb1vQD1AFAcNAYbicsj4iLrG4dPC+YRIzhHZJXQK1nDLIQBYW3uedUZtuavla4eZ6TDwpww81TVWElbM7XScU7rSzV73d9rIm8VjzJlCNImdM6rYMYlJYhRcc1QWGtia3xcG6aio3V1dLkjl9H1Iqq5yklKzs3tmf9NnOEqBGLNLfRSkma0bAAsFDi43A3OlRYCKy3Tlyad9H3X1NukpNzs1HmmrXa77aFthkroHNLOJaAyPSTpwkRMeHAkkGhY/6anwt7Z+XjyqnWxSjpDVl2jg3LWei+p5/xPi005vNI7+BNlHkg0HwqlKcp/Mzowpwh8qK8msI2ENWQSOH8VmgN4ZXj8FPZPmh7J9RUkZSjszSdOM/mVzcdHv2hBiExYCE6CVfY++v1ftDTwAq3TxHCRRq4O2sPQ3iTX9RcEagg7EHmKtFAo+mjRDBzNMiuoU5Qd+sbsx5TupuRqOV6jq2yu5Nh83WJRPDTVI7BYdHMekGKhmkXMiPci1yNCAwHMqSGHitbRaUk2R1YuUHFHscEgazKwdHAZXGodTsQavJpq6OM007MucKKyYJYoDtAFAFANzx5lIG+48CNQfjagOxPmAO1+XceY9NqAXQDOK1AX3jl9N2/wBoI9aAeoAoAoBnFShUZiQoVSSzaKoAuST3DesN2VzenFzkopXu7d7PP+jCOZpXC4Ux51uck0bghOsVoonvlUmTNrlGpIqjQTc27K3nfyR6XpWVONCEW55rO2sZLe1pSVrtZbceTH+O4n97GitMrgXtmWKGQNrbrC6nNqNddgLb1Xx9T9RRi3fxsn53Wvr4EPRdH/x3OSi03yzSXlZ6eniXUCkKoOe4God+sYE62z87Xt6V0cPFxpq9797u/U4uKkpVZNWt3Ky9OBaYUVMVzD9MOl3WXgw7fu9nkG796qfd8eflvzsRic3ZhsdPDYXL2p7mLNU0XhtjWxgQw58vlWwG2NZQGya2AhjWxg0XR3pnLhU6sqJoxqqsxUp3hWF9PC1TU6rirFetho1HfZkfpR0tlxgVGVY4lObIpJu1rXZjvYE2FhvWZ1HMUcPGnqtzNk1oTj30hOqyGNc+bMJLvmtp2SM2W2+tr0vpY0s73uemfs6nU4FApuY5ZQ490uQy6cgR871ZoPsnOxafWXN1hGqcqkwUB2gCgCgCgGYdGZfvD13HxBP3qAeoBneT7K/1H/t+dAPUAUAUBG4g1o3OZEsjHM/sL2T2m1HZG512rWWzJaKvUirN6rRbvuXfyMRgMUkmKBabATy5X7UMT9bYIR/qhio0PPloKqQknVV3Fvw19Tv4ulOlgpKNOpCOmkpLLuv22T9PMverzAqQGU7hgCp9DpVuUYyVpK6PPQnKDzQdmSIoNRYeAA5dwrKSSsjVtt3ZjumfSXNfDQN2BpI4+ueaKfdHM8/Lehia9+xE6OFw9u3LfgY+qRfEMayBsmtjA9h5xlMb3yMQ1xqUcAgNbmLEgjyO4AO8XwZrJa3QzjMK0ds1rMLqy6o42urc/EbjYgGstNCMk9iKxrJkbatgIY1kCHFtDoa2ME7gnBpcVJkiA0F3djZI12ux/ADU1mMXJ2RHUqRpq7LjivQWWNM8UgxCrq6xoyyqL6lYye2PI38K3lRlFX3IIYqMnZ6Fn0C4RiYMU5KOMM0bhnYFFYWzREK1jmzW0tcZjWaMZKXcR4mcJQ31PSMC1WygWiGgFUAUAUAUAzNoyHzU+AIv+KqPWgHqAZw/1j3sfkAp+amgHqAKAKAicTjzRSKFVyUcZG0VyVIyk8gdvWtZK8WiWhJRqxk3azWvFa7+RhOjHDsRFJ+9imgUh/3Ubo2FXRiCVaV2uT3W1tVOhTnGWqa9vdnoulcThq1F9XOM3pq01Ue3KMV630NXh0q8eYMz016TZM2HgPb2kcfU70U+93nltvtSxNe3YiX8Lh79uXkYJRXPOkPNh3yZ8j9WTYPlbIT3ZrWrOV2vbQ1zK9r6kZjWTI2TWwEMaygW3AXDx4mF9U6iWZf4JYlzKw7ri6m24IqaGqafK/oQ1dHGS5peTKMAkgAEk6ADUknYAczWpKSuNKFcRix6pFjJGoLi7S2PMCRnF/Ct5b2NKeqvz1/PIOH8ODL10xKYZTq2zSkbxxD6zHa+y6k7WOYri9jEp2eWO/t4lfipzJIzWszuWyrrqzXygc97CjZslZWPT+i/CThsMqOMs0h62Qc15RIfJdSORY1bpQyx1OViameemyL7D4c7i4PeNKlK5JOHJ3JPmSfxoCZhYrUBYIKAVQBQBQBQDOM9gn3bN/KQ35UA9QDOE9kHvu38xLfnQD1AFAFAJYUBDnhvQGR6XdJBhwYYT+/I7TD/AKQPIfxn5fCqmIr5ezHf2LuGw2btS29zzwVzmdM2XAejqoolxK5nOqRNso5NIOfgvx7hdoYb90/Q5+IxX7YepoyxcEOA6MMpQ+yV7gBt4W2q84pqzKCk07rcyHHuiDIGkw5zxgFijaSIBqbcnA79/A1z6uGcdY7HTo4tS7MtGZImq5cGzWyBZcLjYRTMiszyDqEVQWY3KvMQo1NlCqf/AJRUsU7O3h+fnEim1mSfDX7fncSOAcLxCTiTqXuiykbXV+qcRsV30cqdtLVvCEk72NKtSDja4jobwH6Uzn92erEdlkLBGaQkLmy6soyk5Ra5sLgEms0oZhiKvVpd4r6EcVizCOsmdCytIzLFDGiNlZliVTkjHIBtbjQE1slmlY1curhm2+r9eZt+GcMgw5/5aNQ23WtdpT32LXyA9wqzGnGOxzqlac92WuGw5Jua3Ii3w8FASOqoBapQChQHaAKAKAKATIlwQdiCPjQFF/xV+/8ACgLnB/6afZX8BQD1AcvQHM1AJkkABJIAGpJ0AHieVAlcwXSnp2oBjwhu2xl5D7Hef4tu69U6uJ4Q9S/Qwn7p+hhcJhnlfKitJIxJsLlj3kn8SapJOTsty+2oq70Rt+B9Hlw5Dy5ZJxqqjWOI95P13HwHjvV6jhsvaluc6vi3Lsw2LyKIsbm5J76tlIsoMJQDpw9je39xzHwoDxbj+B6jESxckcgfZPaT/aRXKnHLJo7tKeeCkQYomdlRRdmIUDvJNgPjRK+hs2krsn8S4qwX6PDIRh07PZ7ImP13YjVgzXIBNgMulSOX7U9CKNNXzSWvsX3QVY8JDLj5+ypBhiH1pNbvlHO5UDwytfSpaVorO/AgxDlUkqcfFlV0R40cFFK2QvJMY0hXvePOWa25ALJoNybcjbFKWRElen1rS4LVml6G8HfD4dzKpWadgSre2sS3y5hyLMSbdwF6nowaV2U8XVUpJR2RqMJh6mKhbQQWoCWq0AqgCgCgCgCgCgCgCgMlY+NAafB/6afZX8BQDpoDK8X6Nys7PBjsVCWJbKzvJGCdbKLgqPDUCoZUm3eMmWIV4pWlFMocRw/jCexiBKP4XQH/APRR+NRONdbMnjPDPdWKzFdHuJzaT5yP/cmjKjxyhzb0FROlWlv7kyrUIfL7EvAdBwNcRMPsQ9on/wCxhYfA1tHCP9zI545fsRpcJh0iXJAgjU721ZvtOdWq3CnGCtFFGdSU3eTJMOFvW5G2krslwPGPrp/MP1qTqqn+1lZY7DP969SxjItUb0LMZKSundCmoZPKP2n4fLilcbPEpPiyllPyC1QxK7dzq4KV6duTKTg8H7vEz3t1UYVe/rJm6sW+71nyPKtILRvl/JNUesY837DHR/hBxMoS+WNRnkf3Ixv6nYDvPnW9GlKrNRiR4rEww9J1JvRHoPEMBhcZ1MLCaNYcwjCFACpC9k3B3yjXffvrr1+jWoXvseTwXxJGdbJl+Z7/AJYm4ayALDGkQVQgygZwovYFz2jqSfMk86rKKWx15TlLdkzD4ck3NZNS2w0FqAmKKAVQBQBQBQBQHL0AXoDtAFAZGgNRhPZA7rr/ACkr+VAOmgGpUoCHJBQDDYegEjC0A/HhKArukWdFTKSFN1Nr77i/z+FdDAqLbTWu55vp/rYqMot5Xo/czuSupc8sP4fEunsMw8L6fCo504T+ZE1LEVaTvCTRZLx+T3UPfuL7+OnL4VVeBp82daPT+JVrpMyn7SMV1n0ZiLMVmNu5esAT8DXC6QpqFRRT2/o9v0HiJYjD9bJWu/pd2+hn52KYGMf+tPI58ViREQH7zyGqm0F3v2OqtajfJe5q+B4HqMKi2tJNaaTvy/8ART0Hat3tXe6KoZY9Y93+fnmeF+KsfnqLDxei1f8AH39CUuhBte2tu+3Kus9VY8nGWVp2uXcMqu5swYm5Asymw8CBytXEqYepBXkvY97hukMLWahSlry1W3iXOFQVAXiagoBdAFAFAFAFAcNAYDDTmSQkYt4sxlYgt2VPWWRQpYDUEn0rzcJupU0rON8z30Wui3OdFuUvntv7mzil2BNyNLnnavRpWR0ESkasmTsj2BJ2AJ+FAUX/AAp+6gLnD/XHcx/3AMfmTQD1ActQHClAJ6ugAR0ByQhQSSABqSdgKyk27I1nOMIuUnZIy3GeICayqtlVswY7nQjbkNfkNq6uGoOldt6tHjOlelI4tKnCOid78Xvw4LX+kV2WrVzi3DJS4udSIkgDckAeZNqw5WVzaEXOSit27epiumeM6zFyAexF+5XwWO6n4tmPrXka9R1Kjkz7FgaEaGHhTjskOS4cSw8Nj5O8yH72JUH5EVi11FePub3tKb8PY2+Pa8jnT2iB5A2HyAr1lFZacUuR8gx9dVMTUk3+5/TT2QxpUmpU62HNConysre6QfOx1HqLj1rEo5ouPMkoYqNKrGons0/zy0LvD8WjF+0Rba6nteVr/O1ct4Kqj2NP4iwU2021bbTf0v8AWxOwHFlkYqAVPLNa7DnYA8q0q4aVNJ7ljA9L0cXNwirPhe2pOSYEXBuO8ag+tQNNOzOnGcZrNF3Q4GrBsdvQHaAKAZxUhVGKjMQCQo0LEDQetazbjFtK7MSdldGSixkEsgV8L1cpaxui2ze0buLHx2rj062Hq1FCdG0r8uPjp4lSM6cpWlCzLqFrmu0XCzh2oAxnsEe9Zf5iF/OgHqAZ2k+0v9J/7vlQD1AFAFAFAFAUHSSQkooPZ1JHiMtr/G9qv4OK1k9zyvxHXleFOL01uu9Wtf1vbz5FLlq9c8xcMtYuLiWYCtkmRSrRQmPEWYEDYg/A3rLhdNM0hjJQnGcVs0/QxfTLhZinaQXMMzM6NyuxLMh7mBJ07te+vJ4ijKlUaZ9q6OxtLGYeNSm+H5/Y3wLGawqdTh8Qs6jctGShnVRzIyK4HMZ+6tIPbuZYqR3fNW+32PRZeG5mLZlyscykdoMp1BB2sRUnSPxZRwL6pU5Skku5eut/Q+bR+EMRXrTnOajFyfe9+WlvUcThqDe59f0rzVf42x03+nCMV4Nv3t9Dr0fg7BQ+eUpeaS+iv9R0YKP3fmf1rmz+Kulpf6tv/mP2L8fhjoyP+l9ZfcV9Fj90Vp/+m6V/5n6R+xI/h3o7/iX1+4n6FH7vzb9amh8WdKx3qJ+MY/wkQv4Y6O3jBp90pfcQMEF9h3TnodPlXTo/G1f/ANilGS7rp/XN/BTl8KQp64atOD9V9Le5Y4OaQD94QdspGlxre4+FekwnSFHHU+toxlFd/wDD4ot4SjjKLlDEyUtrNfyrbllFJerJdEY3iMUOXrZEjztkXOwXMxBIUE87A1htLc2jGUtkSM1ZNSt4tNmBiWXqZDlIYjfU6C5AJ01A5HxqriJZl1cZ5ZcyKo79lOzKnAYeeIuJHjdWLOSMwcuxUaiwFrX79qhwlDEUpNTaad333NKUKkXq1Ys8MK6BYLOMUAmbVkHm3oBb8WU+lAPUAzitAG905vTUN/tJPpQD1AFAFAFAJkvY2tflfa/K9ZVuJrK9nl3MW7Esc3t3Oa+4O5FdpJJLLsfNK+frZOqu1d38fzYbeXu1rZRKk6yWwyzE71ukkVpTlLcTetjMac5fKmzoU3trfu51pOpCnFzm0kuPD1No0KkqipqLzPhZ39CYuBV43im1jkFiBup+q6nkwNeF6S+KsLUqqnTjeN9ZfZff04n0n4c6DxeBTq1J2b/buvN8+GnqeZcc4RLhJcr396ORbhXAOjKeRGlxuD6GrCaaUk7p7PmexhNTRp+jPTEhCs4LKnaYqO0FLAGVVHMEjOo9oHMLENmjxeEpYynkqrbZ8V4fyuJBOllleP53fb0Np1gsCrBlYBlZdVZTqCDXgsbgZ4Sr1c/FPg1zNoPMg6yqmU2yh1lMoyh1lMoyh1lMoyjpmJQa6A2I773IP417n4ZrRlQlTtrHjzvcoYqFpX5lhgmr0xVMN+0LHcOxWHmLTEz4XOqqjFWMhIW2RhaRSwUFgDYA6iqtZ05xd3qi9ho1YSVloyo6B4jG4fGrg2kzxLHnljJLCC8YKqCR2GDNGpUEr2jz20oOcZ5GyTEqnKnntrw7zacSnwkkjRzACQWuxuouVX64NhYADWw0qtiJ4KpVdOrvz24c/ucOboyk4y3JGCwYiXKrOyk3GZswAtoFtpberuFw8aMbRba79SWlTUFoy0wqVZJSwUUA3DqzN90em/zJH3aAeoDhFANYY6ZTuunmPqn4W9b0A9QBQBQCWoCtx2GVtSqk2tcgE2BuBfzreNScfldiCrhaNW/WQTvpqimn4autgVPI3JAPiDrblVqGNmn2tUcXE/DmEnCXVLLJ7auy8hn6CvMuT3qVUel1JrZ4+V+ykV6XwrQUV1k5X42tb2JCK2y9kdy9kfLfzOtUpSlJ3k7npaVGnRjkpxSXdoPJF7yhjprs1u7NzHnVTF4WGKpKlUby3va9tSSmo06nWqKzWte2tvEjYgZTa99Ae7cX2r53j8F/i1nSzXtb6ncpS6yClYi4/BLiomge3auYyf8ApygHIQe47HvBrpdB4xwqf4832Zbdz/vY1qxy/qLhv3o8+6L8Of6YsUqOmaPEKyuCpscPKDvXroJ5rM1qzWS6fL3Rpf2eY/rMG0ZN2gcEeEcuv9Yb+auD07Q6zDKpxi/pL+zNrVfFfVf0aHrK8jYnyh1lLDKHWUsMo6hAGY63uANdSLc+Q1rvdD9DLFfq1fk1Xe39ipia/V9lbjsbZrAAAXvzP416/B4CjhE1SVr99znVKsqnzETpP0pTh8Ssy9ZI5skYbLe3tMWsbKNOR1I8SJ6tVU1c3oUHVfcUXAeD8OxhTGwRPE0bnNDcdV1qgMMyW1UXU9gqDzG4qKnTpz7aRPVq1aX6cne/HjYsOivBDhRI87pJNNKZJZAbKRmOUXa1rksfN7chW8IqknKbIMTXjO1tEh2DByCQJPEJUJftrqA8jKWkcGxGgtysNr1x4YerGoo14ZotvVc5cX+I5KpyUkpq6+/EvMMgFgBYAAADkALDeu7CChFRjsi9FJKyLbDrWxkemfKpI32A7ydAPjQHYkygDe3Pv7zQC6AKAYm7JDcvZby5H0PyJoB+gCgCgCgG3jvQEd8NQDBwdALTCUA4cNQFPxrC2GZRqPaI90DQ2/PyrzPT+AUo9fTjrx8Dp4Ctrkk/ApusryNjqZSXBxJxozMyG4IvfQixsTsbGuvg+k8TQlGU5Nw5PX0vyK9XCQmnZJMzXRno3NhMVIwOfCGGQdbcWYGxRSt7hwwXS3fXpK0qc8NOad4OL1/ONytKWaUY2tK60/OBddZXhLHRyikufZBPkCfwqSnQnU+SLfgrmHaO7H0ht7R+6pBJ82FwPx05V38F8PVJvNiNFy4/ZFCtjoR0hq/oSES9gBYC/ed7X38hXqcLhaeGh1dNabnMq1ZVJZpE6NFQXdlUXUXYgC7EKoueZJAA5k1YbsaJN7HlnS7FYzC46TETxLmZXiw0gJaOEHRSht7YXPowBuzG1UKrnCbk0dWjGnOmoxfibbofHh0wka4VxJGPaYaM0pALl1Oqtt2TsMvKxq1RUVHslDEubqNzQdJcy2DoTEAdb9nrSLKWtqAt9BzN9xXI6VlK6Uo9i3lfvty+py8U3fVafyWuFjUIgQ5kCgK3vAaX/HTltXVwygqUVB3Vi1SSUFbYn4aKpzcsoloDg7TeC/NiPyH9XhQD1AFAFAcYXFjqKAagNuydxse9eR8xsfjzoB6gCgCgCgOWoAy0AWoBMjAC50A1PlWspKMXKTskZSbdkZGTi7nMpCupuL2sSDfmPP5V4qfTNdxlTlaUXdcnbXkd2OCppqa0YtcOEGguWse0FJVbaA3G+uvkK7PRfRdKEHUnG+ba6V0vTfXXyKOKxc21GLtbe3Fi8UvWKAuRW53VbEm2ob6u3hWekujJ1Y/oW8LLu2fDbuGFxcYv9S/53EX/AISw1LLYanLc2Hf3GuHU6Gr0odZNpJb80vDS5fjj6cnlitR6DhKtqJbpzsuo9Kkw/RVKtJZKl1x0s/DX89Ga1MZKCeaFmcNibJogJsNdfE95tXrcNhaWGhkpqyOPVrTqu8mSoMLVgiJpRY1Z3IVFBZmY2CqBcknkAKN2MpNuyMH004vgcfgCySvnSS0cYBzvKbqqtB9YML2blrzupqVZQqQ0eqL+Hp1KVS1vzxGuiHGppGk4djo+sZEPt2c5Vy9iTcNbMLNuDYHW1lGcm+rmhiKcYrrabsaRIosHCqRxukRzgFbnqywPbZmNySSLG97L4AVHi60cPTtZ2d1dcDmYrEN6y4/Qc4S8+WLN1RhMYFh7SgLZft3sLjUbg2tUGC/yXGGazg1bwt+f9EFHrGle1rFpCmwAAAsABoABoAByrqxioqy2LKSSsi0w6VkyOzPYWHtHQfqfAb/+aAXEmUAD+57yfGgFUAUAUAUA3NHfUaMNR+h8DQHYpLjuOxHce6gF0AUAUAUAUAUBX8Xw7yLlUgA73vf5fhXL6UwuIxMFTpNJcb3/AC3NFnDVYU5ZpLUroMGsQNjdtNSLWO1x6E/KocD0RHDTUpPN5bPu9Wb18W6qtsJSK5rtFMmJhKxK9nbcLvKziWDk3uCo5DQL93868f0pgsZd1arzRWumy8v++86+Fr0UssVZ/nEgwEoQVJGvKuPTqSpyUouzLs0pqzLM+8kera2Y+zvqFFtPOvVS6RxtSlGdClo+O/00073ozkqhRjJqciTPjY4YzJMyoiAFmOwPcAL3N9ABe52rsUZTVFOtvbXx+pVcc07QRmOB8ZxePxImj/ccPjLLlYAtijaxBH6aDbtG9sQnKo7rYsVIU6UMr1k/oR+LdEEw/WYjh8Q+kmwjVmURwZtHkiVhbOBsGNhqRsFOJUct5QWpmnic9o1Hp7+I/wAD4VHw+G7Xkkdh10oGa7HW7X1yAkgcySSdTao6lWOFipSTd3q+RVxeLu02tPYlYKdhMU1eKXM4D6uikXzMDsrHkdwQdzrQw9Warun80J3dnulzfc+//vnU5PPl3TLPC4dUGVFyrcm2p1O5ufQegrrUaEKMcsFZFuEIwVkWeFiqY3J4IUXO1AEK/WO55e6O79f7CgHaAKAKAKAKAKAakQ3zLvzHvD9e6gFo4IuKAVQBQBQBQBQDci0BDkw96AVFh6AkhKAiYyG6kDQkWvVTHUJ16EqcHZv8/N/AkozUJqTKnqMg0sW77XA8BcfOud0d0PGis1dKUvVL14/iLFfFOekdENJMvW5GdetK58lx1mQEAsE5DUf4DXaTS7KKuWVs1tDK4fj7PjJ+H8RSLq5DkjAFl11jGbc5wVIY6hwLWvYVlUvN05l10kqaqUt0ReA4PFcOxww6K8+EnJII+qBYGRj7KOgsG2DC1tStsQjKlPKtmbVJU61LM9Gj0RFvVw5wv6P/AJ/asNX3BFTAhSxUG7sWYkklie8nkOQqKlQhSbcd27vmaQpqN7cSVh4KmNyxRQBc6UB1FzG50A2B/E/py89gHqAKAKAKAKAKAKAKAaeM3uu/Mcm/Q+NAKjkB8xuDuD40AugCgCgCgOWoDmWgOgUAUBB4xj44InmmbLGguxszWuQBooJOpA9axKSirs2hBzeVHneJ6Yz4j95hY48PhEcZ8RiyAGsQSirrqRpZQza/VNVnWlLWOi5l2OGhDSer5Ig9PuGlSnE8C5BIUsyb5WXLHMPNSFbzH8Va14NfqRNsNO96NT87juG6JYbGYOGSBpI5GOdpXzSSO18sytqLkMCVIttf6xNZVGNSCa3EsTOlUalsbuBDYAszWCgs1szkC2ZrAC51OgG9Wkc9u7uWWGjrJgmqlAJaGgO5Qouf8/WgOqhOraAbL+Z8fDl+AD1AFAFAFAFAFAFAFAFAFANyRX1GjDYj8D3jwoBKzW0fQ8j9U+vI+B+dAPUAUAUAUAUAUB5bxD9pMifT4pkSGWJSkAUsSZM5jJLGwO6OLAaKd6qPEWzJ7nQjhE8jWqe/59A6Ccew8kP0CYTtNKkjSmcf65dbsAxYsbR2sSBcJes0akZLI9zGJpzT62NrLlw/GZLCcFmgxcuHXCri3jP7tpcxhjVtVlZbhDmUDRja687WqBU3GTilf2LLqxlBScrL6+B6JwPCTrE64yZcQ8huRlHVopTK0YBADKRbTKoGuhvertOMkrSdznVakHJOmrWLmGDYAAAAAACwAGwAGw8KkIG7k+DD0BNjjtQDoFANvNrYat3d3meX+b0AJFrdtT8h5D8//FAO0AUAUAUAUAUAUAUAUAUAUAUBwi+h2oBnqivsHT3W29DuvzHhQHRiBs3ZP8Wx8m2PlvQD1AFAFAcNAed9JOi8x4rBjMOsZTsmbOQACnYbTcloyALA2KXqvOk+sU0XaVePUuEvL88Swx3AIpMXHi2z9dGABZrKbEkFgBcmxI3sRoQakdKLlmII15Rg4LYtRGTprapCEdiwtAT4YKAkqlAJecA2HabuXU+vd62oDmRm3OUdy7+rcvT40A4iACwFhQCqAKAKAKAKAKAKAKAKAKAKAKAKAKAKA4RQDX0YD2SV8tv5ToPQUAdse43xX5a3+VAH0jvVx6Zv6CaAPpKc2A+12T8GtQDEsyH66fzL+tARux76fzL+tAOoU95T5G5+AoB5XHJXP3Sv9VqAcGc7BV8zcj7o0+dAd6i/tMx8B2R8BuPAk0A4iACwAA7hoKAVQBQBQBQBQBQBQBQB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data:image/jpeg;base64,/9j/4AAQSkZJRgABAQAAAQABAAD/2wCEAAkGBxQTEhUUEhQSFBMWFxUWGRgVGRQVFRQWGBUWFxUYGhQYHCggGB4nHBoVITEiJSorLi4uFyAzODMsNygvLi0BCgoKDg0OGxAQGywmICYsLyw0NzgyLCwsLi8sNCw0NjQ0LC8sLCwsLDQsLDQsLDQuLCwsLDQsLCwsLCwsLCwsLP/AABEIAOAA4QMBEQACEQEDEQH/xAAbAAABBQEBAAAAAAAAAAAAAAAAAgMEBQYBB//EAEMQAAIBAgQCBwQHBwIFBQAAAAECAwARBBIhMQVBBhMiUWFxgTJSkaEUQnKCscHRByNikrLh8DOiFSRD4vFTY3ODo//EABsBAQACAwEBAAAAAAAAAAAAAAADBAECBQYH/8QAOBEAAgECBAIIBQQBBAMBAAAAAAECAxEEEiExQVEFEyJhcYGRsQYyodHwI0LB4RRDUlPxJESCFv/aAAwDAQACEQMRAD8A9xoAoAoAoAoAoAoAoDhNt6Aa+kA+yC3iNv5jYH0vQBZz7q/Fj8dLfA0AfR+9nPrl/otQB9FTmoP2u0fiaAPoqe4n8ooA+ip7ifyigD6MnJVHkLH4igD6P3M4+8W+TXFAGVxsVbzFifvDT/bQB19vaUjxHaHxGoHiQKAcRwRcEEd41FAKoAoAoAoAoAoAoAoAoAoAoAoAoAoAoDjMBqdBQDPWlvZGnvNe3ou5+XrQHRhxu12P8Ww8l2HnvQChMt7Ai/6Wv+I+NRqrBvKmr/a33MXV7Cg1SGRVAJZgNToKJXMNpK7IeL4pGmcEksiGQqBc5Rz1sPnU1PDznZ8G7eZWq4ylTcot6xjma7vb6ldg+N3n6liGunWBwMi3yocgW5v2WDXv9YVYq4W1LrVpZ2tu+OvDirbcCGhi3Kt1T10vfZcNLa8HffiXKSXqidAdBoDtAFANPACbi4bvXQ+vf63oBOZl3GYd6jUea8/T4UA6jgi4NxQCqAKAKAKAKAKAKAKAKAKAKAKAbkltoNW7vzPcKASsNzdtTyH1R5DmfE/KgHqAh43GiMA2JGbKbfV0JNx5a2qjjMdDDxUmr62duGl/bU3jTb9LlUQxYagMi3RwLIwLDLoORBYEVxadOrWrKEbKUI3jJfK02raLTVXTKVWEpz7OjWqLKKe5r06vbUs8NTk2O9kLYlw2Rt0LAXAJB51mLT14HPxGOUcsaermnlf7W1svMr3naXKSrCN1MTi5OUm/ayjYAjc1dgowTV9V2l9rnI6+tjHCo4vJNOnJXvZ665VtZq13rbdIiQYQ9l5SOs7SvazZozGI8twbfVDepqSpioK8YbaNeN7/ANFrB9HVmo1K2k9U++OVRt9L+bOYPAogjAzM0WchibEl1ytcd2XKAP4RUVbGzqOWmkraeGvudDD4CnRjBXu4318dPbTyRaHGpGM0rpGve7Kg+LEVXhRqVHaEW33JsuSnGO7FP0hwqxiVsThxEWyh+sjyFtyoa9ifCpY4LESn1apyzb2s728Bni1e5LwHEop0zwyJIlyMyMGW43FxUdWjUoyy1ItPv0NiUDUQO0AUA08Otx2W7xz8xz/HuIoASXWzaH5HyP5f+aAdoAoAoAoAoAoAoAoAoAoBp3JOVd+Z5L+p8KAVHGB58ydyfGgF0BX8Tx6x2ViyFw2VwtwCBoPtdw52qpisRCkssm1dOztfX78lxLOHw8qnaSTs1dX/ADTmV8atcM4yOCpfTsyaGxFtA24I8a5NHDV6taM5LLJNOX+2S11XKXB/iJa84KNou64c13eHI4W0A9lQbAC+5OwHM113KjhKaS0V9Etbt8luc6c4wV2clc5giHK4YkG91dQrEEnu0II5VWnWqTqqntJNtcmrafZnLxVWrOoqUdJJtrk1Zte1mKMSW9jKTZrXOZDfNYHXLryFq6NPRXSsbw6Nw9Wks0HFvXfWLvfR8NeVhUjd9lzMdALXa1ztzNudTKMppvkiz1uHoSUVZZ5PbjLd3fPxIMuOAsVUPaUxMLgkkg9WQ1wACQN6uQwcdpP9uZfzoc99KyesEnabg1dO9/laeiSb3uR2mcqLs6ywFc4CPMsnWxnXJERcXvbutU6p07uyThNaaqNsr5u/9m8alRpKTanDfRyvmXJW8uRWx8LmkC3DJ/zrTXIiRljkjIdhFIXA7WynMddqsyxdGm3qn+nl3bV09FdW4cdDejRqNXafzt8Fo1yd+I/i+CNH1D4YCVo8TJiHEzhOsaSFo2IZY8q/VNgoGlQ0ekIVM8a7ypwUVZXtZ34u79ToRp5duZpOGYiQoDLGsT3PZR+sFuRzZV38q5ddU1O1OTkubVvpdkpaxNUIHhQBQBQCXQEWNANhiujajk35H9f8ID1AFAFAFAFAFAFAFANSOScq78z7o/WgFogAsP8AP1oBVARsfKyxsYwGkynKpNrsBpUdVyUHk1fAloxhKolN2jfV9xlsE+ayB2lV7mdJlIaJgRmI2ykm9l111rixTqtUovMpfMpL5eb7m+COzXtTTqSiotfK4v5lwXekt2WTt52FhvcnYAXO5PfXVq1YYald3drJc2+BxHecmxJAY5WXKwvYqSRobkoTzB377fDkRdPFzdOurVP2tXtpr2XzW0udvSpVhGbyvR8GKZrC5K6DVraC+htzAOn9hXYiskIyrWclxtzMScacFUrWuuNuY3K4IZUPbBOgJBcJYuoI2uL7a7VYpSUmcrH4zrac6VOXaTeiunJRtdXXFrgtREkAYMtskbBSLqLhwdxGTsV0N96vRrdXZt3evp4lSn0esS5xpQcKTytXW01xUXwa0d9xx1UljlHay3vqDlJKdna47/Cq3X1Ekk9r/U9B/iUczk4q7tflptoLsx5n/PCoiyLWA0A8mGoB6OCgJca0A9QBQBQBQHGF9DtQDSnKbHUHY/kT+B/PcB6gCgCgCgCgCgG5pLbasdAPzPgKA7FHYeO5PMnvoBdAcJoDE8TmWWV5XEksdlXDy4ZswRgLkXT2XZjubi2Ucq5WIcZScpJtftceD8tnc9Fh4TpUo0otRlvOMla6890l57lnAjBRnKmTKDIwAGZlXUkjew0v4eNXaUeqp5qm9rt+BxsRNVamWn8t+yvH7iUnDGy5HRl0U9lj7wued9dfTauFUx8sRWdOOWcJLSL0em9nz4q+j4O6JamH6uGqakh8mwygkgaa225DTe2167mEodTSULt22va6XLyKIuKL1/McxVhpNWZrKKknGWzBYMqhRrlJykgXXU2t4gEi/OtYRyKxVw+DjThGEu1lba02/vvECImty4SYsNQEpMPQDwhoBYSgO5aA6BQHaAKAKAKAKAS6Aix2NAIiY3ytuNj7w7/Pv/vQDtAFAFAFAcY21O1ANQC/aO52B5LyHmdz8OVAPUAUBQ9MMWq4dozNHA8wMatISF19oZh7PZuL8riq+JlaDjezZ0uiqUpV1UyOSjq0t+7Tjrw4lfwAFUkvEIiz5rxlTC4Iyr1bKdbKovfmbnetMJdJpxt7eRJ0q1Jwanmsra3Ulxd0+96enAfnxeSRFOmYFhcWDn2UQPbs6nMTyAFQ4vFulUjFePi9kr8NXdvgiDDYVVKUpvw8Fu3b6IfDKASl7Em21tNC6919Ry2Na4KjSlKVWC7N9Fpa63lHlfbgRYiU1aMt7efgzsEd66ZVLOGGgFtDQAsFAPKlAKtQHaA4TQFNwXpPh8USsTnOL3RwUk03OU7+m3OtIVIy2JalGdPVotw9bkQq9ARsJxGKXN1UiSZGytkYNlbuNudYTT2NpRcd0SAayaiqAKAKAbmQkXHtDUfofA7UAqJ8wuP7jvB8aAVQBQBQDE3aIXl7TeXIep+QNAP0AUAUBhOl2LV8RlSbCl0jMTwzsYmtIUkbJIezdlCL4eelUMS7ysmtrWen1PS9F0pQw+aUJ2bzKUVmXZuldb2Tu+8tMDh1VQEhWHN+8aNMujFRcZl7JNgouNKtU0owuo242OLiqk6tbLOblbRN328N/wCRvBrLbLMisHJZrNfqy2pVkbcLtddrVQpwrWyVoKUZO++1+afLuLNedBvNRm04qy03tya595KVb7CwFgByAGgFdKEIwioxWiOZKTk23uWOFhrYwTlFADG2poCtm4/hUNmxEAPdnS/wBqN1YLdolVGo9os5F0iwrGwxEBPdnUE/E0VWD4oOjUX7WWIkuLjbvGo+NSEQoNQATQHjP7Q8I2Hx5kjunWZZUZbiz7PYjnmBJ+341SqrLO6OthpKdKz8C84B+0dMmXGBg6jR41uJLcin1W8Rp5VLCvp2iCrg3e8Cg6VdO5sUDHEDDAdCAbySeDMNh/CPUmo51XLYmpYaMNXqze9DOHHCYSONhaRrySDuZ9lPiFCj0qxSjliUcRUzzbWxpYHvUhASBQHaAKAKAY9l/B/kwH5gf7fGgH6AKA4TQDWGGmY7sb+Q+qPhb1vQD1AFAcNAYbicsj4iLrG4dPC+YRIzhHZJXQK1nDLIQBYW3uedUZtuavla4eZ6TDwpww81TVWElbM7XScU7rSzV73d9rIm8VjzJlCNImdM6rYMYlJYhRcc1QWGtia3xcG6aio3V1dLkjl9H1Iqq5yklKzs3tmf9NnOEqBGLNLfRSkma0bAAsFDi43A3OlRYCKy3Tlyad9H3X1NukpNzs1HmmrXa77aFthkroHNLOJaAyPSTpwkRMeHAkkGhY/6anwt7Z+XjyqnWxSjpDVl2jg3LWei+p5/xPi005vNI7+BNlHkg0HwqlKcp/Mzowpwh8qK8msI2ENWQSOH8VmgN4ZXj8FPZPmh7J9RUkZSjszSdOM/mVzcdHv2hBiExYCE6CVfY++v1ftDTwAq3TxHCRRq4O2sPQ3iTX9RcEagg7EHmKtFAo+mjRDBzNMiuoU5Qd+sbsx5TupuRqOV6jq2yu5Nh83WJRPDTVI7BYdHMekGKhmkXMiPci1yNCAwHMqSGHitbRaUk2R1YuUHFHscEgazKwdHAZXGodTsQavJpq6OM007MucKKyYJYoDtAFAFANzx5lIG+48CNQfjagOxPmAO1+XceY9NqAXQDOK1AX3jl9N2/wBoI9aAeoAoAoBnFShUZiQoVSSzaKoAuST3DesN2VzenFzkopXu7d7PP+jCOZpXC4Ux51uck0bghOsVoonvlUmTNrlGpIqjQTc27K3nfyR6XpWVONCEW55rO2sZLe1pSVrtZbceTH+O4n97GitMrgXtmWKGQNrbrC6nNqNddgLb1Xx9T9RRi3fxsn53Wvr4EPRdH/x3OSi03yzSXlZ6eniXUCkKoOe4God+sYE62z87Xt6V0cPFxpq9797u/U4uKkpVZNWt3Ky9OBaYUVMVzD9MOl3WXgw7fu9nkG796qfd8eflvzsRic3ZhsdPDYXL2p7mLNU0XhtjWxgQw58vlWwG2NZQGya2AhjWxg0XR3pnLhU6sqJoxqqsxUp3hWF9PC1TU6rirFetho1HfZkfpR0tlxgVGVY4lObIpJu1rXZjvYE2FhvWZ1HMUcPGnqtzNk1oTj30hOqyGNc+bMJLvmtp2SM2W2+tr0vpY0s73uemfs6nU4FApuY5ZQ490uQy6cgR871ZoPsnOxafWXN1hGqcqkwUB2gCgCgCgGYdGZfvD13HxBP3qAeoBneT7K/1H/t+dAPUAUAUBG4g1o3OZEsjHM/sL2T2m1HZG512rWWzJaKvUirN6rRbvuXfyMRgMUkmKBabATy5X7UMT9bYIR/qhio0PPloKqQknVV3Fvw19Tv4ulOlgpKNOpCOmkpLLuv22T9PMverzAqQGU7hgCp9DpVuUYyVpK6PPQnKDzQdmSIoNRYeAA5dwrKSSsjVtt3ZjumfSXNfDQN2BpI4+ueaKfdHM8/Lehia9+xE6OFw9u3LfgY+qRfEMayBsmtjA9h5xlMb3yMQ1xqUcAgNbmLEgjyO4AO8XwZrJa3QzjMK0ds1rMLqy6o42urc/EbjYgGstNCMk9iKxrJkbatgIY1kCHFtDoa2ME7gnBpcVJkiA0F3djZI12ux/ADU1mMXJ2RHUqRpq7LjivQWWNM8UgxCrq6xoyyqL6lYye2PI38K3lRlFX3IIYqMnZ6Fn0C4RiYMU5KOMM0bhnYFFYWzREK1jmzW0tcZjWaMZKXcR4mcJQ31PSMC1WygWiGgFUAUAUAUAzNoyHzU+AIv+KqPWgHqAZw/1j3sfkAp+amgHqAKAKAicTjzRSKFVyUcZG0VyVIyk8gdvWtZK8WiWhJRqxk3azWvFa7+RhOjHDsRFJ+9imgUh/3Ubo2FXRiCVaV2uT3W1tVOhTnGWqa9vdnoulcThq1F9XOM3pq01Ue3KMV630NXh0q8eYMz016TZM2HgPb2kcfU70U+93nltvtSxNe3YiX8Lh79uXkYJRXPOkPNh3yZ8j9WTYPlbIT3ZrWrOV2vbQ1zK9r6kZjWTI2TWwEMaygW3AXDx4mF9U6iWZf4JYlzKw7ri6m24IqaGqafK/oQ1dHGS5peTKMAkgAEk6ADUknYAczWpKSuNKFcRix6pFjJGoLi7S2PMCRnF/Ct5b2NKeqvz1/PIOH8ODL10xKYZTq2zSkbxxD6zHa+y6k7WOYri9jEp2eWO/t4lfipzJIzWszuWyrrqzXygc97CjZslZWPT+i/CThsMqOMs0h62Qc15RIfJdSORY1bpQyx1OViameemyL7D4c7i4PeNKlK5JOHJ3JPmSfxoCZhYrUBYIKAVQBQBQBQDOM9gn3bN/KQ35UA9QDOE9kHvu38xLfnQD1AFAFAJYUBDnhvQGR6XdJBhwYYT+/I7TD/AKQPIfxn5fCqmIr5ezHf2LuGw2btS29zzwVzmdM2XAejqoolxK5nOqRNso5NIOfgvx7hdoYb90/Q5+IxX7YepoyxcEOA6MMpQ+yV7gBt4W2q84pqzKCk07rcyHHuiDIGkw5zxgFijaSIBqbcnA79/A1z6uGcdY7HTo4tS7MtGZImq5cGzWyBZcLjYRTMiszyDqEVQWY3KvMQo1NlCqf/AJRUsU7O3h+fnEim1mSfDX7fncSOAcLxCTiTqXuiykbXV+qcRsV30cqdtLVvCEk72NKtSDja4jobwH6Uzn92erEdlkLBGaQkLmy6soyk5Ra5sLgEms0oZhiKvVpd4r6EcVizCOsmdCytIzLFDGiNlZliVTkjHIBtbjQE1slmlY1curhm2+r9eZt+GcMgw5/5aNQ23WtdpT32LXyA9wqzGnGOxzqlac92WuGw5Jua3Ii3w8FASOqoBapQChQHaAKAKAKATIlwQdiCPjQFF/xV+/8ACgLnB/6afZX8BQD1AcvQHM1AJkkABJIAGpJ0AHieVAlcwXSnp2oBjwhu2xl5D7Hef4tu69U6uJ4Q9S/Qwn7p+hhcJhnlfKitJIxJsLlj3kn8SapJOTsty+2oq70Rt+B9Hlw5Dy5ZJxqqjWOI95P13HwHjvV6jhsvaluc6vi3Lsw2LyKIsbm5J76tlIsoMJQDpw9je39xzHwoDxbj+B6jESxckcgfZPaT/aRXKnHLJo7tKeeCkQYomdlRRdmIUDvJNgPjRK+hs2krsn8S4qwX6PDIRh07PZ7ImP13YjVgzXIBNgMulSOX7U9CKNNXzSWvsX3QVY8JDLj5+ypBhiH1pNbvlHO5UDwytfSpaVorO/AgxDlUkqcfFlV0R40cFFK2QvJMY0hXvePOWa25ALJoNybcjbFKWRElen1rS4LVml6G8HfD4dzKpWadgSre2sS3y5hyLMSbdwF6nowaV2U8XVUpJR2RqMJh6mKhbQQWoCWq0AqgCgCgCgCgCgCgCgMlY+NAafB/6afZX8BQDpoDK8X6Nys7PBjsVCWJbKzvJGCdbKLgqPDUCoZUm3eMmWIV4pWlFMocRw/jCexiBKP4XQH/APRR+NRONdbMnjPDPdWKzFdHuJzaT5yP/cmjKjxyhzb0FROlWlv7kyrUIfL7EvAdBwNcRMPsQ9on/wCxhYfA1tHCP9zI545fsRpcJh0iXJAgjU721ZvtOdWq3CnGCtFFGdSU3eTJMOFvW5G2krslwPGPrp/MP1qTqqn+1lZY7DP969SxjItUb0LMZKSundCmoZPKP2n4fLilcbPEpPiyllPyC1QxK7dzq4KV6duTKTg8H7vEz3t1UYVe/rJm6sW+71nyPKtILRvl/JNUesY837DHR/hBxMoS+WNRnkf3Ixv6nYDvPnW9GlKrNRiR4rEww9J1JvRHoPEMBhcZ1MLCaNYcwjCFACpC9k3B3yjXffvrr1+jWoXvseTwXxJGdbJl+Z7/AJYm4ayALDGkQVQgygZwovYFz2jqSfMk86rKKWx15TlLdkzD4ck3NZNS2w0FqAmKKAVQBQBQBQBQHL0AXoDtAFAZGgNRhPZA7rr/ACkr+VAOmgGpUoCHJBQDDYegEjC0A/HhKArukWdFTKSFN1Nr77i/z+FdDAqLbTWu55vp/rYqMot5Xo/czuSupc8sP4fEunsMw8L6fCo504T+ZE1LEVaTvCTRZLx+T3UPfuL7+OnL4VVeBp82daPT+JVrpMyn7SMV1n0ZiLMVmNu5esAT8DXC6QpqFRRT2/o9v0HiJYjD9bJWu/pd2+hn52KYGMf+tPI58ViREQH7zyGqm0F3v2OqtajfJe5q+B4HqMKi2tJNaaTvy/8ART0Hat3tXe6KoZY9Y93+fnmeF+KsfnqLDxei1f8AH39CUuhBte2tu+3Kus9VY8nGWVp2uXcMqu5swYm5Asymw8CBytXEqYepBXkvY97hukMLWahSlry1W3iXOFQVAXiagoBdAFAFAFAFAcNAYDDTmSQkYt4sxlYgt2VPWWRQpYDUEn0rzcJupU0rON8z30Wui3OdFuUvntv7mzil2BNyNLnnavRpWR0ESkasmTsj2BJ2AJ+FAUX/AAp+6gLnD/XHcx/3AMfmTQD1ActQHClAJ6ugAR0ByQhQSSABqSdgKyk27I1nOMIuUnZIy3GeICayqtlVswY7nQjbkNfkNq6uGoOldt6tHjOlelI4tKnCOid78Xvw4LX+kV2WrVzi3DJS4udSIkgDckAeZNqw5WVzaEXOSit27epiumeM6zFyAexF+5XwWO6n4tmPrXka9R1Kjkz7FgaEaGHhTjskOS4cSw8Nj5O8yH72JUH5EVi11FePub3tKb8PY2+Pa8jnT2iB5A2HyAr1lFZacUuR8gx9dVMTUk3+5/TT2QxpUmpU62HNConysre6QfOx1HqLj1rEo5ouPMkoYqNKrGons0/zy0LvD8WjF+0Rba6nteVr/O1ct4Kqj2NP4iwU2021bbTf0v8AWxOwHFlkYqAVPLNa7DnYA8q0q4aVNJ7ljA9L0cXNwirPhe2pOSYEXBuO8ag+tQNNOzOnGcZrNF3Q4GrBsdvQHaAKAZxUhVGKjMQCQo0LEDQetazbjFtK7MSdldGSixkEsgV8L1cpaxui2ze0buLHx2rj062Hq1FCdG0r8uPjp4lSM6cpWlCzLqFrmu0XCzh2oAxnsEe9Zf5iF/OgHqAZ2k+0v9J/7vlQD1AFAFAFAFAUHSSQkooPZ1JHiMtr/G9qv4OK1k9zyvxHXleFOL01uu9Wtf1vbz5FLlq9c8xcMtYuLiWYCtkmRSrRQmPEWYEDYg/A3rLhdNM0hjJQnGcVs0/QxfTLhZinaQXMMzM6NyuxLMh7mBJ07te+vJ4ijKlUaZ9q6OxtLGYeNSm+H5/Y3wLGawqdTh8Qs6jctGShnVRzIyK4HMZ+6tIPbuZYqR3fNW+32PRZeG5mLZlyscykdoMp1BB2sRUnSPxZRwL6pU5Skku5eut/Q+bR+EMRXrTnOajFyfe9+WlvUcThqDe59f0rzVf42x03+nCMV4Nv3t9Dr0fg7BQ+eUpeaS+iv9R0YKP3fmf1rmz+Kulpf6tv/mP2L8fhjoyP+l9ZfcV9Fj90Vp/+m6V/5n6R+xI/h3o7/iX1+4n6FH7vzb9amh8WdKx3qJ+MY/wkQv4Y6O3jBp90pfcQMEF9h3TnodPlXTo/G1f/ANilGS7rp/XN/BTl8KQp64atOD9V9Le5Y4OaQD94QdspGlxre4+FekwnSFHHU+toxlFd/wDD4ot4SjjKLlDEyUtrNfyrbllFJerJdEY3iMUOXrZEjztkXOwXMxBIUE87A1htLc2jGUtkSM1ZNSt4tNmBiWXqZDlIYjfU6C5AJ01A5HxqriJZl1cZ5ZcyKo79lOzKnAYeeIuJHjdWLOSMwcuxUaiwFrX79qhwlDEUpNTaad333NKUKkXq1Ys8MK6BYLOMUAmbVkHm3oBb8WU+lAPUAzitAG905vTUN/tJPpQD1AFAFAFAJkvY2tflfa/K9ZVuJrK9nl3MW7Esc3t3Oa+4O5FdpJJLLsfNK+frZOqu1d38fzYbeXu1rZRKk6yWwyzE71ukkVpTlLcTetjMac5fKmzoU3trfu51pOpCnFzm0kuPD1No0KkqipqLzPhZ39CYuBV43im1jkFiBup+q6nkwNeF6S+KsLUqqnTjeN9ZfZff04n0n4c6DxeBTq1J2b/buvN8+GnqeZcc4RLhJcr396ORbhXAOjKeRGlxuD6GrCaaUk7p7PmexhNTRp+jPTEhCs4LKnaYqO0FLAGVVHMEjOo9oHMLENmjxeEpYynkqrbZ8V4fyuJBOllleP53fb0Np1gsCrBlYBlZdVZTqCDXgsbgZ4Sr1c/FPg1zNoPMg6yqmU2yh1lMoyh1lMoyh1lMoyjpmJQa6A2I773IP417n4ZrRlQlTtrHjzvcoYqFpX5lhgmr0xVMN+0LHcOxWHmLTEz4XOqqjFWMhIW2RhaRSwUFgDYA6iqtZ05xd3qi9ho1YSVloyo6B4jG4fGrg2kzxLHnljJLCC8YKqCR2GDNGpUEr2jz20oOcZ5GyTEqnKnntrw7zacSnwkkjRzACQWuxuouVX64NhYADWw0qtiJ4KpVdOrvz24c/ucOboyk4y3JGCwYiXKrOyk3GZswAtoFtpberuFw8aMbRba79SWlTUFoy0wqVZJSwUUA3DqzN90em/zJH3aAeoDhFANYY6ZTuunmPqn4W9b0A9QBQBQCWoCtx2GVtSqk2tcgE2BuBfzreNScfldiCrhaNW/WQTvpqimn4autgVPI3JAPiDrblVqGNmn2tUcXE/DmEnCXVLLJ7auy8hn6CvMuT3qVUel1JrZ4+V+ykV6XwrQUV1k5X42tb2JCK2y9kdy9kfLfzOtUpSlJ3k7npaVGnRjkpxSXdoPJF7yhjprs1u7NzHnVTF4WGKpKlUby3va9tSSmo06nWqKzWte2tvEjYgZTa99Ae7cX2r53j8F/i1nSzXtb6ncpS6yClYi4/BLiomge3auYyf8ApygHIQe47HvBrpdB4xwqf4832Zbdz/vY1qxy/qLhv3o8+6L8Of6YsUqOmaPEKyuCpscPKDvXroJ5rM1qzWS6fL3Rpf2eY/rMG0ZN2gcEeEcuv9Yb+auD07Q6zDKpxi/pL+zNrVfFfVf0aHrK8jYnyh1lLDKHWUsMo6hAGY63uANdSLc+Q1rvdD9DLFfq1fk1Xe39ipia/V9lbjsbZrAAAXvzP416/B4CjhE1SVr99znVKsqnzETpP0pTh8Ssy9ZI5skYbLe3tMWsbKNOR1I8SJ6tVU1c3oUHVfcUXAeD8OxhTGwRPE0bnNDcdV1qgMMyW1UXU9gqDzG4qKnTpz7aRPVq1aX6cne/HjYsOivBDhRI87pJNNKZJZAbKRmOUXa1rksfN7chW8IqknKbIMTXjO1tEh2DByCQJPEJUJftrqA8jKWkcGxGgtysNr1x4YerGoo14ZotvVc5cX+I5KpyUkpq6+/EvMMgFgBYAAADkALDeu7CChFRjsi9FJKyLbDrWxkemfKpI32A7ydAPjQHYkygDe3Pv7zQC6AKAYm7JDcvZby5H0PyJoB+gCgCgCgG3jvQEd8NQDBwdALTCUA4cNQFPxrC2GZRqPaI90DQ2/PyrzPT+AUo9fTjrx8Dp4Ctrkk/ApusryNjqZSXBxJxozMyG4IvfQixsTsbGuvg+k8TQlGU5Nw5PX0vyK9XCQmnZJMzXRno3NhMVIwOfCGGQdbcWYGxRSt7hwwXS3fXpK0qc8NOad4OL1/ONytKWaUY2tK60/OBddZXhLHRyikufZBPkCfwqSnQnU+SLfgrmHaO7H0ht7R+6pBJ82FwPx05V38F8PVJvNiNFy4/ZFCtjoR0hq/oSES9gBYC/ed7X38hXqcLhaeGh1dNabnMq1ZVJZpE6NFQXdlUXUXYgC7EKoueZJAA5k1YbsaJN7HlnS7FYzC46TETxLmZXiw0gJaOEHRSht7YXPowBuzG1UKrnCbk0dWjGnOmoxfibbofHh0wka4VxJGPaYaM0pALl1Oqtt2TsMvKxq1RUVHslDEubqNzQdJcy2DoTEAdb9nrSLKWtqAt9BzN9xXI6VlK6Uo9i3lfvty+py8U3fVafyWuFjUIgQ5kCgK3vAaX/HTltXVwygqUVB3Vi1SSUFbYn4aKpzcsoloDg7TeC/NiPyH9XhQD1AFAFAcYXFjqKAagNuydxse9eR8xsfjzoB6gCgCgCgOWoAy0AWoBMjAC50A1PlWspKMXKTskZSbdkZGTi7nMpCupuL2sSDfmPP5V4qfTNdxlTlaUXdcnbXkd2OCppqa0YtcOEGguWse0FJVbaA3G+uvkK7PRfRdKEHUnG+ba6V0vTfXXyKOKxc21GLtbe3Fi8UvWKAuRW53VbEm2ob6u3hWekujJ1Y/oW8LLu2fDbuGFxcYv9S/53EX/AISw1LLYanLc2Hf3GuHU6Gr0odZNpJb80vDS5fjj6cnlitR6DhKtqJbpzsuo9Kkw/RVKtJZKl1x0s/DX89Ga1MZKCeaFmcNibJogJsNdfE95tXrcNhaWGhkpqyOPVrTqu8mSoMLVgiJpRY1Z3IVFBZmY2CqBcknkAKN2MpNuyMH004vgcfgCySvnSS0cYBzvKbqqtB9YML2blrzupqVZQqQ0eqL+Hp1KVS1vzxGuiHGppGk4djo+sZEPt2c5Vy9iTcNbMLNuDYHW1lGcm+rmhiKcYrrabsaRIosHCqRxukRzgFbnqywPbZmNySSLG97L4AVHi60cPTtZ2d1dcDmYrEN6y4/Qc4S8+WLN1RhMYFh7SgLZft3sLjUbg2tUGC/yXGGazg1bwt+f9EFHrGle1rFpCmwAAAsABoABoAByrqxioqy2LKSSsi0w6VkyOzPYWHtHQfqfAb/+aAXEmUAD+57yfGgFUAUAUAUA3NHfUaMNR+h8DQHYpLjuOxHce6gF0AUAUAUAUAUBX8Xw7yLlUgA73vf5fhXL6UwuIxMFTpNJcb3/AC3NFnDVYU5ZpLUroMGsQNjdtNSLWO1x6E/KocD0RHDTUpPN5bPu9Wb18W6qtsJSK5rtFMmJhKxK9nbcLvKziWDk3uCo5DQL93868f0pgsZd1arzRWumy8v++86+Fr0UssVZ/nEgwEoQVJGvKuPTqSpyUouzLs0pqzLM+8kera2Y+zvqFFtPOvVS6RxtSlGdClo+O/00073ozkqhRjJqciTPjY4YzJMyoiAFmOwPcAL3N9ABe52rsUZTVFOtvbXx+pVcc07QRmOB8ZxePxImj/ccPjLLlYAtijaxBH6aDbtG9sQnKo7rYsVIU6UMr1k/oR+LdEEw/WYjh8Q+kmwjVmURwZtHkiVhbOBsGNhqRsFOJUct5QWpmnic9o1Hp7+I/wAD4VHw+G7Xkkdh10oGa7HW7X1yAkgcySSdTao6lWOFipSTd3q+RVxeLu02tPYlYKdhMU1eKXM4D6uikXzMDsrHkdwQdzrQw9Warun80J3dnulzfc+//vnU5PPl3TLPC4dUGVFyrcm2p1O5ufQegrrUaEKMcsFZFuEIwVkWeFiqY3J4IUXO1AEK/WO55e6O79f7CgHaAKAKAKAKAKAakQ3zLvzHvD9e6gFo4IuKAVQBQBQBQBQDci0BDkw96AVFh6AkhKAiYyG6kDQkWvVTHUJ16EqcHZv8/N/AkozUJqTKnqMg0sW77XA8BcfOud0d0PGis1dKUvVL14/iLFfFOekdENJMvW5GdetK58lx1mQEAsE5DUf4DXaTS7KKuWVs1tDK4fj7PjJ+H8RSLq5DkjAFl11jGbc5wVIY6hwLWvYVlUvN05l10kqaqUt0ReA4PFcOxww6K8+EnJII+qBYGRj7KOgsG2DC1tStsQjKlPKtmbVJU61LM9Gj0RFvVw5wv6P/AJ/asNX3BFTAhSxUG7sWYkklie8nkOQqKlQhSbcd27vmaQpqN7cSVh4KmNyxRQBc6UB1FzG50A2B/E/py89gHqAKAKAKAKAKAKAKAaeM3uu/Mcm/Q+NAKjkB8xuDuD40AugCgCgCgOWoDmWgOgUAUBB4xj44InmmbLGguxszWuQBooJOpA9axKSirs2hBzeVHneJ6Yz4j95hY48PhEcZ8RiyAGsQSirrqRpZQza/VNVnWlLWOi5l2OGhDSer5Ig9PuGlSnE8C5BIUsyb5WXLHMPNSFbzH8Va14NfqRNsNO96NT87juG6JYbGYOGSBpI5GOdpXzSSO18sytqLkMCVIttf6xNZVGNSCa3EsTOlUalsbuBDYAszWCgs1szkC2ZrAC51OgG9Wkc9u7uWWGjrJgmqlAJaGgO5Qouf8/WgOqhOraAbL+Z8fDl+AD1AFAFAFAFAFAFAFAFAFANyRX1GjDYj8D3jwoBKzW0fQ8j9U+vI+B+dAPUAUAUAUAUAUB5bxD9pMifT4pkSGWJSkAUsSZM5jJLGwO6OLAaKd6qPEWzJ7nQjhE8jWqe/59A6Ccew8kP0CYTtNKkjSmcf65dbsAxYsbR2sSBcJes0akZLI9zGJpzT62NrLlw/GZLCcFmgxcuHXCri3jP7tpcxhjVtVlZbhDmUDRja687WqBU3GTilf2LLqxlBScrL6+B6JwPCTrE64yZcQ8huRlHVopTK0YBADKRbTKoGuhvertOMkrSdznVakHJOmrWLmGDYAAAAAACwAGwAGw8KkIG7k+DD0BNjjtQDoFANvNrYat3d3meX+b0AJFrdtT8h5D8//FAO0AUAUAUAUAUAUAUAUAUAUAUBwi+h2oBnqivsHT3W29DuvzHhQHRiBs3ZP8Wx8m2PlvQD1AFAFAcNAed9JOi8x4rBjMOsZTsmbOQACnYbTcloyALA2KXqvOk+sU0XaVePUuEvL88Swx3AIpMXHi2z9dGABZrKbEkFgBcmxI3sRoQakdKLlmII15Rg4LYtRGTprapCEdiwtAT4YKAkqlAJecA2HabuXU+vd62oDmRm3OUdy7+rcvT40A4iACwFhQCqAKAKAKAKAKAKAKAKAKAKAKAKAKAKA4RQDX0YD2SV8tv5ToPQUAdse43xX5a3+VAH0jvVx6Zv6CaAPpKc2A+12T8GtQDEsyH66fzL+tARux76fzL+tAOoU95T5G5+AoB5XHJXP3Sv9VqAcGc7BV8zcj7o0+dAd6i/tMx8B2R8BuPAk0A4iACwAA7hoKAVQBQBQBQBQBQBQBQB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3" y="1677001"/>
            <a:ext cx="245544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8576835"/>
              </p:ext>
            </p:extLst>
          </p:nvPr>
        </p:nvGraphicFramePr>
        <p:xfrm>
          <a:off x="4307607" y="1753206"/>
          <a:ext cx="4411980" cy="2321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0660"/>
                <a:gridCol w="1470660"/>
                <a:gridCol w="1470660"/>
              </a:tblGrid>
              <a:tr h="695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201</a:t>
                      </a:r>
                      <a:r>
                        <a:rPr lang="en-US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-201</a:t>
                      </a:r>
                      <a:r>
                        <a:rPr lang="en-US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800000"/>
                          </a:solidFill>
                          <a:effectLst/>
                        </a:rPr>
                        <a:t>Відмінно</a:t>
                      </a:r>
                      <a:r>
                        <a:rPr lang="uk-UA" sz="1600" b="1" baseline="0" dirty="0" smtClean="0">
                          <a:solidFill>
                            <a:srgbClr val="800000"/>
                          </a:solidFill>
                          <a:effectLst/>
                        </a:rPr>
                        <a:t> – 1учень</a:t>
                      </a:r>
                      <a:endParaRPr lang="en-US" sz="1600" b="1" dirty="0" smtClean="0">
                        <a:solidFill>
                          <a:srgbClr val="8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800000"/>
                          </a:solidFill>
                          <a:effectLst/>
                        </a:rPr>
                        <a:t>Добре - </a:t>
                      </a:r>
                      <a:r>
                        <a:rPr lang="en-US" sz="1600" b="1" dirty="0" smtClean="0">
                          <a:solidFill>
                            <a:srgbClr val="800000"/>
                          </a:solidFill>
                          <a:effectLst/>
                        </a:rPr>
                        <a:t>4</a:t>
                      </a:r>
                      <a:r>
                        <a:rPr lang="uk-UA" sz="1600" b="1" dirty="0" smtClean="0">
                          <a:solidFill>
                            <a:srgbClr val="800000"/>
                          </a:solidFill>
                          <a:effectLst/>
                        </a:rPr>
                        <a:t>учні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201</a:t>
                      </a:r>
                      <a:r>
                        <a:rPr lang="en-US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6</a:t>
                      </a:r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-201</a:t>
                      </a:r>
                      <a:r>
                        <a:rPr lang="en-US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7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1</a:t>
                      </a:r>
                      <a:r>
                        <a:rPr lang="en-US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0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800000"/>
                          </a:solidFill>
                          <a:effectLst/>
                        </a:rPr>
                        <a:t>Добре</a:t>
                      </a:r>
                      <a:r>
                        <a:rPr lang="en-US" sz="1600" b="1" dirty="0" smtClean="0">
                          <a:solidFill>
                            <a:srgbClr val="800000"/>
                          </a:solidFill>
                          <a:effectLst/>
                        </a:rPr>
                        <a:t>-</a:t>
                      </a:r>
                      <a:r>
                        <a:rPr lang="uk-UA" sz="1600" b="1" dirty="0" smtClean="0">
                          <a:solidFill>
                            <a:srgbClr val="80000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800000"/>
                          </a:solidFill>
                          <a:effectLst/>
                        </a:rPr>
                        <a:t>2</a:t>
                      </a:r>
                      <a:r>
                        <a:rPr lang="uk-UA" sz="1600" b="1" dirty="0" smtClean="0">
                          <a:solidFill>
                            <a:srgbClr val="800000"/>
                          </a:solidFill>
                          <a:effectLst/>
                        </a:rPr>
                        <a:t>учнів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201</a:t>
                      </a:r>
                      <a:r>
                        <a:rPr lang="en-US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7</a:t>
                      </a:r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-201</a:t>
                      </a:r>
                      <a:r>
                        <a:rPr lang="en-US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8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800000"/>
                          </a:solidFill>
                          <a:effectLst/>
                        </a:rPr>
                        <a:t>Добре – </a:t>
                      </a:r>
                      <a:r>
                        <a:rPr lang="uk-UA" sz="1800" b="1" dirty="0" smtClean="0">
                          <a:solidFill>
                            <a:srgbClr val="800000"/>
                          </a:solidFill>
                          <a:effectLst/>
                        </a:rPr>
                        <a:t>5учнів</a:t>
                      </a:r>
                      <a:endParaRPr lang="ru-RU" sz="1100" b="1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5" y="476672"/>
            <a:ext cx="8286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Участь учнів у ІІ Всеукраїнській </a:t>
            </a:r>
            <a:r>
              <a:rPr lang="uk-UA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інтернет-олімпіаді</a:t>
            </a: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“На</a:t>
            </a: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uk-UA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рок”</a:t>
            </a:r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математики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E:\DCIM\Camera\IMG_20181226_094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429" y="2071688"/>
            <a:ext cx="5405967" cy="4054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0034" y="428604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Участь учнів у Всеукраїнському різдвяному конкурсі </a:t>
            </a:r>
            <a:r>
              <a:rPr lang="uk-U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“Зимові</a:t>
            </a: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свята та традиції нашого </a:t>
            </a:r>
            <a:r>
              <a:rPr lang="uk-U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народу”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E:\DCIM\Camera\IMG_20190225_143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948" y="2143125"/>
            <a:ext cx="5310717" cy="357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3954461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1500174"/>
            <a:ext cx="2500330" cy="328614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Загальні відомості про вчителя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428736"/>
            <a:ext cx="5972188" cy="4697427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solidFill>
                  <a:srgbClr val="800000"/>
                </a:solidFill>
              </a:rPr>
              <a:t>Дата народження: 06 червня 1989 р.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solidFill>
                  <a:srgbClr val="800000"/>
                </a:solidFill>
              </a:rPr>
              <a:t>Освіта: вища, РДГУ</a:t>
            </a:r>
          </a:p>
          <a:p>
            <a:pPr lvl="0">
              <a:buFont typeface="Wingdings" pitchFamily="2" charset="2"/>
              <a:buChar char="Ø"/>
            </a:pPr>
            <a:r>
              <a:rPr lang="uk-UA" sz="2200" dirty="0" smtClean="0">
                <a:solidFill>
                  <a:srgbClr val="800000"/>
                </a:solidFill>
              </a:rPr>
              <a:t>Спеціальність за дипломом: вчитель математики, фізики  та астрономії </a:t>
            </a:r>
          </a:p>
          <a:p>
            <a:pPr lvl="0">
              <a:buFont typeface="Wingdings" pitchFamily="2" charset="2"/>
              <a:buChar char="Ø"/>
            </a:pPr>
            <a:r>
              <a:rPr lang="uk-UA" sz="2200" dirty="0" smtClean="0">
                <a:solidFill>
                  <a:srgbClr val="800000"/>
                </a:solidFill>
              </a:rPr>
              <a:t>Посада: вчитель математики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solidFill>
                  <a:srgbClr val="800000"/>
                </a:solidFill>
              </a:rPr>
              <a:t>Стаж роботи: 7 років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solidFill>
                  <a:srgbClr val="800000"/>
                </a:solidFill>
              </a:rPr>
              <a:t>Категорія: спеціаліст ІІ категорії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solidFill>
                  <a:srgbClr val="800000"/>
                </a:solidFill>
              </a:rPr>
              <a:t>Місце роботи : НВК </a:t>
            </a:r>
            <a:r>
              <a:rPr lang="uk-UA" sz="2200" dirty="0" err="1" smtClean="0">
                <a:solidFill>
                  <a:srgbClr val="800000"/>
                </a:solidFill>
              </a:rPr>
              <a:t>“Новомалинська</a:t>
            </a:r>
            <a:r>
              <a:rPr lang="uk-UA" sz="2200" dirty="0" smtClean="0">
                <a:solidFill>
                  <a:srgbClr val="800000"/>
                </a:solidFill>
              </a:rPr>
              <a:t> ЗОШ </a:t>
            </a:r>
            <a:r>
              <a:rPr lang="uk-UA" sz="2200" dirty="0" err="1" smtClean="0">
                <a:solidFill>
                  <a:srgbClr val="800000"/>
                </a:solidFill>
              </a:rPr>
              <a:t>І-ІІст</a:t>
            </a:r>
            <a:r>
              <a:rPr lang="uk-UA" sz="2200" dirty="0" smtClean="0">
                <a:solidFill>
                  <a:srgbClr val="800000"/>
                </a:solidFill>
              </a:rPr>
              <a:t>.  - ДНЗ(ясла-садок)</a:t>
            </a:r>
            <a:r>
              <a:rPr lang="uk-UA" sz="2200" dirty="0" err="1" smtClean="0">
                <a:solidFill>
                  <a:srgbClr val="800000"/>
                </a:solidFill>
              </a:rPr>
              <a:t>”ім</a:t>
            </a:r>
            <a:r>
              <a:rPr lang="uk-UA" sz="2200" dirty="0" smtClean="0">
                <a:solidFill>
                  <a:srgbClr val="800000"/>
                </a:solidFill>
              </a:rPr>
              <a:t>. Т.О.</a:t>
            </a:r>
            <a:r>
              <a:rPr lang="uk-UA" sz="2200" dirty="0" err="1" smtClean="0">
                <a:solidFill>
                  <a:srgbClr val="800000"/>
                </a:solidFill>
              </a:rPr>
              <a:t>Сосновського</a:t>
            </a:r>
            <a:endParaRPr lang="uk-UA" sz="2200" dirty="0" smtClean="0">
              <a:solidFill>
                <a:srgbClr val="8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200" dirty="0" smtClean="0">
                <a:solidFill>
                  <a:srgbClr val="800000"/>
                </a:solidFill>
              </a:rPr>
              <a:t>Курси підвищення кваліфікації: 2018 рік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/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Участь учнів у Всеукраїнському конкурсі </a:t>
            </a: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“Фінансова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грамотність”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098" name="Picture 2" descr="E:\DCIM\Camera\IMG_20190114_133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00251"/>
            <a:ext cx="3357586" cy="35718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548680"/>
            <a:ext cx="4690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Позакласна робота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412776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3200" dirty="0" smtClean="0"/>
              <a:t>Предметні тижні з математики</a:t>
            </a:r>
          </a:p>
          <a:p>
            <a:r>
              <a:rPr lang="uk-UA" sz="3200" dirty="0" smtClean="0"/>
              <a:t> 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000372"/>
            <a:ext cx="3286148" cy="2723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857364"/>
            <a:ext cx="2223682" cy="2039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ч.м.о 041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5985" y="3867218"/>
            <a:ext cx="2428892" cy="1939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" y="2320098"/>
            <a:ext cx="2682922" cy="2014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Підвищення фахового рівня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E:\DCIM\Camera\IMG_20190311_205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36" r="4493" b="12116"/>
          <a:stretch>
            <a:fillRect/>
          </a:stretch>
        </p:blipFill>
        <p:spPr bwMode="auto">
          <a:xfrm>
            <a:off x="285720" y="1285860"/>
            <a:ext cx="3286148" cy="2367959"/>
          </a:xfrm>
          <a:prstGeom prst="rect">
            <a:avLst/>
          </a:prstGeom>
          <a:noFill/>
        </p:spPr>
      </p:pic>
      <p:pic>
        <p:nvPicPr>
          <p:cNvPr id="10" name="Picture 3" descr="E:\DCIM\Camera\IMG_20190311_20514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61852" y="1301671"/>
            <a:ext cx="3196361" cy="239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E:\DCIM\Camera\IMG_20190311_20514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00364" y="3659125"/>
            <a:ext cx="3196361" cy="239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Підвищення фахового рівня</a:t>
            </a:r>
            <a:endParaRPr lang="ru-RU" dirty="0"/>
          </a:p>
        </p:txBody>
      </p:sp>
      <p:pic>
        <p:nvPicPr>
          <p:cNvPr id="4" name="Picture 3" descr="E:\DCIM\Camera\IMG_20190311_205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4304" y="1285860"/>
            <a:ext cx="3295654" cy="2471741"/>
          </a:xfrm>
          <a:prstGeom prst="rect">
            <a:avLst/>
          </a:prstGeom>
          <a:noFill/>
        </p:spPr>
      </p:pic>
      <p:pic>
        <p:nvPicPr>
          <p:cNvPr id="5" name="Picture 3" descr="E:\DCIM\Camera\IMG_20190311_20514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77774" y="1214422"/>
            <a:ext cx="3295654" cy="247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DCIM\Camera\IMG_20190311_20514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91758" y="3286124"/>
            <a:ext cx="3295654" cy="247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26694" r="7067"/>
          <a:stretch>
            <a:fillRect/>
          </a:stretch>
        </p:blipFill>
        <p:spPr>
          <a:xfrm rot="20812355">
            <a:off x="1002105" y="1883022"/>
            <a:ext cx="1799506" cy="2741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l="13009" b="13604"/>
          <a:stretch>
            <a:fillRect/>
          </a:stretch>
        </p:blipFill>
        <p:spPr>
          <a:xfrm rot="703369">
            <a:off x="4864431" y="1787704"/>
            <a:ext cx="1664782" cy="2346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Заохочення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2632281" y="2011133"/>
            <a:ext cx="2428892" cy="1835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rcRect l="42722" r="8278"/>
          <a:stretch>
            <a:fillRect/>
          </a:stretch>
        </p:blipFill>
        <p:spPr>
          <a:xfrm rot="1203900">
            <a:off x="6553106" y="2113025"/>
            <a:ext cx="1544541" cy="2660228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786578" y="2285992"/>
            <a:ext cx="2071702" cy="1571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Галина\фото\IMG_20181112_1400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7054"/>
          <a:stretch>
            <a:fillRect/>
          </a:stretch>
        </p:blipFill>
        <p:spPr bwMode="auto">
          <a:xfrm>
            <a:off x="3428992" y="1000108"/>
            <a:ext cx="2130029" cy="2071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uk-UA" sz="2800" b="1" dirty="0" smtClean="0">
                <a:solidFill>
                  <a:srgbClr val="660033"/>
                </a:solidFill>
              </a:rPr>
              <a:t>Виховна робота</a:t>
            </a:r>
            <a:br>
              <a:rPr lang="uk-UA" sz="2800" b="1" dirty="0" smtClean="0">
                <a:solidFill>
                  <a:srgbClr val="660033"/>
                </a:solidFill>
              </a:rPr>
            </a:br>
            <a:r>
              <a:rPr lang="uk-UA" sz="2800" b="1" dirty="0" smtClean="0">
                <a:solidFill>
                  <a:srgbClr val="660033"/>
                </a:solidFill>
              </a:rPr>
              <a:t>Класний керівник 6 класу</a:t>
            </a:r>
            <a:endParaRPr lang="ru-RU" sz="2800" b="1" dirty="0">
              <a:solidFill>
                <a:srgbClr val="660033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868" y="2786058"/>
            <a:ext cx="1857388" cy="1714512"/>
          </a:xfrm>
          <a:prstGeom prst="ellips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660033"/>
                </a:solidFill>
              </a:rPr>
              <a:t>Робота класного керівника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6352329">
            <a:off x="2924369" y="2654042"/>
            <a:ext cx="642942" cy="624678"/>
          </a:xfrm>
          <a:prstGeom prst="downArrow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4707806">
            <a:off x="5188111" y="2693514"/>
            <a:ext cx="642942" cy="508959"/>
          </a:xfrm>
          <a:prstGeom prst="downArrow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859865">
            <a:off x="3132472" y="3872007"/>
            <a:ext cx="484632" cy="571504"/>
          </a:xfrm>
          <a:prstGeom prst="downArrow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7901155">
            <a:off x="5418887" y="3781188"/>
            <a:ext cx="428628" cy="416118"/>
          </a:xfrm>
          <a:prstGeom prst="downArrow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142976" y="1571612"/>
            <a:ext cx="2071702" cy="1500198"/>
          </a:xfrm>
          <a:prstGeom prst="ellips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660033"/>
                </a:solidFill>
              </a:rPr>
              <a:t>Створення учнівського колективу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00694" y="1357298"/>
            <a:ext cx="1857388" cy="1643074"/>
          </a:xfrm>
          <a:prstGeom prst="ellips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660033"/>
                </a:solidFill>
              </a:rPr>
              <a:t>Виховні години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00100" y="3286124"/>
            <a:ext cx="2143140" cy="1500198"/>
          </a:xfrm>
          <a:prstGeom prst="ellips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660033"/>
                </a:solidFill>
              </a:rPr>
              <a:t>Робота з батьками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15008" y="3714752"/>
            <a:ext cx="1928826" cy="1571636"/>
          </a:xfrm>
          <a:prstGeom prst="ellipse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660033"/>
                </a:solidFill>
              </a:rPr>
              <a:t>Вивчення особистості</a:t>
            </a:r>
            <a:endParaRPr lang="ru-RU" b="1" dirty="0">
              <a:solidFill>
                <a:srgbClr val="660033"/>
              </a:solidFill>
            </a:endParaRPr>
          </a:p>
        </p:txBody>
      </p:sp>
      <p:pic>
        <p:nvPicPr>
          <p:cNvPr id="1028" name="Picture 4" descr="D:\Галина\фото\52020845_388542618624436_545452398391328768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572008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3174" y="285728"/>
            <a:ext cx="5857916" cy="569118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ru-RU" sz="4400" dirty="0" smtClean="0">
                <a:solidFill>
                  <a:srgbClr val="800000"/>
                </a:solidFill>
                <a:latin typeface="Arial Black" pitchFamily="34" charset="0"/>
              </a:rPr>
              <a:t>Дякую за увагу!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b="1" i="1" dirty="0" err="1" smtClean="0">
                <a:solidFill>
                  <a:srgbClr val="660033"/>
                </a:solidFill>
              </a:rPr>
              <a:t>Візьми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промінь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smtClean="0">
                <a:solidFill>
                  <a:srgbClr val="660033"/>
                </a:solidFill>
              </a:rPr>
              <a:t>світла </a:t>
            </a:r>
            <a:r>
              <a:rPr lang="ru-RU" b="1" i="1" dirty="0" smtClean="0">
                <a:solidFill>
                  <a:srgbClr val="660033"/>
                </a:solidFill>
              </a:rPr>
              <a:t>І </a:t>
            </a:r>
            <a:r>
              <a:rPr lang="ru-RU" b="1" i="1" dirty="0" err="1" smtClean="0">
                <a:solidFill>
                  <a:srgbClr val="660033"/>
                </a:solidFill>
              </a:rPr>
              <a:t>спрямуй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його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туди</a:t>
            </a:r>
            <a:r>
              <a:rPr lang="ru-RU" b="1" i="1" dirty="0" smtClean="0">
                <a:solidFill>
                  <a:srgbClr val="660033"/>
                </a:solidFill>
              </a:rPr>
              <a:t>, Де </a:t>
            </a:r>
            <a:r>
              <a:rPr lang="ru-RU" b="1" i="1" dirty="0" err="1" smtClean="0">
                <a:solidFill>
                  <a:srgbClr val="660033"/>
                </a:solidFill>
              </a:rPr>
              <a:t>панує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темрява</a:t>
            </a:r>
            <a:r>
              <a:rPr lang="ru-RU" b="1" i="1" dirty="0" smtClean="0">
                <a:solidFill>
                  <a:srgbClr val="660033"/>
                </a:solidFill>
              </a:rPr>
              <a:t>… </a:t>
            </a:r>
            <a:r>
              <a:rPr lang="ru-RU" b="1" i="1" dirty="0" err="1" smtClean="0">
                <a:solidFill>
                  <a:srgbClr val="660033"/>
                </a:solidFill>
              </a:rPr>
              <a:t>Візьми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усмішку</a:t>
            </a:r>
            <a:r>
              <a:rPr lang="ru-RU" b="1" i="1" dirty="0" smtClean="0">
                <a:solidFill>
                  <a:srgbClr val="660033"/>
                </a:solidFill>
              </a:rPr>
              <a:t> І </a:t>
            </a:r>
            <a:r>
              <a:rPr lang="ru-RU" b="1" i="1" dirty="0" err="1" smtClean="0">
                <a:solidFill>
                  <a:srgbClr val="660033"/>
                </a:solidFill>
              </a:rPr>
              <a:t>подаруй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її</a:t>
            </a:r>
            <a:r>
              <a:rPr lang="ru-RU" b="1" i="1" dirty="0" smtClean="0">
                <a:solidFill>
                  <a:srgbClr val="660033"/>
                </a:solidFill>
              </a:rPr>
              <a:t> тому, </a:t>
            </a:r>
            <a:r>
              <a:rPr lang="ru-RU" b="1" i="1" dirty="0" err="1" smtClean="0">
                <a:solidFill>
                  <a:srgbClr val="660033"/>
                </a:solidFill>
              </a:rPr>
              <a:t>Хто</a:t>
            </a:r>
            <a:r>
              <a:rPr lang="ru-RU" b="1" i="1" dirty="0" smtClean="0">
                <a:solidFill>
                  <a:srgbClr val="660033"/>
                </a:solidFill>
              </a:rPr>
              <a:t> так </a:t>
            </a:r>
            <a:r>
              <a:rPr lang="ru-RU" b="1" i="1" dirty="0" err="1" smtClean="0">
                <a:solidFill>
                  <a:srgbClr val="660033"/>
                </a:solidFill>
              </a:rPr>
              <a:t>її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потребує</a:t>
            </a:r>
            <a:r>
              <a:rPr lang="ru-RU" b="1" i="1" dirty="0" smtClean="0">
                <a:solidFill>
                  <a:srgbClr val="660033"/>
                </a:solidFill>
              </a:rPr>
              <a:t>. </a:t>
            </a:r>
            <a:r>
              <a:rPr lang="ru-RU" b="1" i="1" dirty="0" err="1" smtClean="0">
                <a:solidFill>
                  <a:srgbClr val="660033"/>
                </a:solidFill>
              </a:rPr>
              <a:t>Візьми</a:t>
            </a:r>
            <a:r>
              <a:rPr lang="ru-RU" b="1" i="1" dirty="0" smtClean="0">
                <a:solidFill>
                  <a:srgbClr val="660033"/>
                </a:solidFill>
              </a:rPr>
              <a:t> доброту І яви </a:t>
            </a:r>
            <a:r>
              <a:rPr lang="ru-RU" b="1" i="1" dirty="0" err="1" smtClean="0">
                <a:solidFill>
                  <a:srgbClr val="660033"/>
                </a:solidFill>
              </a:rPr>
              <a:t>її</a:t>
            </a:r>
            <a:r>
              <a:rPr lang="ru-RU" b="1" i="1" dirty="0" smtClean="0">
                <a:solidFill>
                  <a:srgbClr val="660033"/>
                </a:solidFill>
              </a:rPr>
              <a:t> тому, </a:t>
            </a:r>
            <a:r>
              <a:rPr lang="ru-RU" b="1" i="1" dirty="0" err="1" smtClean="0">
                <a:solidFill>
                  <a:srgbClr val="660033"/>
                </a:solidFill>
              </a:rPr>
              <a:t>хто</a:t>
            </a:r>
            <a:r>
              <a:rPr lang="ru-RU" b="1" i="1" dirty="0" smtClean="0">
                <a:solidFill>
                  <a:srgbClr val="660033"/>
                </a:solidFill>
              </a:rPr>
              <a:t> сам Не </a:t>
            </a:r>
            <a:r>
              <a:rPr lang="ru-RU" b="1" i="1" dirty="0" err="1" smtClean="0">
                <a:solidFill>
                  <a:srgbClr val="660033"/>
                </a:solidFill>
              </a:rPr>
              <a:t>вміє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віддавати</a:t>
            </a:r>
            <a:r>
              <a:rPr lang="ru-RU" b="1" i="1" dirty="0" smtClean="0">
                <a:solidFill>
                  <a:srgbClr val="660033"/>
                </a:solidFill>
              </a:rPr>
              <a:t>. </a:t>
            </a:r>
            <a:r>
              <a:rPr lang="ru-RU" b="1" i="1" dirty="0" err="1" smtClean="0">
                <a:solidFill>
                  <a:srgbClr val="660033"/>
                </a:solidFill>
              </a:rPr>
              <a:t>Візьми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віру</a:t>
            </a:r>
            <a:r>
              <a:rPr lang="ru-RU" b="1" i="1" dirty="0" smtClean="0">
                <a:solidFill>
                  <a:srgbClr val="660033"/>
                </a:solidFill>
              </a:rPr>
              <a:t> І </a:t>
            </a:r>
            <a:r>
              <a:rPr lang="ru-RU" b="1" i="1" dirty="0" err="1" smtClean="0">
                <a:solidFill>
                  <a:srgbClr val="660033"/>
                </a:solidFill>
              </a:rPr>
              <a:t>віддай</a:t>
            </a:r>
            <a:r>
              <a:rPr lang="ru-RU" b="1" i="1" dirty="0" smtClean="0">
                <a:solidFill>
                  <a:srgbClr val="660033"/>
                </a:solidFill>
              </a:rPr>
              <a:t> кожному, </a:t>
            </a:r>
            <a:r>
              <a:rPr lang="ru-RU" b="1" i="1" dirty="0" err="1" smtClean="0">
                <a:solidFill>
                  <a:srgbClr val="660033"/>
                </a:solidFill>
              </a:rPr>
              <a:t>Хто</a:t>
            </a:r>
            <a:r>
              <a:rPr lang="ru-RU" b="1" i="1" dirty="0" smtClean="0">
                <a:solidFill>
                  <a:srgbClr val="660033"/>
                </a:solidFill>
              </a:rPr>
              <a:t> не </a:t>
            </a:r>
            <a:r>
              <a:rPr lang="ru-RU" b="1" i="1" dirty="0" err="1" smtClean="0">
                <a:solidFill>
                  <a:srgbClr val="660033"/>
                </a:solidFill>
              </a:rPr>
              <a:t>має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її</a:t>
            </a:r>
            <a:r>
              <a:rPr lang="ru-RU" b="1" i="1" dirty="0" smtClean="0">
                <a:solidFill>
                  <a:srgbClr val="660033"/>
                </a:solidFill>
              </a:rPr>
              <a:t>. </a:t>
            </a:r>
            <a:r>
              <a:rPr lang="ru-RU" b="1" i="1" dirty="0" err="1" smtClean="0">
                <a:solidFill>
                  <a:srgbClr val="660033"/>
                </a:solidFill>
              </a:rPr>
              <a:t>Візьми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любов</a:t>
            </a:r>
            <a:r>
              <a:rPr lang="ru-RU" b="1" i="1" dirty="0" smtClean="0">
                <a:solidFill>
                  <a:srgbClr val="660033"/>
                </a:solidFill>
              </a:rPr>
              <a:t> І неси </a:t>
            </a:r>
            <a:r>
              <a:rPr lang="ru-RU" b="1" i="1" dirty="0" err="1" smtClean="0">
                <a:solidFill>
                  <a:srgbClr val="660033"/>
                </a:solidFill>
              </a:rPr>
              <a:t>її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всьому</a:t>
            </a:r>
            <a:r>
              <a:rPr lang="ru-RU" b="1" i="1" dirty="0" smtClean="0">
                <a:solidFill>
                  <a:srgbClr val="660033"/>
                </a:solidFill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</a:rPr>
              <a:t>світові</a:t>
            </a:r>
            <a:r>
              <a:rPr lang="ru-RU" b="1" i="1" dirty="0" smtClean="0">
                <a:solidFill>
                  <a:srgbClr val="660033"/>
                </a:solidFill>
              </a:rPr>
              <a:t>!</a:t>
            </a:r>
            <a:r>
              <a:rPr lang="ru-RU" b="1" dirty="0" smtClean="0">
                <a:solidFill>
                  <a:srgbClr val="660033"/>
                </a:solidFill>
              </a:rPr>
              <a:t>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b="1" dirty="0" smtClean="0">
                <a:solidFill>
                  <a:srgbClr val="660033"/>
                </a:solidFill>
              </a:rPr>
              <a:t> </a:t>
            </a:r>
            <a:endParaRPr lang="uk-UA" altLang="ru-RU" b="1" dirty="0">
              <a:solidFill>
                <a:srgbClr val="660033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071546"/>
            <a:ext cx="3000396" cy="535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6220791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D:\випуск_2015\2015-05-31 17.28.4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500042"/>
            <a:ext cx="3281560" cy="40673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перфолента 6"/>
          <p:cNvSpPr/>
          <p:nvPr/>
        </p:nvSpPr>
        <p:spPr>
          <a:xfrm>
            <a:off x="3571868" y="357166"/>
            <a:ext cx="4786346" cy="4000528"/>
          </a:xfrm>
          <a:prstGeom prst="flowChartPunchedTap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u="sng" dirty="0" smtClean="0">
              <a:solidFill>
                <a:srgbClr val="660033"/>
              </a:solidFill>
            </a:endParaRPr>
          </a:p>
          <a:p>
            <a:pPr algn="ctr"/>
            <a:r>
              <a:rPr lang="ru-RU" sz="3600" b="1" u="sng" dirty="0" err="1" smtClean="0">
                <a:solidFill>
                  <a:srgbClr val="660033"/>
                </a:solidFill>
              </a:rPr>
              <a:t>Творче</a:t>
            </a:r>
            <a:r>
              <a:rPr lang="ru-RU" sz="3600" b="1" u="sng" dirty="0" smtClean="0">
                <a:solidFill>
                  <a:srgbClr val="660033"/>
                </a:solidFill>
              </a:rPr>
              <a:t> кредо:</a:t>
            </a:r>
          </a:p>
          <a:p>
            <a:r>
              <a:rPr lang="ru-RU" sz="3600" dirty="0" err="1" smtClean="0">
                <a:solidFill>
                  <a:srgbClr val="660033"/>
                </a:solidFill>
              </a:rPr>
              <a:t>Сьогодні</a:t>
            </a:r>
            <a:r>
              <a:rPr lang="ru-RU" sz="3600" dirty="0" smtClean="0">
                <a:solidFill>
                  <a:srgbClr val="660033"/>
                </a:solidFill>
              </a:rPr>
              <a:t> я </a:t>
            </a:r>
            <a:r>
              <a:rPr lang="ru-RU" sz="3600" dirty="0" err="1" smtClean="0">
                <a:solidFill>
                  <a:srgbClr val="660033"/>
                </a:solidFill>
              </a:rPr>
              <a:t>роблю</a:t>
            </a:r>
            <a:r>
              <a:rPr lang="ru-RU" sz="3600" dirty="0" smtClean="0">
                <a:solidFill>
                  <a:srgbClr val="660033"/>
                </a:solidFill>
              </a:rPr>
              <a:t> те, </a:t>
            </a:r>
            <a:r>
              <a:rPr lang="ru-RU" sz="3600" dirty="0" err="1" smtClean="0">
                <a:solidFill>
                  <a:srgbClr val="660033"/>
                </a:solidFill>
              </a:rPr>
              <a:t>що</a:t>
            </a:r>
            <a:r>
              <a:rPr lang="ru-RU" sz="3600" dirty="0" smtClean="0">
                <a:solidFill>
                  <a:srgbClr val="660033"/>
                </a:solidFill>
              </a:rPr>
              <a:t> </a:t>
            </a:r>
            <a:r>
              <a:rPr lang="ru-RU" sz="3600" dirty="0" err="1" smtClean="0">
                <a:solidFill>
                  <a:srgbClr val="660033"/>
                </a:solidFill>
              </a:rPr>
              <a:t>ніхто</a:t>
            </a:r>
            <a:r>
              <a:rPr lang="ru-RU" sz="3600" dirty="0" smtClean="0">
                <a:solidFill>
                  <a:srgbClr val="660033"/>
                </a:solidFill>
              </a:rPr>
              <a:t> не </a:t>
            </a:r>
            <a:r>
              <a:rPr lang="ru-RU" sz="3600" dirty="0" err="1" smtClean="0">
                <a:solidFill>
                  <a:srgbClr val="660033"/>
                </a:solidFill>
              </a:rPr>
              <a:t>хоче,а</a:t>
            </a:r>
            <a:r>
              <a:rPr lang="ru-RU" sz="3600" dirty="0" smtClean="0">
                <a:solidFill>
                  <a:srgbClr val="660033"/>
                </a:solidFill>
              </a:rPr>
              <a:t> завтра я буду </a:t>
            </a:r>
            <a:r>
              <a:rPr lang="ru-RU" sz="3600" dirty="0" err="1" smtClean="0">
                <a:solidFill>
                  <a:srgbClr val="660033"/>
                </a:solidFill>
              </a:rPr>
              <a:t>вміти</a:t>
            </a:r>
            <a:r>
              <a:rPr lang="ru-RU" sz="3600" dirty="0" smtClean="0">
                <a:solidFill>
                  <a:srgbClr val="660033"/>
                </a:solidFill>
              </a:rPr>
              <a:t> те, </a:t>
            </a:r>
            <a:r>
              <a:rPr lang="ru-RU" sz="3600" dirty="0" err="1" smtClean="0">
                <a:solidFill>
                  <a:srgbClr val="660033"/>
                </a:solidFill>
              </a:rPr>
              <a:t>що</a:t>
            </a:r>
            <a:r>
              <a:rPr lang="ru-RU" sz="3600" dirty="0" smtClean="0">
                <a:solidFill>
                  <a:srgbClr val="660033"/>
                </a:solidFill>
              </a:rPr>
              <a:t> </a:t>
            </a:r>
            <a:r>
              <a:rPr lang="ru-RU" sz="3600" dirty="0" err="1" smtClean="0">
                <a:solidFill>
                  <a:srgbClr val="660033"/>
                </a:solidFill>
              </a:rPr>
              <a:t>ніхто</a:t>
            </a:r>
            <a:r>
              <a:rPr lang="ru-RU" sz="3600" dirty="0" smtClean="0">
                <a:solidFill>
                  <a:srgbClr val="660033"/>
                </a:solidFill>
              </a:rPr>
              <a:t> не </a:t>
            </a:r>
            <a:r>
              <a:rPr lang="ru-RU" sz="3600" dirty="0" err="1" smtClean="0">
                <a:solidFill>
                  <a:srgbClr val="660033"/>
                </a:solidFill>
              </a:rPr>
              <a:t>вміє</a:t>
            </a:r>
            <a:endParaRPr lang="ru-RU" sz="3600" dirty="0" smtClean="0">
              <a:solidFill>
                <a:srgbClr val="660033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136904" cy="3312368"/>
          </a:xfrm>
        </p:spPr>
        <p:txBody>
          <a:bodyPr/>
          <a:lstStyle/>
          <a:p>
            <a:r>
              <a:rPr lang="uk-UA" dirty="0" smtClean="0">
                <a:solidFill>
                  <a:srgbClr val="660033"/>
                </a:solidFill>
                <a:latin typeface="Arial Black" pitchFamily="34" charset="0"/>
              </a:rPr>
              <a:t>Проблема над якою працюю:</a:t>
            </a:r>
            <a:r>
              <a:rPr lang="uk-UA" dirty="0" smtClean="0">
                <a:solidFill>
                  <a:srgbClr val="660033"/>
                </a:solidFill>
              </a:rPr>
              <a:t/>
            </a:r>
            <a:br>
              <a:rPr lang="uk-UA" dirty="0" smtClean="0">
                <a:solidFill>
                  <a:srgbClr val="660033"/>
                </a:solidFill>
              </a:rPr>
            </a:br>
            <a:r>
              <a:rPr lang="uk-UA" sz="3600" dirty="0" smtClean="0">
                <a:solidFill>
                  <a:srgbClr val="800000"/>
                </a:solidFill>
              </a:rPr>
              <a:t>«</a:t>
            </a:r>
            <a:r>
              <a:rPr lang="ru-RU" b="1" i="1" dirty="0" err="1" smtClean="0">
                <a:solidFill>
                  <a:srgbClr val="800000"/>
                </a:solidFill>
              </a:rPr>
              <a:t>Формування</a:t>
            </a:r>
            <a:r>
              <a:rPr lang="ru-RU" b="1" i="1" dirty="0" smtClean="0">
                <a:solidFill>
                  <a:srgbClr val="800000"/>
                </a:solidFill>
              </a:rPr>
              <a:t> та </a:t>
            </a:r>
            <a:r>
              <a:rPr lang="ru-RU" b="1" i="1" dirty="0" err="1" smtClean="0">
                <a:solidFill>
                  <a:srgbClr val="800000"/>
                </a:solidFill>
              </a:rPr>
              <a:t>розвиток</a:t>
            </a:r>
            <a:r>
              <a:rPr lang="ru-RU" b="1" i="1" dirty="0" smtClean="0">
                <a:solidFill>
                  <a:srgbClr val="800000"/>
                </a:solidFill>
              </a:rPr>
              <a:t> </a:t>
            </a:r>
            <a:r>
              <a:rPr lang="ru-RU" b="1" i="1" dirty="0" err="1" smtClean="0">
                <a:solidFill>
                  <a:srgbClr val="800000"/>
                </a:solidFill>
              </a:rPr>
              <a:t>інтелектуально-творчого</a:t>
            </a:r>
            <a:r>
              <a:rPr lang="ru-RU" b="1" i="1" dirty="0" smtClean="0">
                <a:solidFill>
                  <a:srgbClr val="800000"/>
                </a:solidFill>
              </a:rPr>
              <a:t> </a:t>
            </a:r>
            <a:r>
              <a:rPr lang="ru-RU" b="1" i="1" dirty="0" err="1" smtClean="0">
                <a:solidFill>
                  <a:srgbClr val="800000"/>
                </a:solidFill>
              </a:rPr>
              <a:t>потенціалу</a:t>
            </a:r>
            <a:r>
              <a:rPr lang="ru-RU" b="1" i="1" dirty="0" smtClean="0">
                <a:solidFill>
                  <a:srgbClr val="800000"/>
                </a:solidFill>
              </a:rPr>
              <a:t> </a:t>
            </a:r>
            <a:r>
              <a:rPr lang="ru-RU" b="1" i="1" dirty="0" err="1" smtClean="0">
                <a:solidFill>
                  <a:srgbClr val="800000"/>
                </a:solidFill>
              </a:rPr>
              <a:t>учн</a:t>
            </a:r>
            <a:r>
              <a:rPr lang="uk-UA" b="1" i="1" dirty="0" err="1" smtClean="0">
                <a:solidFill>
                  <a:srgbClr val="800000"/>
                </a:solidFill>
              </a:rPr>
              <a:t>ів</a:t>
            </a:r>
            <a:r>
              <a:rPr lang="uk-UA" b="1" i="1" dirty="0" smtClean="0">
                <a:solidFill>
                  <a:srgbClr val="800000"/>
                </a:solidFill>
              </a:rPr>
              <a:t> </a:t>
            </a:r>
            <a:r>
              <a:rPr lang="ru-RU" b="1" i="1" dirty="0" smtClean="0">
                <a:solidFill>
                  <a:srgbClr val="800000"/>
                </a:solidFill>
              </a:rPr>
              <a:t> на уроках математики</a:t>
            </a:r>
            <a:r>
              <a:rPr lang="uk-UA" dirty="0" smtClean="0">
                <a:solidFill>
                  <a:srgbClr val="800000"/>
                </a:solidFill>
              </a:rPr>
              <a:t>»  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06355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dirty="0" smtClean="0">
                <a:solidFill>
                  <a:srgbClr val="660033"/>
                </a:solidFill>
              </a:rPr>
              <a:t>Актуальність теми: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	Нова школа ставить собі за головну мету – збудити, дати виявитися самостійним творчим силам дитини.  Суспільству потрібна високоосвічена особистість, яка усвідомлює необхідність знань, орієнтується в потоці інформації, може реалізувати отримані знання у повсякденному житті. Основне завдання вчителя сучасної школи – допомогти дитині розкрити свої творчі здібності. Хто ж, як не вчитель, має побачити в кожній дитині неповторну особистість, навчити здобувати знання та зуміти їх використати в подальшому навчанні. Самостійність, активність, ініціатива – ось що сприяє розвитку творчих та інтелектуальних здібностей. 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7289" y="548680"/>
            <a:ext cx="6094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Моє педагогічне кредо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"Якщо запастися терпінням і виявити старання , то </a:t>
            </a:r>
            <a:r>
              <a:rPr lang="uk-UA" sz="2800" b="1" dirty="0" err="1" smtClean="0"/>
              <a:t>посіянні</a:t>
            </a:r>
            <a:r>
              <a:rPr lang="uk-UA" sz="2800" b="1" dirty="0" smtClean="0"/>
              <a:t> насіння знань неодмінно дадуть добрі сходи"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3228658"/>
            <a:ext cx="4063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Життєве кредо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3929066"/>
            <a:ext cx="6078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Віддай людині крихітку себе.</a:t>
            </a:r>
          </a:p>
          <a:p>
            <a:r>
              <a:rPr lang="ru-RU" sz="2800" b="1" dirty="0"/>
              <a:t>За це душа поповнюється світлом 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Творчість учителя –запорука успіху учнів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2966228"/>
              </p:ext>
            </p:extLst>
          </p:nvPr>
        </p:nvGraphicFramePr>
        <p:xfrm>
          <a:off x="642392" y="1556792"/>
          <a:ext cx="7859216" cy="42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9504759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uk-UA" sz="3400" b="1" i="1" dirty="0" smtClean="0">
                <a:latin typeface="+mn-lt"/>
              </a:rPr>
              <a:t>Шляхи реалізації проблеми:</a:t>
            </a:r>
            <a:r>
              <a:rPr lang="uk-UA" sz="3400" dirty="0" smtClean="0">
                <a:latin typeface="+mn-lt"/>
              </a:rPr>
              <a:t/>
            </a:r>
            <a:br>
              <a:rPr lang="uk-UA" sz="3400" dirty="0" smtClean="0">
                <a:latin typeface="+mn-lt"/>
              </a:rPr>
            </a:br>
            <a:r>
              <a:rPr lang="uk-UA" sz="3400" b="1" i="1" dirty="0" smtClean="0">
                <a:latin typeface="+mn-lt"/>
              </a:rPr>
              <a:t>пізнавальний інтерес та творче мислення розвиваю, застосовуючи такі пошукові методи навчання:</a:t>
            </a:r>
            <a:endParaRPr lang="ru-RU" sz="3400" dirty="0">
              <a:latin typeface="+mn-lt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642910" y="2428868"/>
            <a:ext cx="4357718" cy="2714644"/>
          </a:xfrm>
          <a:prstGeom prst="parallelogram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Треба по можливості застосовувати різноманітність у змісті й методах навчання, бо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одноманітність викликає нудьгу і стомлює.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Г. Ващенко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29058" y="2214554"/>
          <a:ext cx="4714908" cy="391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428604"/>
            <a:ext cx="6643734" cy="71438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2800" b="1" dirty="0" err="1" smtClean="0">
                <a:solidFill>
                  <a:srgbClr val="800000"/>
                </a:solidFill>
              </a:rPr>
              <a:t>Форми</a:t>
            </a:r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err="1" smtClean="0">
                <a:solidFill>
                  <a:srgbClr val="800000"/>
                </a:solidFill>
              </a:rPr>
              <a:t>організації</a:t>
            </a:r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err="1" smtClean="0">
                <a:solidFill>
                  <a:srgbClr val="800000"/>
                </a:solidFill>
              </a:rPr>
              <a:t>навчальної</a:t>
            </a:r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err="1" smtClean="0">
                <a:solidFill>
                  <a:srgbClr val="800000"/>
                </a:solidFill>
              </a:rPr>
              <a:t>діяльності</a:t>
            </a:r>
            <a:r>
              <a:rPr lang="ru-RU" sz="2800" b="1" dirty="0" smtClean="0">
                <a:solidFill>
                  <a:srgbClr val="800000"/>
                </a:solidFill>
              </a:rPr>
              <a:t> </a:t>
            </a:r>
            <a:r>
              <a:rPr lang="ru-RU" sz="2800" b="1" dirty="0" err="1" smtClean="0">
                <a:solidFill>
                  <a:srgbClr val="800000"/>
                </a:solidFill>
              </a:rPr>
              <a:t>учнів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472" y="1285860"/>
            <a:ext cx="2428892" cy="142876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800000"/>
                </a:solidFill>
              </a:rPr>
              <a:t>індивідуальна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71802" y="1357298"/>
            <a:ext cx="1643074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800000"/>
                </a:solidFill>
              </a:rPr>
              <a:t>групова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14876" y="1500174"/>
            <a:ext cx="2071702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800000"/>
                </a:solidFill>
              </a:rPr>
              <a:t>фронтальна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86578" y="1214422"/>
            <a:ext cx="1857388" cy="16430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робота в парах</a:t>
            </a:r>
            <a:endParaRPr lang="ru-RU" b="1" dirty="0">
              <a:solidFill>
                <a:srgbClr val="80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643042" y="1071546"/>
            <a:ext cx="7143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 rot="10800000" flipV="1">
            <a:off x="1785918" y="1142984"/>
            <a:ext cx="28575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499636" y="1285860"/>
            <a:ext cx="2865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750727" y="1250141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86578" y="1214422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Галина\фото\IMG_20190306_102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71810"/>
            <a:ext cx="2928958" cy="214314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357158" y="3143248"/>
            <a:ext cx="2857520" cy="2071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143636" y="3143248"/>
            <a:ext cx="2714612" cy="2143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50279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536</Words>
  <Application>Microsoft Office PowerPoint</Application>
  <PresentationFormat>Экран (4:3)</PresentationFormat>
  <Paragraphs>123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Загальні відомості про вчителя</vt:lpstr>
      <vt:lpstr>Слайд 3</vt:lpstr>
      <vt:lpstr>Проблема над якою працюю: «Формування та розвиток інтелектуально-творчого потенціалу учнів  на уроках математики»  </vt:lpstr>
      <vt:lpstr>Актуальність теми:</vt:lpstr>
      <vt:lpstr>Слайд 6</vt:lpstr>
      <vt:lpstr>Творчість учителя –запорука успіху учнів</vt:lpstr>
      <vt:lpstr>Шляхи реалізації проблеми: пізнавальний інтерес та творче мислення розвиваю, застосовуючи такі пошукові методи навчання:</vt:lpstr>
      <vt:lpstr>Слайд 9</vt:lpstr>
      <vt:lpstr>Слайд 10</vt:lpstr>
      <vt:lpstr>Стимулювання творчої пізнавальної діяльності учнів</vt:lpstr>
      <vt:lpstr>  Інноваційні методичні прийоми:  </vt:lpstr>
      <vt:lpstr>Інноваційні методичні прийоми:</vt:lpstr>
      <vt:lpstr>Інноваційні методичні прийоми:</vt:lpstr>
      <vt:lpstr>Слайд 15</vt:lpstr>
      <vt:lpstr>Участь у роботі методичних об’єднань </vt:lpstr>
      <vt:lpstr>Слайд 17</vt:lpstr>
      <vt:lpstr>Слайд 18</vt:lpstr>
      <vt:lpstr>Слайд 19</vt:lpstr>
      <vt:lpstr>  Участь учнів у Всеукраїнському конкурсі “Фінансова грамотність” </vt:lpstr>
      <vt:lpstr>Слайд 21</vt:lpstr>
      <vt:lpstr>Підвищення фахового рівня</vt:lpstr>
      <vt:lpstr>Підвищення фахового рівня</vt:lpstr>
      <vt:lpstr>Заохочення</vt:lpstr>
      <vt:lpstr>Виховна робота Класний керівник 6 класу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323</cp:revision>
  <dcterms:created xsi:type="dcterms:W3CDTF">2013-07-29T17:42:42Z</dcterms:created>
  <dcterms:modified xsi:type="dcterms:W3CDTF">2019-03-13T17:44:11Z</dcterms:modified>
</cp:coreProperties>
</file>