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24D2-0D19-409F-9866-EA4EA584313E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F9A0-3819-4152-BFED-F928E42090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Aharoni" pitchFamily="2" charset="-79"/>
              </a:rPr>
              <a:t>Результати моніторингу  безпеки освітнього середовища </a:t>
            </a:r>
            <a:r>
              <a:rPr lang="uk-UA" b="1" dirty="0" smtClean="0">
                <a:solidFill>
                  <a:srgbClr val="002060"/>
                </a:solidFill>
                <a:cs typeface="Aharoni" pitchFamily="2" charset="-79"/>
              </a:rPr>
              <a:t>щодо протидії насильству та </a:t>
            </a:r>
            <a:r>
              <a:rPr lang="uk-UA" b="1" dirty="0" err="1" smtClean="0">
                <a:solidFill>
                  <a:srgbClr val="002060"/>
                </a:solidFill>
                <a:cs typeface="Aharoni" pitchFamily="2" charset="-79"/>
              </a:rPr>
              <a:t>булінгу</a:t>
            </a:r>
            <a:r>
              <a:rPr lang="uk-UA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endParaRPr lang="ru-RU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572428" cy="1752600"/>
          </a:xfrm>
        </p:spPr>
        <p:txBody>
          <a:bodyPr>
            <a:normAutofit fontScale="25000" lnSpcReduction="2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lang="uk-UA" sz="8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8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80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 визначити рівень обізнаності здобувачів освіти щодо поняття </a:t>
            </a:r>
            <a:r>
              <a:rPr lang="uk-UA" sz="8000" dirty="0" err="1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“булінг”</a:t>
            </a:r>
            <a:r>
              <a:rPr lang="uk-UA" sz="80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8000" dirty="0" err="1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“насилля”</a:t>
            </a:r>
            <a:r>
              <a:rPr lang="uk-UA" sz="80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 та шляхи їх запобігання;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uk-UA" sz="80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- дослідити стан освітнього середовища щодо ситуацій насильства та </a:t>
            </a:r>
            <a:r>
              <a:rPr lang="uk-UA" sz="8000" dirty="0" err="1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булінгу</a:t>
            </a:r>
            <a:r>
              <a:rPr lang="uk-UA" sz="80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 у навчальному закладі.</a:t>
            </a:r>
            <a:r>
              <a:rPr lang="uk-UA" sz="62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6200" dirty="0" smtClean="0">
                <a:solidFill>
                  <a:prstClr val="black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endParaRPr lang="uk-UA" sz="6200" dirty="0" smtClean="0">
              <a:solidFill>
                <a:prstClr val="black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786322"/>
            <a:ext cx="1742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Респонденти: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усього учнів та учениць 14-17 років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251 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взяли участь у опитуванні: 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92933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ПРОВЕДЕННЯ: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08.12 – 10.12.2025р.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0511" t="31617" r="23427" b="14877"/>
          <a:stretch>
            <a:fillRect/>
          </a:stretch>
        </p:blipFill>
        <p:spPr bwMode="auto">
          <a:xfrm>
            <a:off x="428595" y="285728"/>
            <a:ext cx="835824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543" t="38462" r="24315" b="13461"/>
          <a:stretch>
            <a:fillRect/>
          </a:stretch>
        </p:blipFill>
        <p:spPr bwMode="auto">
          <a:xfrm>
            <a:off x="428595" y="357166"/>
            <a:ext cx="830681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489" t="34000" r="24661" b="15999"/>
          <a:stretch>
            <a:fillRect/>
          </a:stretch>
        </p:blipFill>
        <p:spPr bwMode="auto">
          <a:xfrm>
            <a:off x="214282" y="642918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624" t="36538" r="24316" b="17308"/>
          <a:stretch>
            <a:fillRect/>
          </a:stretch>
        </p:blipFill>
        <p:spPr bwMode="auto">
          <a:xfrm>
            <a:off x="428596" y="428604"/>
            <a:ext cx="833443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0407" r="24265" b="15398"/>
          <a:stretch>
            <a:fillRect/>
          </a:stretch>
        </p:blipFill>
        <p:spPr bwMode="auto">
          <a:xfrm>
            <a:off x="285720" y="785794"/>
            <a:ext cx="8587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298" t="37882" r="23682" b="14766"/>
          <a:stretch>
            <a:fillRect/>
          </a:stretch>
        </p:blipFill>
        <p:spPr bwMode="auto">
          <a:xfrm>
            <a:off x="285721" y="357166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526" t="33334" r="23251" b="19047"/>
          <a:stretch>
            <a:fillRect/>
          </a:stretch>
        </p:blipFill>
        <p:spPr bwMode="auto">
          <a:xfrm>
            <a:off x="285719" y="285728"/>
            <a:ext cx="857256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714" t="33334" r="23063" b="19298"/>
          <a:stretch>
            <a:fillRect/>
          </a:stretch>
        </p:blipFill>
        <p:spPr bwMode="auto">
          <a:xfrm>
            <a:off x="285721" y="285728"/>
            <a:ext cx="858843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622" t="30888" r="22937" b="7335"/>
          <a:stretch>
            <a:fillRect/>
          </a:stretch>
        </p:blipFill>
        <p:spPr bwMode="auto">
          <a:xfrm>
            <a:off x="357157" y="357166"/>
            <a:ext cx="847433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543" t="34616" r="23234" b="15384"/>
          <a:stretch>
            <a:fillRect/>
          </a:stretch>
        </p:blipFill>
        <p:spPr bwMode="auto">
          <a:xfrm>
            <a:off x="214282" y="500042"/>
            <a:ext cx="87154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920" t="32558" r="22857" b="11627"/>
          <a:stretch>
            <a:fillRect/>
          </a:stretch>
        </p:blipFill>
        <p:spPr bwMode="auto">
          <a:xfrm>
            <a:off x="357158" y="428604"/>
            <a:ext cx="844754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315" t="38476" r="23132" b="5859"/>
          <a:stretch>
            <a:fillRect/>
          </a:stretch>
        </p:blipFill>
        <p:spPr bwMode="auto">
          <a:xfrm>
            <a:off x="214282" y="428604"/>
            <a:ext cx="85725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</TotalTime>
  <Words>30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Результати моніторингу  безпеки освітнього середовища щодо протидії насильству та булінгу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моніторингу  безпеки освітнього середовища щодо протидії насильству та булінгу </dc:title>
  <dc:creator>Лариса</dc:creator>
  <cp:lastModifiedBy>Лариса</cp:lastModifiedBy>
  <cp:revision>1</cp:revision>
  <dcterms:created xsi:type="dcterms:W3CDTF">2026-01-08T08:45:46Z</dcterms:created>
  <dcterms:modified xsi:type="dcterms:W3CDTF">2026-01-08T10:12:37Z</dcterms:modified>
</cp:coreProperties>
</file>