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8658-27F7-4702-A4DD-C3C8A902595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D91-0231-458E-949F-EB11BF24A6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8658-27F7-4702-A4DD-C3C8A902595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D91-0231-458E-949F-EB11BF24A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8658-27F7-4702-A4DD-C3C8A902595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D91-0231-458E-949F-EB11BF24A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8658-27F7-4702-A4DD-C3C8A902595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D91-0231-458E-949F-EB11BF24A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8658-27F7-4702-A4DD-C3C8A902595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97AD91-0231-458E-949F-EB11BF24A6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8658-27F7-4702-A4DD-C3C8A902595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D91-0231-458E-949F-EB11BF24A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8658-27F7-4702-A4DD-C3C8A902595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D91-0231-458E-949F-EB11BF24A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8658-27F7-4702-A4DD-C3C8A902595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D91-0231-458E-949F-EB11BF24A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8658-27F7-4702-A4DD-C3C8A902595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D91-0231-458E-949F-EB11BF24A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8658-27F7-4702-A4DD-C3C8A902595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D91-0231-458E-949F-EB11BF24A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48658-27F7-4702-A4DD-C3C8A902595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7AD91-0231-458E-949F-EB11BF24A6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948658-27F7-4702-A4DD-C3C8A9025955}" type="datetimeFigureOut">
              <a:rPr lang="ru-RU" smtClean="0"/>
              <a:t>03.01.2024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97AD91-0231-458E-949F-EB11BF24A6A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348781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Моніторинг освітнього середовища щодо протидії насильству та </a:t>
            </a:r>
            <a:r>
              <a:rPr lang="uk-UA" sz="40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булінгу</a:t>
            </a:r>
            <a:r>
              <a:rPr lang="uk-UA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uk-UA" sz="4000" b="1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40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2928934"/>
            <a:ext cx="85725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визначити рівень обізнаності здобувачів освіти щодо поняття </a:t>
            </a:r>
            <a:r>
              <a:rPr lang="uk-UA" sz="2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“булінг”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2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“насилля”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шляхи їх запобігання;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дослідити стан освітнього середовища щодо ситуацій насильства та </a:t>
            </a:r>
            <a:r>
              <a:rPr lang="uk-UA" sz="20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булінгу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навчальному закладі.</a:t>
            </a:r>
            <a:br>
              <a:rPr lang="uk-UA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uk-UA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57532" y="6215082"/>
            <a:ext cx="4559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 ПРОВЕДЕННЯ: </a:t>
            </a:r>
            <a:r>
              <a:rPr lang="uk-UA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08.12 – </a:t>
            </a:r>
            <a:r>
              <a:rPr lang="uk-UA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10.12.2023р</a:t>
            </a:r>
            <a:r>
              <a:rPr lang="uk-UA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357826"/>
            <a:ext cx="5158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усього учнів та учениць 14-17 років: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179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взяли участь у опитуванні: 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106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714884"/>
            <a:ext cx="3000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Респонденти: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973205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864" t="23437" r="26976" b="23828"/>
          <a:stretch>
            <a:fillRect/>
          </a:stretch>
        </p:blipFill>
        <p:spPr bwMode="auto">
          <a:xfrm>
            <a:off x="642910" y="642918"/>
            <a:ext cx="791771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0864" t="27344" r="23133" b="20898"/>
          <a:stretch>
            <a:fillRect/>
          </a:stretch>
        </p:blipFill>
        <p:spPr bwMode="auto">
          <a:xfrm>
            <a:off x="357158" y="428604"/>
            <a:ext cx="838655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413" t="30273" r="23133" b="22851"/>
          <a:stretch>
            <a:fillRect/>
          </a:stretch>
        </p:blipFill>
        <p:spPr bwMode="auto">
          <a:xfrm>
            <a:off x="428596" y="285728"/>
            <a:ext cx="826746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1413" t="29297" r="23133" b="25781"/>
          <a:stretch>
            <a:fillRect/>
          </a:stretch>
        </p:blipFill>
        <p:spPr bwMode="auto">
          <a:xfrm>
            <a:off x="428595" y="428604"/>
            <a:ext cx="831320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0363" t="34473" r="33897" b="19596"/>
          <a:stretch>
            <a:fillRect/>
          </a:stretch>
        </p:blipFill>
        <p:spPr bwMode="auto">
          <a:xfrm>
            <a:off x="357158" y="642918"/>
            <a:ext cx="857256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1807" t="29630" r="31694" b="24501"/>
          <a:stretch>
            <a:fillRect/>
          </a:stretch>
        </p:blipFill>
        <p:spPr bwMode="auto">
          <a:xfrm>
            <a:off x="357158" y="357166"/>
            <a:ext cx="850112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0203" t="37037" r="32496" b="15954"/>
          <a:stretch>
            <a:fillRect/>
          </a:stretch>
        </p:blipFill>
        <p:spPr bwMode="auto">
          <a:xfrm>
            <a:off x="428596" y="428604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0844" t="33903" r="33298" b="24786"/>
          <a:stretch>
            <a:fillRect/>
          </a:stretch>
        </p:blipFill>
        <p:spPr bwMode="auto">
          <a:xfrm>
            <a:off x="571472" y="500042"/>
            <a:ext cx="80724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l="21486" t="24217" r="22555" b="27065"/>
          <a:stretch>
            <a:fillRect/>
          </a:stretch>
        </p:blipFill>
        <p:spPr bwMode="auto">
          <a:xfrm>
            <a:off x="785786" y="642918"/>
            <a:ext cx="757242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0203" t="23077" r="22394" b="18234"/>
          <a:stretch>
            <a:fillRect/>
          </a:stretch>
        </p:blipFill>
        <p:spPr bwMode="auto">
          <a:xfrm>
            <a:off x="428596" y="214290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413" t="30273" r="22035" b="22851"/>
          <a:stretch>
            <a:fillRect/>
          </a:stretch>
        </p:blipFill>
        <p:spPr bwMode="auto">
          <a:xfrm>
            <a:off x="428596" y="857232"/>
            <a:ext cx="84311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413" t="25390" r="23133" b="18945"/>
          <a:stretch>
            <a:fillRect/>
          </a:stretch>
        </p:blipFill>
        <p:spPr bwMode="auto">
          <a:xfrm>
            <a:off x="428595" y="357166"/>
            <a:ext cx="822790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</TotalTime>
  <Words>28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</cp:revision>
  <dcterms:created xsi:type="dcterms:W3CDTF">2024-01-03T08:48:48Z</dcterms:created>
  <dcterms:modified xsi:type="dcterms:W3CDTF">2024-01-03T10:15:44Z</dcterms:modified>
</cp:coreProperties>
</file>