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EB7EA-7C00-47C0-A49C-621E79DEE1F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9E81E-6662-4882-91A9-61B31261E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EB7EA-7C00-47C0-A49C-621E79DEE1F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9E81E-6662-4882-91A9-61B31261E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EB7EA-7C00-47C0-A49C-621E79DEE1F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9E81E-6662-4882-91A9-61B31261E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EB7EA-7C00-47C0-A49C-621E79DEE1F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9E81E-6662-4882-91A9-61B31261E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EB7EA-7C00-47C0-A49C-621E79DEE1F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9E81E-6662-4882-91A9-61B31261E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EB7EA-7C00-47C0-A49C-621E79DEE1F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9E81E-6662-4882-91A9-61B31261E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EB7EA-7C00-47C0-A49C-621E79DEE1F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9E81E-6662-4882-91A9-61B31261E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EB7EA-7C00-47C0-A49C-621E79DEE1F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9E81E-6662-4882-91A9-61B31261E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EB7EA-7C00-47C0-A49C-621E79DEE1F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9E81E-6662-4882-91A9-61B31261E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EB7EA-7C00-47C0-A49C-621E79DEE1F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9E81E-6662-4882-91A9-61B31261E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EB7EA-7C00-47C0-A49C-621E79DEE1F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9E81E-6662-4882-91A9-61B31261E8F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99EB7EA-7C00-47C0-A49C-621E79DEE1F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6F9E81E-6662-4882-91A9-61B31261E8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Лариса\Saved Games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3887556" cy="3571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4000504"/>
            <a:ext cx="4414814" cy="1500198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Результати </a:t>
            </a:r>
            <a:br>
              <a:rPr lang="uk-UA" sz="4000" dirty="0" smtClean="0"/>
            </a:br>
            <a:r>
              <a:rPr lang="uk-UA" sz="4000" dirty="0" smtClean="0"/>
              <a:t>моніторингу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00042"/>
            <a:ext cx="7772400" cy="914400"/>
          </a:xfrm>
        </p:spPr>
        <p:txBody>
          <a:bodyPr>
            <a:noAutofit/>
          </a:bodyPr>
          <a:lstStyle/>
          <a:p>
            <a:pPr marL="0"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uk-UA" sz="36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Анкетування  </a:t>
            </a:r>
            <a:r>
              <a:rPr lang="uk-UA" sz="36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щодо обізнаності  здобувачів освіти з питань  протидії та запобігання </a:t>
            </a:r>
            <a:r>
              <a:rPr lang="uk-UA" sz="3600" b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булінгу</a:t>
            </a:r>
            <a:r>
              <a:rPr lang="uk-UA" sz="36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в учнівському середовищі</a:t>
            </a:r>
            <a:r>
              <a:rPr lang="uk-UA" sz="36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uk-UA" sz="36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2024-2025 </a:t>
            </a:r>
            <a:r>
              <a:rPr lang="uk-UA" sz="3600" b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н.р</a:t>
            </a:r>
            <a:r>
              <a:rPr lang="uk-UA" sz="36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36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1962" t="32226" r="23682" b="6250"/>
          <a:stretch>
            <a:fillRect/>
          </a:stretch>
        </p:blipFill>
        <p:spPr bwMode="auto">
          <a:xfrm>
            <a:off x="214282" y="285728"/>
            <a:ext cx="864404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1413" t="25390" r="22584" b="18945"/>
          <a:stretch>
            <a:fillRect/>
          </a:stretch>
        </p:blipFill>
        <p:spPr bwMode="auto">
          <a:xfrm>
            <a:off x="357157" y="428604"/>
            <a:ext cx="830936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Діаграма відповідей у Формах. Назва запитання: 11. Чи вважаєте ви, що у школі недостатньо допомагають дітям, які є жертвами цькування?. Кількість відповідей: 122 відповіді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20864" t="31250" r="22584" b="20898"/>
          <a:stretch>
            <a:fillRect/>
          </a:stretch>
        </p:blipFill>
        <p:spPr bwMode="auto">
          <a:xfrm>
            <a:off x="214282" y="357166"/>
            <a:ext cx="870960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l="21413" t="29297" r="23133" b="23828"/>
          <a:stretch>
            <a:fillRect/>
          </a:stretch>
        </p:blipFill>
        <p:spPr bwMode="auto">
          <a:xfrm>
            <a:off x="285720" y="285728"/>
            <a:ext cx="841777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0864" t="34180" r="22584" b="17968"/>
          <a:stretch>
            <a:fillRect/>
          </a:stretch>
        </p:blipFill>
        <p:spPr bwMode="auto">
          <a:xfrm>
            <a:off x="214282" y="285728"/>
            <a:ext cx="871543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0811" t="22433" r="22275" b="6844"/>
          <a:stretch>
            <a:fillRect/>
          </a:stretch>
        </p:blipFill>
        <p:spPr bwMode="auto">
          <a:xfrm>
            <a:off x="500034" y="500042"/>
            <a:ext cx="792961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20811" t="30038" r="21849" b="23710"/>
          <a:stretch>
            <a:fillRect/>
          </a:stretch>
        </p:blipFill>
        <p:spPr bwMode="auto">
          <a:xfrm>
            <a:off x="214282" y="500042"/>
            <a:ext cx="864399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20811" t="25856" r="22702" b="26616"/>
          <a:stretch>
            <a:fillRect/>
          </a:stretch>
        </p:blipFill>
        <p:spPr bwMode="auto">
          <a:xfrm>
            <a:off x="428596" y="500042"/>
            <a:ext cx="828680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413" t="33203" r="22584" b="24804"/>
          <a:stretch>
            <a:fillRect/>
          </a:stretch>
        </p:blipFill>
        <p:spPr bwMode="auto">
          <a:xfrm>
            <a:off x="357158" y="642918"/>
            <a:ext cx="850112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413" t="33203" r="22584" b="24804"/>
          <a:stretch>
            <a:fillRect/>
          </a:stretch>
        </p:blipFill>
        <p:spPr bwMode="auto">
          <a:xfrm>
            <a:off x="285720" y="285728"/>
            <a:ext cx="864399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1413" t="23437" r="23133" b="10156"/>
          <a:stretch>
            <a:fillRect/>
          </a:stretch>
        </p:blipFill>
        <p:spPr bwMode="auto">
          <a:xfrm>
            <a:off x="357158" y="428604"/>
            <a:ext cx="859462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1413" t="28320" r="22584" b="22851"/>
          <a:stretch>
            <a:fillRect/>
          </a:stretch>
        </p:blipFill>
        <p:spPr bwMode="auto">
          <a:xfrm>
            <a:off x="214281" y="214290"/>
            <a:ext cx="8744011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0864" t="26367" r="22584" b="17969"/>
          <a:stretch>
            <a:fillRect/>
          </a:stretch>
        </p:blipFill>
        <p:spPr bwMode="auto">
          <a:xfrm>
            <a:off x="285720" y="357166"/>
            <a:ext cx="839083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</TotalTime>
  <Words>16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Результати  моніторингу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 моніторингу</dc:title>
  <dc:creator>Лариса</dc:creator>
  <cp:lastModifiedBy>Лариса</cp:lastModifiedBy>
  <cp:revision>1</cp:revision>
  <dcterms:created xsi:type="dcterms:W3CDTF">2024-12-23T08:26:46Z</dcterms:created>
  <dcterms:modified xsi:type="dcterms:W3CDTF">2024-12-23T08:48:57Z</dcterms:modified>
</cp:coreProperties>
</file>