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9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8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88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68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463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084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6865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160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76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669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62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7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73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43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52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2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07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15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8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2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05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22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06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6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24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alpha val="65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28.11.2022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1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224" y="188640"/>
            <a:ext cx="849694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6296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3786214" cy="58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42"/>
            <a:ext cx="4321175" cy="588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55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40719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66"/>
            <a:ext cx="407196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16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807249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335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71480"/>
            <a:ext cx="792961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6676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916832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solidFill>
                  <a:srgbClr val="C0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Будемо обізнані, будемо захищені!</a:t>
            </a:r>
            <a:endParaRPr lang="uk-UA" sz="3600" b="1" dirty="0">
              <a:solidFill>
                <a:srgbClr val="C00000"/>
              </a:solidFill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6146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Користувач Windows</cp:lastModifiedBy>
  <cp:revision>5</cp:revision>
  <dcterms:created xsi:type="dcterms:W3CDTF">2022-11-28T14:29:08Z</dcterms:created>
  <dcterms:modified xsi:type="dcterms:W3CDTF">2022-11-28T14:38:54Z</dcterms:modified>
</cp:coreProperties>
</file>