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-1238" y="-2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9860A9-A40F-4D98-8611-4DB497F14BCE}" type="doc">
      <dgm:prSet loTypeId="urn:microsoft.com/office/officeart/2005/8/layout/orgChart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88B6C979-704D-4325-A09D-CA1BE582E232}">
      <dgm:prSet phldrT="[Текст]" custT="1"/>
      <dgm:spPr/>
      <dgm:t>
        <a:bodyPr/>
        <a:lstStyle/>
        <a:p>
          <a:r>
            <a:rPr lang="uk-UA" sz="3200" b="1" dirty="0" smtClean="0">
              <a:ln w="12700">
                <a:solidFill>
                  <a:schemeClr val="bg1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rPr>
            <a:t>ФОРМИ ПІДВИЩЕННЯ КВАЛІФІКАЦІЇ</a:t>
          </a:r>
          <a:endParaRPr lang="uk-UA" sz="3200" dirty="0">
            <a:solidFill>
              <a:schemeClr val="tx1"/>
            </a:solidFill>
          </a:endParaRPr>
        </a:p>
      </dgm:t>
    </dgm:pt>
    <dgm:pt modelId="{8F782E18-80F7-4A0B-89EE-5F8FA0CE2E51}" type="parTrans" cxnId="{5C926740-EC21-447F-8807-12B8862AACD0}">
      <dgm:prSet/>
      <dgm:spPr/>
      <dgm:t>
        <a:bodyPr/>
        <a:lstStyle/>
        <a:p>
          <a:endParaRPr lang="uk-UA"/>
        </a:p>
      </dgm:t>
    </dgm:pt>
    <dgm:pt modelId="{F365803C-03F9-4037-8E06-D02B28FA8CD2}" type="sibTrans" cxnId="{5C926740-EC21-447F-8807-12B8862AACD0}">
      <dgm:prSet/>
      <dgm:spPr/>
      <dgm:t>
        <a:bodyPr/>
        <a:lstStyle/>
        <a:p>
          <a:endParaRPr lang="uk-UA"/>
        </a:p>
      </dgm:t>
    </dgm:pt>
    <dgm:pt modelId="{4FDFAEE8-3AA8-47C7-B1C6-9F42494FE487}">
      <dgm:prSet phldrT="[Текст]" custT="1"/>
      <dgm:spPr/>
      <dgm:t>
        <a:bodyPr/>
        <a:lstStyle/>
        <a:p>
          <a:r>
            <a:rPr lang="uk-UA" sz="1600" dirty="0" smtClean="0">
              <a:solidFill>
                <a:schemeClr val="tx1"/>
              </a:solidFill>
            </a:rPr>
            <a:t>Інституційна</a:t>
          </a:r>
          <a:endParaRPr lang="uk-UA" sz="1600" dirty="0">
            <a:solidFill>
              <a:schemeClr val="tx1"/>
            </a:solidFill>
          </a:endParaRPr>
        </a:p>
      </dgm:t>
    </dgm:pt>
    <dgm:pt modelId="{6784813E-93D1-49F3-ABAE-3F8BDF9F63F1}" type="parTrans" cxnId="{D417797D-606B-40C6-AA95-396150C32F1E}">
      <dgm:prSet/>
      <dgm:spPr/>
      <dgm:t>
        <a:bodyPr/>
        <a:lstStyle/>
        <a:p>
          <a:endParaRPr lang="uk-UA"/>
        </a:p>
      </dgm:t>
    </dgm:pt>
    <dgm:pt modelId="{0D08B07E-0EC1-45BA-83B2-F6F4AE18A19A}" type="sibTrans" cxnId="{D417797D-606B-40C6-AA95-396150C32F1E}">
      <dgm:prSet/>
      <dgm:spPr/>
      <dgm:t>
        <a:bodyPr/>
        <a:lstStyle/>
        <a:p>
          <a:endParaRPr lang="uk-UA"/>
        </a:p>
      </dgm:t>
    </dgm:pt>
    <dgm:pt modelId="{DA5366A5-974B-4804-B9EB-A7332AB599FA}">
      <dgm:prSet phldrT="[Текст]" custT="1"/>
      <dgm:spPr/>
      <dgm:t>
        <a:bodyPr/>
        <a:lstStyle/>
        <a:p>
          <a:r>
            <a:rPr lang="uk-UA" sz="1600" dirty="0" smtClean="0">
              <a:solidFill>
                <a:schemeClr val="tx1"/>
              </a:solidFill>
            </a:rPr>
            <a:t>Очна (денна, вечірня)</a:t>
          </a:r>
          <a:endParaRPr lang="uk-UA" sz="1600" dirty="0">
            <a:solidFill>
              <a:schemeClr val="tx1"/>
            </a:solidFill>
          </a:endParaRPr>
        </a:p>
      </dgm:t>
    </dgm:pt>
    <dgm:pt modelId="{B2579E9A-B529-4D80-B573-E6D0927FAC3B}" type="parTrans" cxnId="{624F33D3-6369-4EBA-AC03-E5989EF3828D}">
      <dgm:prSet/>
      <dgm:spPr/>
      <dgm:t>
        <a:bodyPr/>
        <a:lstStyle/>
        <a:p>
          <a:endParaRPr lang="uk-UA"/>
        </a:p>
      </dgm:t>
    </dgm:pt>
    <dgm:pt modelId="{F520D294-7D3C-4372-9372-E1C9B3635A24}" type="sibTrans" cxnId="{624F33D3-6369-4EBA-AC03-E5989EF3828D}">
      <dgm:prSet/>
      <dgm:spPr/>
      <dgm:t>
        <a:bodyPr/>
        <a:lstStyle/>
        <a:p>
          <a:endParaRPr lang="uk-UA"/>
        </a:p>
      </dgm:t>
    </dgm:pt>
    <dgm:pt modelId="{0937036A-BD26-41C6-A81E-016E6F23D56C}">
      <dgm:prSet phldrT="[Текст]" custT="1"/>
      <dgm:spPr/>
      <dgm:t>
        <a:bodyPr/>
        <a:lstStyle/>
        <a:p>
          <a:r>
            <a:rPr lang="uk-UA" sz="1600" dirty="0" smtClean="0">
              <a:solidFill>
                <a:schemeClr val="tx1"/>
              </a:solidFill>
            </a:rPr>
            <a:t>Заочна</a:t>
          </a:r>
          <a:r>
            <a:rPr lang="uk-UA" sz="1600" dirty="0" smtClean="0"/>
            <a:t> </a:t>
          </a:r>
          <a:endParaRPr lang="uk-UA" sz="1600" dirty="0"/>
        </a:p>
      </dgm:t>
    </dgm:pt>
    <dgm:pt modelId="{21A6742B-778C-4F8C-90AF-30B944D6E6B4}" type="parTrans" cxnId="{D2722302-D35B-4F9F-AB9E-44FE6B496862}">
      <dgm:prSet/>
      <dgm:spPr/>
      <dgm:t>
        <a:bodyPr/>
        <a:lstStyle/>
        <a:p>
          <a:endParaRPr lang="uk-UA"/>
        </a:p>
      </dgm:t>
    </dgm:pt>
    <dgm:pt modelId="{FBBE23EE-CF27-4612-ACB9-143004BD4F0A}" type="sibTrans" cxnId="{D2722302-D35B-4F9F-AB9E-44FE6B496862}">
      <dgm:prSet/>
      <dgm:spPr/>
      <dgm:t>
        <a:bodyPr/>
        <a:lstStyle/>
        <a:p>
          <a:endParaRPr lang="uk-UA"/>
        </a:p>
      </dgm:t>
    </dgm:pt>
    <dgm:pt modelId="{F67F62DC-CC83-4368-9924-426304B4E115}">
      <dgm:prSet phldrT="[Текст]" custT="1"/>
      <dgm:spPr/>
      <dgm:t>
        <a:bodyPr/>
        <a:lstStyle/>
        <a:p>
          <a:r>
            <a:rPr lang="uk-UA" sz="1600" dirty="0" smtClean="0">
              <a:solidFill>
                <a:schemeClr val="tx1"/>
              </a:solidFill>
            </a:rPr>
            <a:t>Дуальна</a:t>
          </a:r>
          <a:endParaRPr lang="uk-UA" sz="1600" dirty="0">
            <a:solidFill>
              <a:schemeClr val="tx1"/>
            </a:solidFill>
          </a:endParaRPr>
        </a:p>
      </dgm:t>
    </dgm:pt>
    <dgm:pt modelId="{DC15FC54-FFCA-4654-983F-D9769C2A89A1}" type="parTrans" cxnId="{4C642296-D44C-44BA-A212-C709250DE63F}">
      <dgm:prSet/>
      <dgm:spPr/>
      <dgm:t>
        <a:bodyPr/>
        <a:lstStyle/>
        <a:p>
          <a:endParaRPr lang="uk-UA"/>
        </a:p>
      </dgm:t>
    </dgm:pt>
    <dgm:pt modelId="{CE4F2472-F0E1-4655-8346-A4F8609483D9}" type="sibTrans" cxnId="{4C642296-D44C-44BA-A212-C709250DE63F}">
      <dgm:prSet/>
      <dgm:spPr/>
      <dgm:t>
        <a:bodyPr/>
        <a:lstStyle/>
        <a:p>
          <a:endParaRPr lang="uk-UA"/>
        </a:p>
      </dgm:t>
    </dgm:pt>
    <dgm:pt modelId="{9AE9C59C-57A9-4807-B7A8-1520F9053015}">
      <dgm:prSet phldrT="[Текст]" custT="1"/>
      <dgm:spPr/>
      <dgm:t>
        <a:bodyPr/>
        <a:lstStyle/>
        <a:p>
          <a:r>
            <a:rPr lang="uk-UA" sz="1600" dirty="0" smtClean="0">
              <a:solidFill>
                <a:schemeClr val="tx1"/>
              </a:solidFill>
            </a:rPr>
            <a:t>Підвищення кваліфікації на робочому місці</a:t>
          </a:r>
          <a:endParaRPr lang="uk-UA" sz="1600" dirty="0">
            <a:solidFill>
              <a:schemeClr val="tx1"/>
            </a:solidFill>
          </a:endParaRPr>
        </a:p>
      </dgm:t>
    </dgm:pt>
    <dgm:pt modelId="{720B7877-7DF6-4EAB-A19C-68351DCCECBB}" type="parTrans" cxnId="{FE4A863C-7815-4604-8DD4-A742F7CA87C3}">
      <dgm:prSet/>
      <dgm:spPr/>
      <dgm:t>
        <a:bodyPr/>
        <a:lstStyle/>
        <a:p>
          <a:endParaRPr lang="uk-UA"/>
        </a:p>
      </dgm:t>
    </dgm:pt>
    <dgm:pt modelId="{62724D49-8625-4BA5-A280-6272379F78A4}" type="sibTrans" cxnId="{FE4A863C-7815-4604-8DD4-A742F7CA87C3}">
      <dgm:prSet/>
      <dgm:spPr/>
      <dgm:t>
        <a:bodyPr/>
        <a:lstStyle/>
        <a:p>
          <a:endParaRPr lang="uk-UA"/>
        </a:p>
      </dgm:t>
    </dgm:pt>
    <dgm:pt modelId="{70AD2FB0-391B-40A4-9756-D2D54F968BDC}">
      <dgm:prSet custT="1"/>
      <dgm:spPr/>
      <dgm:t>
        <a:bodyPr/>
        <a:lstStyle/>
        <a:p>
          <a:r>
            <a:rPr lang="uk-UA" sz="1600" dirty="0" smtClean="0">
              <a:solidFill>
                <a:schemeClr val="tx1"/>
              </a:solidFill>
            </a:rPr>
            <a:t>Дистанційна</a:t>
          </a:r>
          <a:endParaRPr lang="uk-UA" sz="1600" dirty="0">
            <a:solidFill>
              <a:schemeClr val="tx1"/>
            </a:solidFill>
          </a:endParaRPr>
        </a:p>
      </dgm:t>
    </dgm:pt>
    <dgm:pt modelId="{5E908511-43F8-495D-8C13-D8560F074755}" type="parTrans" cxnId="{C30A710C-6FAC-48A6-98F2-66FB7BEBAA87}">
      <dgm:prSet/>
      <dgm:spPr/>
      <dgm:t>
        <a:bodyPr/>
        <a:lstStyle/>
        <a:p>
          <a:endParaRPr lang="uk-UA"/>
        </a:p>
      </dgm:t>
    </dgm:pt>
    <dgm:pt modelId="{BD6FAB95-FAE1-4772-8010-710519128B65}" type="sibTrans" cxnId="{C30A710C-6FAC-48A6-98F2-66FB7BEBAA87}">
      <dgm:prSet/>
      <dgm:spPr/>
      <dgm:t>
        <a:bodyPr/>
        <a:lstStyle/>
        <a:p>
          <a:endParaRPr lang="uk-UA"/>
        </a:p>
      </dgm:t>
    </dgm:pt>
    <dgm:pt modelId="{A472D972-7EB6-4F2E-A61A-F1AAAEA7BF34}" type="pres">
      <dgm:prSet presAssocID="{A29860A9-A40F-4D98-8611-4DB497F14BC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B0915A98-0FB2-4699-949D-E71F9D580DC6}" type="pres">
      <dgm:prSet presAssocID="{88B6C979-704D-4325-A09D-CA1BE582E232}" presName="hierRoot1" presStyleCnt="0">
        <dgm:presLayoutVars>
          <dgm:hierBranch val="init"/>
        </dgm:presLayoutVars>
      </dgm:prSet>
      <dgm:spPr/>
    </dgm:pt>
    <dgm:pt modelId="{D0CABEF1-CFAE-4D79-A912-6C2964536B76}" type="pres">
      <dgm:prSet presAssocID="{88B6C979-704D-4325-A09D-CA1BE582E232}" presName="rootComposite1" presStyleCnt="0"/>
      <dgm:spPr/>
    </dgm:pt>
    <dgm:pt modelId="{59EB90EA-8D35-4785-B8B3-B4AA1D6BDA78}" type="pres">
      <dgm:prSet presAssocID="{88B6C979-704D-4325-A09D-CA1BE582E232}" presName="rootText1" presStyleLbl="node0" presStyleIdx="0" presStyleCnt="1" custScaleX="368923" custLinFactNeighborX="-153" custLinFactNeighborY="214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437902CA-8D9A-4777-918D-D6B7A94619AF}" type="pres">
      <dgm:prSet presAssocID="{88B6C979-704D-4325-A09D-CA1BE582E232}" presName="rootConnector1" presStyleLbl="node1" presStyleIdx="0" presStyleCnt="0"/>
      <dgm:spPr/>
      <dgm:t>
        <a:bodyPr/>
        <a:lstStyle/>
        <a:p>
          <a:endParaRPr lang="uk-UA"/>
        </a:p>
      </dgm:t>
    </dgm:pt>
    <dgm:pt modelId="{3209E3A7-F6BA-407B-AF88-4B2AD9ADADBE}" type="pres">
      <dgm:prSet presAssocID="{88B6C979-704D-4325-A09D-CA1BE582E232}" presName="hierChild2" presStyleCnt="0"/>
      <dgm:spPr/>
    </dgm:pt>
    <dgm:pt modelId="{8AD41D36-9F0D-4E81-9672-97B79A129C2A}" type="pres">
      <dgm:prSet presAssocID="{6784813E-93D1-49F3-ABAE-3F8BDF9F63F1}" presName="Name37" presStyleLbl="parChTrans1D2" presStyleIdx="0" presStyleCnt="2"/>
      <dgm:spPr/>
      <dgm:t>
        <a:bodyPr/>
        <a:lstStyle/>
        <a:p>
          <a:endParaRPr lang="uk-UA"/>
        </a:p>
      </dgm:t>
    </dgm:pt>
    <dgm:pt modelId="{0ABF5CAA-9DED-4E44-8F88-566C70C09588}" type="pres">
      <dgm:prSet presAssocID="{4FDFAEE8-3AA8-47C7-B1C6-9F42494FE487}" presName="hierRoot2" presStyleCnt="0">
        <dgm:presLayoutVars>
          <dgm:hierBranch val="init"/>
        </dgm:presLayoutVars>
      </dgm:prSet>
      <dgm:spPr/>
    </dgm:pt>
    <dgm:pt modelId="{2572BE5D-42DA-4BCF-9851-5C2F955B9004}" type="pres">
      <dgm:prSet presAssocID="{4FDFAEE8-3AA8-47C7-B1C6-9F42494FE487}" presName="rootComposite" presStyleCnt="0"/>
      <dgm:spPr/>
    </dgm:pt>
    <dgm:pt modelId="{55F86312-B356-4A3F-875C-62DF8C0B7DEB}" type="pres">
      <dgm:prSet presAssocID="{4FDFAEE8-3AA8-47C7-B1C6-9F42494FE487}" presName="rootText" presStyleLbl="node2" presStyleIdx="0" presStyleCnt="2" custScaleX="122627" custScaleY="48344" custLinFactNeighborX="-40736" custLinFactNeighborY="1597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63E2DA3B-C931-4F2A-B4DD-A7DF25D18183}" type="pres">
      <dgm:prSet presAssocID="{4FDFAEE8-3AA8-47C7-B1C6-9F42494FE487}" presName="rootConnector" presStyleLbl="node2" presStyleIdx="0" presStyleCnt="2"/>
      <dgm:spPr/>
      <dgm:t>
        <a:bodyPr/>
        <a:lstStyle/>
        <a:p>
          <a:endParaRPr lang="uk-UA"/>
        </a:p>
      </dgm:t>
    </dgm:pt>
    <dgm:pt modelId="{18441452-1FB9-42A9-8FC0-52D61ABA6E41}" type="pres">
      <dgm:prSet presAssocID="{4FDFAEE8-3AA8-47C7-B1C6-9F42494FE487}" presName="hierChild4" presStyleCnt="0"/>
      <dgm:spPr/>
    </dgm:pt>
    <dgm:pt modelId="{FC2A9C38-5565-48F9-8425-CEBA4A90A00C}" type="pres">
      <dgm:prSet presAssocID="{B2579E9A-B529-4D80-B573-E6D0927FAC3B}" presName="Name37" presStyleLbl="parChTrans1D3" presStyleIdx="0" presStyleCnt="4"/>
      <dgm:spPr/>
      <dgm:t>
        <a:bodyPr/>
        <a:lstStyle/>
        <a:p>
          <a:endParaRPr lang="uk-UA"/>
        </a:p>
      </dgm:t>
    </dgm:pt>
    <dgm:pt modelId="{934E880C-4329-4A5D-9CF7-FF314727731C}" type="pres">
      <dgm:prSet presAssocID="{DA5366A5-974B-4804-B9EB-A7332AB599FA}" presName="hierRoot2" presStyleCnt="0">
        <dgm:presLayoutVars>
          <dgm:hierBranch val="init"/>
        </dgm:presLayoutVars>
      </dgm:prSet>
      <dgm:spPr/>
    </dgm:pt>
    <dgm:pt modelId="{5AA6A9CA-39F5-4CF6-9C18-2EDD10974799}" type="pres">
      <dgm:prSet presAssocID="{DA5366A5-974B-4804-B9EB-A7332AB599FA}" presName="rootComposite" presStyleCnt="0"/>
      <dgm:spPr/>
    </dgm:pt>
    <dgm:pt modelId="{81896E81-2A71-4952-AC6A-802F6E9E35D6}" type="pres">
      <dgm:prSet presAssocID="{DA5366A5-974B-4804-B9EB-A7332AB599FA}" presName="rootText" presStyleLbl="node3" presStyleIdx="0" presStyleCnt="4" custScaleX="152308" custScaleY="27304" custLinFactNeighborX="-20761" custLinFactNeighborY="-25678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36A9FB08-D765-41E3-B46B-85206DF4EB56}" type="pres">
      <dgm:prSet presAssocID="{DA5366A5-974B-4804-B9EB-A7332AB599FA}" presName="rootConnector" presStyleLbl="node3" presStyleIdx="0" presStyleCnt="4"/>
      <dgm:spPr/>
      <dgm:t>
        <a:bodyPr/>
        <a:lstStyle/>
        <a:p>
          <a:endParaRPr lang="uk-UA"/>
        </a:p>
      </dgm:t>
    </dgm:pt>
    <dgm:pt modelId="{072EA28B-33AD-4420-80CF-7E2A2358C329}" type="pres">
      <dgm:prSet presAssocID="{DA5366A5-974B-4804-B9EB-A7332AB599FA}" presName="hierChild4" presStyleCnt="0"/>
      <dgm:spPr/>
    </dgm:pt>
    <dgm:pt modelId="{8C6B5184-6D9A-4C32-899D-B42364A723E4}" type="pres">
      <dgm:prSet presAssocID="{DA5366A5-974B-4804-B9EB-A7332AB599FA}" presName="hierChild5" presStyleCnt="0"/>
      <dgm:spPr/>
    </dgm:pt>
    <dgm:pt modelId="{A3C8C566-A2A8-4F8E-A7F0-7D6178A02B27}" type="pres">
      <dgm:prSet presAssocID="{21A6742B-778C-4F8C-90AF-30B944D6E6B4}" presName="Name37" presStyleLbl="parChTrans1D3" presStyleIdx="1" presStyleCnt="4"/>
      <dgm:spPr/>
      <dgm:t>
        <a:bodyPr/>
        <a:lstStyle/>
        <a:p>
          <a:endParaRPr lang="uk-UA"/>
        </a:p>
      </dgm:t>
    </dgm:pt>
    <dgm:pt modelId="{A22D1D2C-D7AF-4C19-9FF4-BC2D2173F175}" type="pres">
      <dgm:prSet presAssocID="{0937036A-BD26-41C6-A81E-016E6F23D56C}" presName="hierRoot2" presStyleCnt="0">
        <dgm:presLayoutVars>
          <dgm:hierBranch val="init"/>
        </dgm:presLayoutVars>
      </dgm:prSet>
      <dgm:spPr/>
    </dgm:pt>
    <dgm:pt modelId="{FF6E6521-6389-4162-B823-381043244B0A}" type="pres">
      <dgm:prSet presAssocID="{0937036A-BD26-41C6-A81E-016E6F23D56C}" presName="rootComposite" presStyleCnt="0"/>
      <dgm:spPr/>
    </dgm:pt>
    <dgm:pt modelId="{38720622-F3F6-491B-919B-0D819D2C2D0F}" type="pres">
      <dgm:prSet presAssocID="{0937036A-BD26-41C6-A81E-016E6F23D56C}" presName="rootText" presStyleLbl="node3" presStyleIdx="1" presStyleCnt="4" custScaleX="153107" custScaleY="30784" custLinFactNeighborX="-20366" custLinFactNeighborY="-4574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2AC7F9DD-7910-4CD3-AAB5-90015B85C9C4}" type="pres">
      <dgm:prSet presAssocID="{0937036A-BD26-41C6-A81E-016E6F23D56C}" presName="rootConnector" presStyleLbl="node3" presStyleIdx="1" presStyleCnt="4"/>
      <dgm:spPr/>
      <dgm:t>
        <a:bodyPr/>
        <a:lstStyle/>
        <a:p>
          <a:endParaRPr lang="uk-UA"/>
        </a:p>
      </dgm:t>
    </dgm:pt>
    <dgm:pt modelId="{A58B5733-EA1F-4844-816D-3D4B6660350F}" type="pres">
      <dgm:prSet presAssocID="{0937036A-BD26-41C6-A81E-016E6F23D56C}" presName="hierChild4" presStyleCnt="0"/>
      <dgm:spPr/>
    </dgm:pt>
    <dgm:pt modelId="{A86DA295-DB58-484D-B804-21363A6BCF68}" type="pres">
      <dgm:prSet presAssocID="{0937036A-BD26-41C6-A81E-016E6F23D56C}" presName="hierChild5" presStyleCnt="0"/>
      <dgm:spPr/>
    </dgm:pt>
    <dgm:pt modelId="{A940BBAA-638B-4A56-943A-154E276A8461}" type="pres">
      <dgm:prSet presAssocID="{5E908511-43F8-495D-8C13-D8560F074755}" presName="Name37" presStyleLbl="parChTrans1D3" presStyleIdx="2" presStyleCnt="4"/>
      <dgm:spPr/>
      <dgm:t>
        <a:bodyPr/>
        <a:lstStyle/>
        <a:p>
          <a:endParaRPr lang="uk-UA"/>
        </a:p>
      </dgm:t>
    </dgm:pt>
    <dgm:pt modelId="{C402AC84-A10B-4F1D-888A-53D12D1464E3}" type="pres">
      <dgm:prSet presAssocID="{70AD2FB0-391B-40A4-9756-D2D54F968BDC}" presName="hierRoot2" presStyleCnt="0">
        <dgm:presLayoutVars>
          <dgm:hierBranch val="init"/>
        </dgm:presLayoutVars>
      </dgm:prSet>
      <dgm:spPr/>
    </dgm:pt>
    <dgm:pt modelId="{39B19B78-EBFD-40A3-A8C0-D0CB1E62F6BE}" type="pres">
      <dgm:prSet presAssocID="{70AD2FB0-391B-40A4-9756-D2D54F968BDC}" presName="rootComposite" presStyleCnt="0"/>
      <dgm:spPr/>
    </dgm:pt>
    <dgm:pt modelId="{A675FFA3-5B9C-42BF-AD50-524FEEFFFA6D}" type="pres">
      <dgm:prSet presAssocID="{70AD2FB0-391B-40A4-9756-D2D54F968BDC}" presName="rootText" presStyleLbl="node3" presStyleIdx="2" presStyleCnt="4" custScaleX="157136" custScaleY="31431" custLinFactNeighborX="-20366" custLinFactNeighborY="-61039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0B481189-75BD-4430-93F9-B10B0E9381D8}" type="pres">
      <dgm:prSet presAssocID="{70AD2FB0-391B-40A4-9756-D2D54F968BDC}" presName="rootConnector" presStyleLbl="node3" presStyleIdx="2" presStyleCnt="4"/>
      <dgm:spPr/>
      <dgm:t>
        <a:bodyPr/>
        <a:lstStyle/>
        <a:p>
          <a:endParaRPr lang="uk-UA"/>
        </a:p>
      </dgm:t>
    </dgm:pt>
    <dgm:pt modelId="{C29321B0-030D-4003-A7F2-7FCF4F986B2B}" type="pres">
      <dgm:prSet presAssocID="{70AD2FB0-391B-40A4-9756-D2D54F968BDC}" presName="hierChild4" presStyleCnt="0"/>
      <dgm:spPr/>
    </dgm:pt>
    <dgm:pt modelId="{E9AA9ACF-398B-42AE-B782-8BEC741C58F4}" type="pres">
      <dgm:prSet presAssocID="{70AD2FB0-391B-40A4-9756-D2D54F968BDC}" presName="hierChild5" presStyleCnt="0"/>
      <dgm:spPr/>
    </dgm:pt>
    <dgm:pt modelId="{F3EB04F6-EB15-4B28-A719-D07843E95516}" type="pres">
      <dgm:prSet presAssocID="{4FDFAEE8-3AA8-47C7-B1C6-9F42494FE487}" presName="hierChild5" presStyleCnt="0"/>
      <dgm:spPr/>
    </dgm:pt>
    <dgm:pt modelId="{5782FD81-D550-431E-B69D-738107CCF207}" type="pres">
      <dgm:prSet presAssocID="{DC15FC54-FFCA-4654-983F-D9769C2A89A1}" presName="Name37" presStyleLbl="parChTrans1D2" presStyleIdx="1" presStyleCnt="2"/>
      <dgm:spPr/>
      <dgm:t>
        <a:bodyPr/>
        <a:lstStyle/>
        <a:p>
          <a:endParaRPr lang="uk-UA"/>
        </a:p>
      </dgm:t>
    </dgm:pt>
    <dgm:pt modelId="{EB79DD9E-C218-4EBB-B422-50688F620D77}" type="pres">
      <dgm:prSet presAssocID="{F67F62DC-CC83-4368-9924-426304B4E115}" presName="hierRoot2" presStyleCnt="0">
        <dgm:presLayoutVars>
          <dgm:hierBranch val="init"/>
        </dgm:presLayoutVars>
      </dgm:prSet>
      <dgm:spPr/>
    </dgm:pt>
    <dgm:pt modelId="{26F8DDC6-D813-46DF-88FF-FC25E0B58BCC}" type="pres">
      <dgm:prSet presAssocID="{F67F62DC-CC83-4368-9924-426304B4E115}" presName="rootComposite" presStyleCnt="0"/>
      <dgm:spPr/>
    </dgm:pt>
    <dgm:pt modelId="{266964B2-52C6-47C0-9BD5-A51B28EB7129}" type="pres">
      <dgm:prSet presAssocID="{F67F62DC-CC83-4368-9924-426304B4E115}" presName="rootText" presStyleLbl="node2" presStyleIdx="1" presStyleCnt="2" custScaleX="108939" custScaleY="48227" custLinFactNeighborX="43309" custLinFactNeighborY="1328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8F359641-F22A-49A0-92DB-61104B13BED0}" type="pres">
      <dgm:prSet presAssocID="{F67F62DC-CC83-4368-9924-426304B4E115}" presName="rootConnector" presStyleLbl="node2" presStyleIdx="1" presStyleCnt="2"/>
      <dgm:spPr/>
      <dgm:t>
        <a:bodyPr/>
        <a:lstStyle/>
        <a:p>
          <a:endParaRPr lang="uk-UA"/>
        </a:p>
      </dgm:t>
    </dgm:pt>
    <dgm:pt modelId="{6DEF419D-3609-46D4-B9A7-A03F98463ADB}" type="pres">
      <dgm:prSet presAssocID="{F67F62DC-CC83-4368-9924-426304B4E115}" presName="hierChild4" presStyleCnt="0"/>
      <dgm:spPr/>
    </dgm:pt>
    <dgm:pt modelId="{354F3B41-535A-4D93-87D6-AE996177F165}" type="pres">
      <dgm:prSet presAssocID="{720B7877-7DF6-4EAB-A19C-68351DCCECBB}" presName="Name37" presStyleLbl="parChTrans1D3" presStyleIdx="3" presStyleCnt="4"/>
      <dgm:spPr/>
      <dgm:t>
        <a:bodyPr/>
        <a:lstStyle/>
        <a:p>
          <a:endParaRPr lang="uk-UA"/>
        </a:p>
      </dgm:t>
    </dgm:pt>
    <dgm:pt modelId="{9ED95297-6F7D-4F0B-BE04-71BECDC3C7BD}" type="pres">
      <dgm:prSet presAssocID="{9AE9C59C-57A9-4807-B7A8-1520F9053015}" presName="hierRoot2" presStyleCnt="0">
        <dgm:presLayoutVars>
          <dgm:hierBranch val="init"/>
        </dgm:presLayoutVars>
      </dgm:prSet>
      <dgm:spPr/>
    </dgm:pt>
    <dgm:pt modelId="{FB0A9E7A-B2BC-43E0-BDC8-7D15AAFD7AEA}" type="pres">
      <dgm:prSet presAssocID="{9AE9C59C-57A9-4807-B7A8-1520F9053015}" presName="rootComposite" presStyleCnt="0"/>
      <dgm:spPr/>
    </dgm:pt>
    <dgm:pt modelId="{66E9D31C-2706-4538-80E3-C3784ABF255F}" type="pres">
      <dgm:prSet presAssocID="{9AE9C59C-57A9-4807-B7A8-1520F9053015}" presName="rootText" presStyleLbl="node3" presStyleIdx="3" presStyleCnt="4" custScaleY="71087" custLinFactNeighborX="20767" custLinFactNeighborY="24761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D46B89C3-C9A4-4321-92CB-4905AA10F066}" type="pres">
      <dgm:prSet presAssocID="{9AE9C59C-57A9-4807-B7A8-1520F9053015}" presName="rootConnector" presStyleLbl="node3" presStyleIdx="3" presStyleCnt="4"/>
      <dgm:spPr/>
      <dgm:t>
        <a:bodyPr/>
        <a:lstStyle/>
        <a:p>
          <a:endParaRPr lang="uk-UA"/>
        </a:p>
      </dgm:t>
    </dgm:pt>
    <dgm:pt modelId="{D2842236-6D58-469B-968F-5AAC5975DCB4}" type="pres">
      <dgm:prSet presAssocID="{9AE9C59C-57A9-4807-B7A8-1520F9053015}" presName="hierChild4" presStyleCnt="0"/>
      <dgm:spPr/>
    </dgm:pt>
    <dgm:pt modelId="{7EE221D6-AE07-42D7-A351-01588BA608A2}" type="pres">
      <dgm:prSet presAssocID="{9AE9C59C-57A9-4807-B7A8-1520F9053015}" presName="hierChild5" presStyleCnt="0"/>
      <dgm:spPr/>
    </dgm:pt>
    <dgm:pt modelId="{E06A7C07-5A96-46FD-AB0D-928D63541D25}" type="pres">
      <dgm:prSet presAssocID="{F67F62DC-CC83-4368-9924-426304B4E115}" presName="hierChild5" presStyleCnt="0"/>
      <dgm:spPr/>
    </dgm:pt>
    <dgm:pt modelId="{485D41E7-4792-43AE-9FA4-AF40ABB10542}" type="pres">
      <dgm:prSet presAssocID="{88B6C979-704D-4325-A09D-CA1BE582E232}" presName="hierChild3" presStyleCnt="0"/>
      <dgm:spPr/>
    </dgm:pt>
  </dgm:ptLst>
  <dgm:cxnLst>
    <dgm:cxn modelId="{D417797D-606B-40C6-AA95-396150C32F1E}" srcId="{88B6C979-704D-4325-A09D-CA1BE582E232}" destId="{4FDFAEE8-3AA8-47C7-B1C6-9F42494FE487}" srcOrd="0" destOrd="0" parTransId="{6784813E-93D1-49F3-ABAE-3F8BDF9F63F1}" sibTransId="{0D08B07E-0EC1-45BA-83B2-F6F4AE18A19A}"/>
    <dgm:cxn modelId="{10AC4125-80E3-4709-B64A-E6451BD01143}" type="presOf" srcId="{A29860A9-A40F-4D98-8611-4DB497F14BCE}" destId="{A472D972-7EB6-4F2E-A61A-F1AAAEA7BF34}" srcOrd="0" destOrd="0" presId="urn:microsoft.com/office/officeart/2005/8/layout/orgChart1"/>
    <dgm:cxn modelId="{D2BD201E-CDCC-4A24-B5B1-5EA18F50B0A6}" type="presOf" srcId="{21A6742B-778C-4F8C-90AF-30B944D6E6B4}" destId="{A3C8C566-A2A8-4F8E-A7F0-7D6178A02B27}" srcOrd="0" destOrd="0" presId="urn:microsoft.com/office/officeart/2005/8/layout/orgChart1"/>
    <dgm:cxn modelId="{E621732F-F1D8-4D66-A905-293033141A70}" type="presOf" srcId="{B2579E9A-B529-4D80-B573-E6D0927FAC3B}" destId="{FC2A9C38-5565-48F9-8425-CEBA4A90A00C}" srcOrd="0" destOrd="0" presId="urn:microsoft.com/office/officeart/2005/8/layout/orgChart1"/>
    <dgm:cxn modelId="{03665E3B-701E-4AD0-B504-512A0F087AC9}" type="presOf" srcId="{F67F62DC-CC83-4368-9924-426304B4E115}" destId="{266964B2-52C6-47C0-9BD5-A51B28EB7129}" srcOrd="0" destOrd="0" presId="urn:microsoft.com/office/officeart/2005/8/layout/orgChart1"/>
    <dgm:cxn modelId="{F13FAE85-4365-4FD8-95F0-BF8464A5DAA4}" type="presOf" srcId="{6784813E-93D1-49F3-ABAE-3F8BDF9F63F1}" destId="{8AD41D36-9F0D-4E81-9672-97B79A129C2A}" srcOrd="0" destOrd="0" presId="urn:microsoft.com/office/officeart/2005/8/layout/orgChart1"/>
    <dgm:cxn modelId="{168C0589-D474-45B1-904B-6307CDE79A74}" type="presOf" srcId="{DA5366A5-974B-4804-B9EB-A7332AB599FA}" destId="{81896E81-2A71-4952-AC6A-802F6E9E35D6}" srcOrd="0" destOrd="0" presId="urn:microsoft.com/office/officeart/2005/8/layout/orgChart1"/>
    <dgm:cxn modelId="{3C302B9E-C7A6-44B7-9ABD-3C42B4831527}" type="presOf" srcId="{720B7877-7DF6-4EAB-A19C-68351DCCECBB}" destId="{354F3B41-535A-4D93-87D6-AE996177F165}" srcOrd="0" destOrd="0" presId="urn:microsoft.com/office/officeart/2005/8/layout/orgChart1"/>
    <dgm:cxn modelId="{83C9F760-ACA1-47A1-81E1-59FEE9C94A06}" type="presOf" srcId="{DA5366A5-974B-4804-B9EB-A7332AB599FA}" destId="{36A9FB08-D765-41E3-B46B-85206DF4EB56}" srcOrd="1" destOrd="0" presId="urn:microsoft.com/office/officeart/2005/8/layout/orgChart1"/>
    <dgm:cxn modelId="{E376F24E-F15E-4FCC-99FA-9F8A55FB0DCC}" type="presOf" srcId="{88B6C979-704D-4325-A09D-CA1BE582E232}" destId="{437902CA-8D9A-4777-918D-D6B7A94619AF}" srcOrd="1" destOrd="0" presId="urn:microsoft.com/office/officeart/2005/8/layout/orgChart1"/>
    <dgm:cxn modelId="{EDD741D4-4040-4DF8-9858-4D6216EE98B0}" type="presOf" srcId="{70AD2FB0-391B-40A4-9756-D2D54F968BDC}" destId="{A675FFA3-5B9C-42BF-AD50-524FEEFFFA6D}" srcOrd="0" destOrd="0" presId="urn:microsoft.com/office/officeart/2005/8/layout/orgChart1"/>
    <dgm:cxn modelId="{0090593C-F0A0-4F62-9099-B74F8212E0C1}" type="presOf" srcId="{F67F62DC-CC83-4368-9924-426304B4E115}" destId="{8F359641-F22A-49A0-92DB-61104B13BED0}" srcOrd="1" destOrd="0" presId="urn:microsoft.com/office/officeart/2005/8/layout/orgChart1"/>
    <dgm:cxn modelId="{C30A710C-6FAC-48A6-98F2-66FB7BEBAA87}" srcId="{4FDFAEE8-3AA8-47C7-B1C6-9F42494FE487}" destId="{70AD2FB0-391B-40A4-9756-D2D54F968BDC}" srcOrd="2" destOrd="0" parTransId="{5E908511-43F8-495D-8C13-D8560F074755}" sibTransId="{BD6FAB95-FAE1-4772-8010-710519128B65}"/>
    <dgm:cxn modelId="{D2722302-D35B-4F9F-AB9E-44FE6B496862}" srcId="{4FDFAEE8-3AA8-47C7-B1C6-9F42494FE487}" destId="{0937036A-BD26-41C6-A81E-016E6F23D56C}" srcOrd="1" destOrd="0" parTransId="{21A6742B-778C-4F8C-90AF-30B944D6E6B4}" sibTransId="{FBBE23EE-CF27-4612-ACB9-143004BD4F0A}"/>
    <dgm:cxn modelId="{CB8E28FE-991F-4A41-966E-42E618D9098E}" type="presOf" srcId="{DC15FC54-FFCA-4654-983F-D9769C2A89A1}" destId="{5782FD81-D550-431E-B69D-738107CCF207}" srcOrd="0" destOrd="0" presId="urn:microsoft.com/office/officeart/2005/8/layout/orgChart1"/>
    <dgm:cxn modelId="{D298F513-F699-4DBE-9EF6-94BD4B6EFB9C}" type="presOf" srcId="{88B6C979-704D-4325-A09D-CA1BE582E232}" destId="{59EB90EA-8D35-4785-B8B3-B4AA1D6BDA78}" srcOrd="0" destOrd="0" presId="urn:microsoft.com/office/officeart/2005/8/layout/orgChart1"/>
    <dgm:cxn modelId="{FE4A863C-7815-4604-8DD4-A742F7CA87C3}" srcId="{F67F62DC-CC83-4368-9924-426304B4E115}" destId="{9AE9C59C-57A9-4807-B7A8-1520F9053015}" srcOrd="0" destOrd="0" parTransId="{720B7877-7DF6-4EAB-A19C-68351DCCECBB}" sibTransId="{62724D49-8625-4BA5-A280-6272379F78A4}"/>
    <dgm:cxn modelId="{4C642296-D44C-44BA-A212-C709250DE63F}" srcId="{88B6C979-704D-4325-A09D-CA1BE582E232}" destId="{F67F62DC-CC83-4368-9924-426304B4E115}" srcOrd="1" destOrd="0" parTransId="{DC15FC54-FFCA-4654-983F-D9769C2A89A1}" sibTransId="{CE4F2472-F0E1-4655-8346-A4F8609483D9}"/>
    <dgm:cxn modelId="{A3A27DC2-3632-430B-9606-F3AADC202FC3}" type="presOf" srcId="{9AE9C59C-57A9-4807-B7A8-1520F9053015}" destId="{D46B89C3-C9A4-4321-92CB-4905AA10F066}" srcOrd="1" destOrd="0" presId="urn:microsoft.com/office/officeart/2005/8/layout/orgChart1"/>
    <dgm:cxn modelId="{3BA42A18-A7FF-4789-802D-C262F7E905AB}" type="presOf" srcId="{9AE9C59C-57A9-4807-B7A8-1520F9053015}" destId="{66E9D31C-2706-4538-80E3-C3784ABF255F}" srcOrd="0" destOrd="0" presId="urn:microsoft.com/office/officeart/2005/8/layout/orgChart1"/>
    <dgm:cxn modelId="{624F33D3-6369-4EBA-AC03-E5989EF3828D}" srcId="{4FDFAEE8-3AA8-47C7-B1C6-9F42494FE487}" destId="{DA5366A5-974B-4804-B9EB-A7332AB599FA}" srcOrd="0" destOrd="0" parTransId="{B2579E9A-B529-4D80-B573-E6D0927FAC3B}" sibTransId="{F520D294-7D3C-4372-9372-E1C9B3635A24}"/>
    <dgm:cxn modelId="{0A7C07AF-A16F-4635-BFC8-B1B2551ADBC2}" type="presOf" srcId="{0937036A-BD26-41C6-A81E-016E6F23D56C}" destId="{38720622-F3F6-491B-919B-0D819D2C2D0F}" srcOrd="0" destOrd="0" presId="urn:microsoft.com/office/officeart/2005/8/layout/orgChart1"/>
    <dgm:cxn modelId="{80975594-CC4A-4DB2-8939-A839929225ED}" type="presOf" srcId="{5E908511-43F8-495D-8C13-D8560F074755}" destId="{A940BBAA-638B-4A56-943A-154E276A8461}" srcOrd="0" destOrd="0" presId="urn:microsoft.com/office/officeart/2005/8/layout/orgChart1"/>
    <dgm:cxn modelId="{94E3032F-ED5E-4D86-8AC0-7C97BB3B8D9C}" type="presOf" srcId="{4FDFAEE8-3AA8-47C7-B1C6-9F42494FE487}" destId="{63E2DA3B-C931-4F2A-B4DD-A7DF25D18183}" srcOrd="1" destOrd="0" presId="urn:microsoft.com/office/officeart/2005/8/layout/orgChart1"/>
    <dgm:cxn modelId="{5C926740-EC21-447F-8807-12B8862AACD0}" srcId="{A29860A9-A40F-4D98-8611-4DB497F14BCE}" destId="{88B6C979-704D-4325-A09D-CA1BE582E232}" srcOrd="0" destOrd="0" parTransId="{8F782E18-80F7-4A0B-89EE-5F8FA0CE2E51}" sibTransId="{F365803C-03F9-4037-8E06-D02B28FA8CD2}"/>
    <dgm:cxn modelId="{F0E3C464-322A-4058-B19B-F21669C612D2}" type="presOf" srcId="{70AD2FB0-391B-40A4-9756-D2D54F968BDC}" destId="{0B481189-75BD-4430-93F9-B10B0E9381D8}" srcOrd="1" destOrd="0" presId="urn:microsoft.com/office/officeart/2005/8/layout/orgChart1"/>
    <dgm:cxn modelId="{F9C23319-A278-4BB6-B60C-74F1FE241CC9}" type="presOf" srcId="{4FDFAEE8-3AA8-47C7-B1C6-9F42494FE487}" destId="{55F86312-B356-4A3F-875C-62DF8C0B7DEB}" srcOrd="0" destOrd="0" presId="urn:microsoft.com/office/officeart/2005/8/layout/orgChart1"/>
    <dgm:cxn modelId="{B707B9B2-CED1-4567-A217-99FFC5DCB3E8}" type="presOf" srcId="{0937036A-BD26-41C6-A81E-016E6F23D56C}" destId="{2AC7F9DD-7910-4CD3-AAB5-90015B85C9C4}" srcOrd="1" destOrd="0" presId="urn:microsoft.com/office/officeart/2005/8/layout/orgChart1"/>
    <dgm:cxn modelId="{991ECA65-845F-4264-870C-D67BCDCCA0BF}" type="presParOf" srcId="{A472D972-7EB6-4F2E-A61A-F1AAAEA7BF34}" destId="{B0915A98-0FB2-4699-949D-E71F9D580DC6}" srcOrd="0" destOrd="0" presId="urn:microsoft.com/office/officeart/2005/8/layout/orgChart1"/>
    <dgm:cxn modelId="{D4B95E47-C18C-4BE1-B7E6-62474A546D57}" type="presParOf" srcId="{B0915A98-0FB2-4699-949D-E71F9D580DC6}" destId="{D0CABEF1-CFAE-4D79-A912-6C2964536B76}" srcOrd="0" destOrd="0" presId="urn:microsoft.com/office/officeart/2005/8/layout/orgChart1"/>
    <dgm:cxn modelId="{92082E93-C428-4523-B015-1645C9DD1B55}" type="presParOf" srcId="{D0CABEF1-CFAE-4D79-A912-6C2964536B76}" destId="{59EB90EA-8D35-4785-B8B3-B4AA1D6BDA78}" srcOrd="0" destOrd="0" presId="urn:microsoft.com/office/officeart/2005/8/layout/orgChart1"/>
    <dgm:cxn modelId="{D675701A-F5E9-4602-8D5F-F1DF6AFAF370}" type="presParOf" srcId="{D0CABEF1-CFAE-4D79-A912-6C2964536B76}" destId="{437902CA-8D9A-4777-918D-D6B7A94619AF}" srcOrd="1" destOrd="0" presId="urn:microsoft.com/office/officeart/2005/8/layout/orgChart1"/>
    <dgm:cxn modelId="{34FFECD1-222C-42E2-826C-B166F3F33CA5}" type="presParOf" srcId="{B0915A98-0FB2-4699-949D-E71F9D580DC6}" destId="{3209E3A7-F6BA-407B-AF88-4B2AD9ADADBE}" srcOrd="1" destOrd="0" presId="urn:microsoft.com/office/officeart/2005/8/layout/orgChart1"/>
    <dgm:cxn modelId="{6772EFE4-29E0-4C81-9403-DF753DCDB2F4}" type="presParOf" srcId="{3209E3A7-F6BA-407B-AF88-4B2AD9ADADBE}" destId="{8AD41D36-9F0D-4E81-9672-97B79A129C2A}" srcOrd="0" destOrd="0" presId="urn:microsoft.com/office/officeart/2005/8/layout/orgChart1"/>
    <dgm:cxn modelId="{4DFECE93-B5D2-46E7-BED1-A5A8A9DB0ABE}" type="presParOf" srcId="{3209E3A7-F6BA-407B-AF88-4B2AD9ADADBE}" destId="{0ABF5CAA-9DED-4E44-8F88-566C70C09588}" srcOrd="1" destOrd="0" presId="urn:microsoft.com/office/officeart/2005/8/layout/orgChart1"/>
    <dgm:cxn modelId="{FAA40979-684B-47D0-933D-54B991EBE3D6}" type="presParOf" srcId="{0ABF5CAA-9DED-4E44-8F88-566C70C09588}" destId="{2572BE5D-42DA-4BCF-9851-5C2F955B9004}" srcOrd="0" destOrd="0" presId="urn:microsoft.com/office/officeart/2005/8/layout/orgChart1"/>
    <dgm:cxn modelId="{531CE9B6-4908-48F1-87A0-75CD90447DD9}" type="presParOf" srcId="{2572BE5D-42DA-4BCF-9851-5C2F955B9004}" destId="{55F86312-B356-4A3F-875C-62DF8C0B7DEB}" srcOrd="0" destOrd="0" presId="urn:microsoft.com/office/officeart/2005/8/layout/orgChart1"/>
    <dgm:cxn modelId="{D01D37FE-F50D-452D-B037-1B31C84A1DD1}" type="presParOf" srcId="{2572BE5D-42DA-4BCF-9851-5C2F955B9004}" destId="{63E2DA3B-C931-4F2A-B4DD-A7DF25D18183}" srcOrd="1" destOrd="0" presId="urn:microsoft.com/office/officeart/2005/8/layout/orgChart1"/>
    <dgm:cxn modelId="{1C5251AE-3DAC-4B1B-B4F3-5DF61851D0E4}" type="presParOf" srcId="{0ABF5CAA-9DED-4E44-8F88-566C70C09588}" destId="{18441452-1FB9-42A9-8FC0-52D61ABA6E41}" srcOrd="1" destOrd="0" presId="urn:microsoft.com/office/officeart/2005/8/layout/orgChart1"/>
    <dgm:cxn modelId="{7CDA99E1-D621-4245-9D9C-00B5B16BC7EE}" type="presParOf" srcId="{18441452-1FB9-42A9-8FC0-52D61ABA6E41}" destId="{FC2A9C38-5565-48F9-8425-CEBA4A90A00C}" srcOrd="0" destOrd="0" presId="urn:microsoft.com/office/officeart/2005/8/layout/orgChart1"/>
    <dgm:cxn modelId="{3983AFB0-5171-4BB7-81D3-CD6F33BD94D8}" type="presParOf" srcId="{18441452-1FB9-42A9-8FC0-52D61ABA6E41}" destId="{934E880C-4329-4A5D-9CF7-FF314727731C}" srcOrd="1" destOrd="0" presId="urn:microsoft.com/office/officeart/2005/8/layout/orgChart1"/>
    <dgm:cxn modelId="{838FE57B-0A7C-4BBA-B58B-3F72858801B1}" type="presParOf" srcId="{934E880C-4329-4A5D-9CF7-FF314727731C}" destId="{5AA6A9CA-39F5-4CF6-9C18-2EDD10974799}" srcOrd="0" destOrd="0" presId="urn:microsoft.com/office/officeart/2005/8/layout/orgChart1"/>
    <dgm:cxn modelId="{8B9CE9F3-E96C-4831-849B-77050457864D}" type="presParOf" srcId="{5AA6A9CA-39F5-4CF6-9C18-2EDD10974799}" destId="{81896E81-2A71-4952-AC6A-802F6E9E35D6}" srcOrd="0" destOrd="0" presId="urn:microsoft.com/office/officeart/2005/8/layout/orgChart1"/>
    <dgm:cxn modelId="{F53070FE-3BE3-44F0-9BD2-052FC1708E15}" type="presParOf" srcId="{5AA6A9CA-39F5-4CF6-9C18-2EDD10974799}" destId="{36A9FB08-D765-41E3-B46B-85206DF4EB56}" srcOrd="1" destOrd="0" presId="urn:microsoft.com/office/officeart/2005/8/layout/orgChart1"/>
    <dgm:cxn modelId="{F7854E15-3582-425F-B9EB-F70BDF75E0F1}" type="presParOf" srcId="{934E880C-4329-4A5D-9CF7-FF314727731C}" destId="{072EA28B-33AD-4420-80CF-7E2A2358C329}" srcOrd="1" destOrd="0" presId="urn:microsoft.com/office/officeart/2005/8/layout/orgChart1"/>
    <dgm:cxn modelId="{7E1AAA9C-6AB8-4ADD-A2E1-8997CBAD19BC}" type="presParOf" srcId="{934E880C-4329-4A5D-9CF7-FF314727731C}" destId="{8C6B5184-6D9A-4C32-899D-B42364A723E4}" srcOrd="2" destOrd="0" presId="urn:microsoft.com/office/officeart/2005/8/layout/orgChart1"/>
    <dgm:cxn modelId="{BD522655-34BF-4877-9609-B7F5CBB1F27E}" type="presParOf" srcId="{18441452-1FB9-42A9-8FC0-52D61ABA6E41}" destId="{A3C8C566-A2A8-4F8E-A7F0-7D6178A02B27}" srcOrd="2" destOrd="0" presId="urn:microsoft.com/office/officeart/2005/8/layout/orgChart1"/>
    <dgm:cxn modelId="{959F98A9-6368-4154-B1D1-5808BAA63AC2}" type="presParOf" srcId="{18441452-1FB9-42A9-8FC0-52D61ABA6E41}" destId="{A22D1D2C-D7AF-4C19-9FF4-BC2D2173F175}" srcOrd="3" destOrd="0" presId="urn:microsoft.com/office/officeart/2005/8/layout/orgChart1"/>
    <dgm:cxn modelId="{A03665F0-B478-463F-8913-97D4202A74CB}" type="presParOf" srcId="{A22D1D2C-D7AF-4C19-9FF4-BC2D2173F175}" destId="{FF6E6521-6389-4162-B823-381043244B0A}" srcOrd="0" destOrd="0" presId="urn:microsoft.com/office/officeart/2005/8/layout/orgChart1"/>
    <dgm:cxn modelId="{39D60A37-7BA9-4348-8C5B-E93FF4C2AB6F}" type="presParOf" srcId="{FF6E6521-6389-4162-B823-381043244B0A}" destId="{38720622-F3F6-491B-919B-0D819D2C2D0F}" srcOrd="0" destOrd="0" presId="urn:microsoft.com/office/officeart/2005/8/layout/orgChart1"/>
    <dgm:cxn modelId="{4F18ADEC-593D-4DBE-ABFA-0A65919E1BB2}" type="presParOf" srcId="{FF6E6521-6389-4162-B823-381043244B0A}" destId="{2AC7F9DD-7910-4CD3-AAB5-90015B85C9C4}" srcOrd="1" destOrd="0" presId="urn:microsoft.com/office/officeart/2005/8/layout/orgChart1"/>
    <dgm:cxn modelId="{E65B2BCD-5AF2-433C-A3DE-E3D223D2DF29}" type="presParOf" srcId="{A22D1D2C-D7AF-4C19-9FF4-BC2D2173F175}" destId="{A58B5733-EA1F-4844-816D-3D4B6660350F}" srcOrd="1" destOrd="0" presId="urn:microsoft.com/office/officeart/2005/8/layout/orgChart1"/>
    <dgm:cxn modelId="{37F90B9A-8998-4DF3-9805-C758B3DB1493}" type="presParOf" srcId="{A22D1D2C-D7AF-4C19-9FF4-BC2D2173F175}" destId="{A86DA295-DB58-484D-B804-21363A6BCF68}" srcOrd="2" destOrd="0" presId="urn:microsoft.com/office/officeart/2005/8/layout/orgChart1"/>
    <dgm:cxn modelId="{0A83BE84-B813-4841-A61D-AD774EF60A2E}" type="presParOf" srcId="{18441452-1FB9-42A9-8FC0-52D61ABA6E41}" destId="{A940BBAA-638B-4A56-943A-154E276A8461}" srcOrd="4" destOrd="0" presId="urn:microsoft.com/office/officeart/2005/8/layout/orgChart1"/>
    <dgm:cxn modelId="{6ED4BF01-772A-406E-BDAA-D23A6B012D55}" type="presParOf" srcId="{18441452-1FB9-42A9-8FC0-52D61ABA6E41}" destId="{C402AC84-A10B-4F1D-888A-53D12D1464E3}" srcOrd="5" destOrd="0" presId="urn:microsoft.com/office/officeart/2005/8/layout/orgChart1"/>
    <dgm:cxn modelId="{9B15DD1F-381F-46E5-8A51-C620E0675D14}" type="presParOf" srcId="{C402AC84-A10B-4F1D-888A-53D12D1464E3}" destId="{39B19B78-EBFD-40A3-A8C0-D0CB1E62F6BE}" srcOrd="0" destOrd="0" presId="urn:microsoft.com/office/officeart/2005/8/layout/orgChart1"/>
    <dgm:cxn modelId="{247A27B2-837C-423F-AF72-6FE1DB4FDB55}" type="presParOf" srcId="{39B19B78-EBFD-40A3-A8C0-D0CB1E62F6BE}" destId="{A675FFA3-5B9C-42BF-AD50-524FEEFFFA6D}" srcOrd="0" destOrd="0" presId="urn:microsoft.com/office/officeart/2005/8/layout/orgChart1"/>
    <dgm:cxn modelId="{6D8FB2EC-C2B5-4FEA-BA89-2BA9BD6571BA}" type="presParOf" srcId="{39B19B78-EBFD-40A3-A8C0-D0CB1E62F6BE}" destId="{0B481189-75BD-4430-93F9-B10B0E9381D8}" srcOrd="1" destOrd="0" presId="urn:microsoft.com/office/officeart/2005/8/layout/orgChart1"/>
    <dgm:cxn modelId="{952E6157-E663-4AB8-AB41-94C5571048D7}" type="presParOf" srcId="{C402AC84-A10B-4F1D-888A-53D12D1464E3}" destId="{C29321B0-030D-4003-A7F2-7FCF4F986B2B}" srcOrd="1" destOrd="0" presId="urn:microsoft.com/office/officeart/2005/8/layout/orgChart1"/>
    <dgm:cxn modelId="{FBE0CE63-7135-4FB2-BE88-C3D9CE0501EA}" type="presParOf" srcId="{C402AC84-A10B-4F1D-888A-53D12D1464E3}" destId="{E9AA9ACF-398B-42AE-B782-8BEC741C58F4}" srcOrd="2" destOrd="0" presId="urn:microsoft.com/office/officeart/2005/8/layout/orgChart1"/>
    <dgm:cxn modelId="{9D28A4FC-BB5F-4837-A046-FA127881E0E7}" type="presParOf" srcId="{0ABF5CAA-9DED-4E44-8F88-566C70C09588}" destId="{F3EB04F6-EB15-4B28-A719-D07843E95516}" srcOrd="2" destOrd="0" presId="urn:microsoft.com/office/officeart/2005/8/layout/orgChart1"/>
    <dgm:cxn modelId="{F522A965-C84F-4F75-89CE-5D52A8BC4530}" type="presParOf" srcId="{3209E3A7-F6BA-407B-AF88-4B2AD9ADADBE}" destId="{5782FD81-D550-431E-B69D-738107CCF207}" srcOrd="2" destOrd="0" presId="urn:microsoft.com/office/officeart/2005/8/layout/orgChart1"/>
    <dgm:cxn modelId="{985B9483-A6DA-496C-99B0-54D2D6C10AB6}" type="presParOf" srcId="{3209E3A7-F6BA-407B-AF88-4B2AD9ADADBE}" destId="{EB79DD9E-C218-4EBB-B422-50688F620D77}" srcOrd="3" destOrd="0" presId="urn:microsoft.com/office/officeart/2005/8/layout/orgChart1"/>
    <dgm:cxn modelId="{B320BCA8-0C75-4E0E-B37C-837AB616982B}" type="presParOf" srcId="{EB79DD9E-C218-4EBB-B422-50688F620D77}" destId="{26F8DDC6-D813-46DF-88FF-FC25E0B58BCC}" srcOrd="0" destOrd="0" presId="urn:microsoft.com/office/officeart/2005/8/layout/orgChart1"/>
    <dgm:cxn modelId="{66A64179-24BA-4528-BBEB-ABDE4F8DAED3}" type="presParOf" srcId="{26F8DDC6-D813-46DF-88FF-FC25E0B58BCC}" destId="{266964B2-52C6-47C0-9BD5-A51B28EB7129}" srcOrd="0" destOrd="0" presId="urn:microsoft.com/office/officeart/2005/8/layout/orgChart1"/>
    <dgm:cxn modelId="{AF76F0B2-B285-413C-A74A-C37A8100E16D}" type="presParOf" srcId="{26F8DDC6-D813-46DF-88FF-FC25E0B58BCC}" destId="{8F359641-F22A-49A0-92DB-61104B13BED0}" srcOrd="1" destOrd="0" presId="urn:microsoft.com/office/officeart/2005/8/layout/orgChart1"/>
    <dgm:cxn modelId="{785ACA2C-B923-4C8F-9F84-5926A3247CFE}" type="presParOf" srcId="{EB79DD9E-C218-4EBB-B422-50688F620D77}" destId="{6DEF419D-3609-46D4-B9A7-A03F98463ADB}" srcOrd="1" destOrd="0" presId="urn:microsoft.com/office/officeart/2005/8/layout/orgChart1"/>
    <dgm:cxn modelId="{3357C926-95FD-484A-BBA7-47B51F3CD26C}" type="presParOf" srcId="{6DEF419D-3609-46D4-B9A7-A03F98463ADB}" destId="{354F3B41-535A-4D93-87D6-AE996177F165}" srcOrd="0" destOrd="0" presId="urn:microsoft.com/office/officeart/2005/8/layout/orgChart1"/>
    <dgm:cxn modelId="{2B56F07D-EA99-4B50-9CCF-CA5F4405FA17}" type="presParOf" srcId="{6DEF419D-3609-46D4-B9A7-A03F98463ADB}" destId="{9ED95297-6F7D-4F0B-BE04-71BECDC3C7BD}" srcOrd="1" destOrd="0" presId="urn:microsoft.com/office/officeart/2005/8/layout/orgChart1"/>
    <dgm:cxn modelId="{770234C7-DCDA-44DA-B471-356B81C7447D}" type="presParOf" srcId="{9ED95297-6F7D-4F0B-BE04-71BECDC3C7BD}" destId="{FB0A9E7A-B2BC-43E0-BDC8-7D15AAFD7AEA}" srcOrd="0" destOrd="0" presId="urn:microsoft.com/office/officeart/2005/8/layout/orgChart1"/>
    <dgm:cxn modelId="{92CD9C8E-CE40-48AE-9A92-9EF1C0372A5F}" type="presParOf" srcId="{FB0A9E7A-B2BC-43E0-BDC8-7D15AAFD7AEA}" destId="{66E9D31C-2706-4538-80E3-C3784ABF255F}" srcOrd="0" destOrd="0" presId="urn:microsoft.com/office/officeart/2005/8/layout/orgChart1"/>
    <dgm:cxn modelId="{D0F951C6-8DB4-4BB8-B00A-20DBED24763F}" type="presParOf" srcId="{FB0A9E7A-B2BC-43E0-BDC8-7D15AAFD7AEA}" destId="{D46B89C3-C9A4-4321-92CB-4905AA10F066}" srcOrd="1" destOrd="0" presId="urn:microsoft.com/office/officeart/2005/8/layout/orgChart1"/>
    <dgm:cxn modelId="{603B3375-FCD4-4B85-A81C-58E085D8454F}" type="presParOf" srcId="{9ED95297-6F7D-4F0B-BE04-71BECDC3C7BD}" destId="{D2842236-6D58-469B-968F-5AAC5975DCB4}" srcOrd="1" destOrd="0" presId="urn:microsoft.com/office/officeart/2005/8/layout/orgChart1"/>
    <dgm:cxn modelId="{8608C4CB-DC15-474E-B118-8E1F892B16DB}" type="presParOf" srcId="{9ED95297-6F7D-4F0B-BE04-71BECDC3C7BD}" destId="{7EE221D6-AE07-42D7-A351-01588BA608A2}" srcOrd="2" destOrd="0" presId="urn:microsoft.com/office/officeart/2005/8/layout/orgChart1"/>
    <dgm:cxn modelId="{90F98712-2F80-413F-98F4-D7E7D3262579}" type="presParOf" srcId="{EB79DD9E-C218-4EBB-B422-50688F620D77}" destId="{E06A7C07-5A96-46FD-AB0D-928D63541D25}" srcOrd="2" destOrd="0" presId="urn:microsoft.com/office/officeart/2005/8/layout/orgChart1"/>
    <dgm:cxn modelId="{D732A9FD-9C22-4978-9946-9D4D82BA558A}" type="presParOf" srcId="{B0915A98-0FB2-4699-949D-E71F9D580DC6}" destId="{485D41E7-4792-43AE-9FA4-AF40ABB1054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4F3B41-535A-4D93-87D6-AE996177F165}">
      <dsp:nvSpPr>
        <dsp:cNvPr id="0" name=""/>
        <dsp:cNvSpPr/>
      </dsp:nvSpPr>
      <dsp:spPr>
        <a:xfrm>
          <a:off x="5697017" y="2100221"/>
          <a:ext cx="127912" cy="918129"/>
        </a:xfrm>
        <a:custGeom>
          <a:avLst/>
          <a:gdLst/>
          <a:ahLst/>
          <a:cxnLst/>
          <a:rect l="0" t="0" r="0" b="0"/>
          <a:pathLst>
            <a:path>
              <a:moveTo>
                <a:pt x="127912" y="0"/>
              </a:moveTo>
              <a:lnTo>
                <a:pt x="0" y="918129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82FD81-D550-431E-B69D-738107CCF207}">
      <dsp:nvSpPr>
        <dsp:cNvPr id="0" name=""/>
        <dsp:cNvSpPr/>
      </dsp:nvSpPr>
      <dsp:spPr>
        <a:xfrm>
          <a:off x="3996314" y="1054765"/>
          <a:ext cx="2727455" cy="5480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1478"/>
              </a:lnTo>
              <a:lnTo>
                <a:pt x="2727455" y="331478"/>
              </a:lnTo>
              <a:lnTo>
                <a:pt x="2727455" y="54806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40BBAA-638B-4A56-943A-154E276A8461}">
      <dsp:nvSpPr>
        <dsp:cNvPr id="0" name=""/>
        <dsp:cNvSpPr/>
      </dsp:nvSpPr>
      <dsp:spPr>
        <a:xfrm>
          <a:off x="457637" y="1980904"/>
          <a:ext cx="799591" cy="14146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4687"/>
              </a:lnTo>
              <a:lnTo>
                <a:pt x="799591" y="1414687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C8C566-A2A8-4F8E-A7F0-7D6178A02B27}">
      <dsp:nvSpPr>
        <dsp:cNvPr id="0" name=""/>
        <dsp:cNvSpPr/>
      </dsp:nvSpPr>
      <dsp:spPr>
        <a:xfrm>
          <a:off x="457637" y="1980904"/>
          <a:ext cx="799591" cy="8184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8454"/>
              </a:lnTo>
              <a:lnTo>
                <a:pt x="799591" y="818454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2A9C38-5565-48F9-8425-CEBA4A90A00C}">
      <dsp:nvSpPr>
        <dsp:cNvPr id="0" name=""/>
        <dsp:cNvSpPr/>
      </dsp:nvSpPr>
      <dsp:spPr>
        <a:xfrm>
          <a:off x="457637" y="1980904"/>
          <a:ext cx="791444" cy="2926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2668"/>
              </a:lnTo>
              <a:lnTo>
                <a:pt x="791444" y="292668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D41D36-9F0D-4E81-9672-97B79A129C2A}">
      <dsp:nvSpPr>
        <dsp:cNvPr id="0" name=""/>
        <dsp:cNvSpPr/>
      </dsp:nvSpPr>
      <dsp:spPr>
        <a:xfrm>
          <a:off x="1469416" y="1054765"/>
          <a:ext cx="2526897" cy="427538"/>
        </a:xfrm>
        <a:custGeom>
          <a:avLst/>
          <a:gdLst/>
          <a:ahLst/>
          <a:cxnLst/>
          <a:rect l="0" t="0" r="0" b="0"/>
          <a:pathLst>
            <a:path>
              <a:moveTo>
                <a:pt x="2526897" y="0"/>
              </a:moveTo>
              <a:lnTo>
                <a:pt x="2526897" y="210953"/>
              </a:lnTo>
              <a:lnTo>
                <a:pt x="0" y="210953"/>
              </a:lnTo>
              <a:lnTo>
                <a:pt x="0" y="42753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EB90EA-8D35-4785-B8B3-B4AA1D6BDA78}">
      <dsp:nvSpPr>
        <dsp:cNvPr id="0" name=""/>
        <dsp:cNvSpPr/>
      </dsp:nvSpPr>
      <dsp:spPr>
        <a:xfrm>
          <a:off x="191399" y="23408"/>
          <a:ext cx="7609829" cy="103135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kern="1200" dirty="0" smtClean="0">
              <a:ln w="12700">
                <a:solidFill>
                  <a:schemeClr val="bg1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rPr>
            <a:t>ФОРМИ ПІДВИЩЕННЯ КВАЛІФІКАЦІЇ</a:t>
          </a:r>
          <a:endParaRPr lang="uk-UA" sz="3200" kern="1200" dirty="0">
            <a:solidFill>
              <a:schemeClr val="tx1"/>
            </a:solidFill>
          </a:endParaRPr>
        </a:p>
      </dsp:txBody>
      <dsp:txXfrm>
        <a:off x="191399" y="23408"/>
        <a:ext cx="7609829" cy="1031357"/>
      </dsp:txXfrm>
    </dsp:sp>
    <dsp:sp modelId="{55F86312-B356-4A3F-875C-62DF8C0B7DEB}">
      <dsp:nvSpPr>
        <dsp:cNvPr id="0" name=""/>
        <dsp:cNvSpPr/>
      </dsp:nvSpPr>
      <dsp:spPr>
        <a:xfrm>
          <a:off x="204693" y="1482304"/>
          <a:ext cx="2529445" cy="49859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solidFill>
                <a:schemeClr val="tx1"/>
              </a:solidFill>
            </a:rPr>
            <a:t>Інституційна</a:t>
          </a:r>
          <a:endParaRPr lang="uk-UA" sz="1600" kern="1200" dirty="0">
            <a:solidFill>
              <a:schemeClr val="tx1"/>
            </a:solidFill>
          </a:endParaRPr>
        </a:p>
      </dsp:txBody>
      <dsp:txXfrm>
        <a:off x="204693" y="1482304"/>
        <a:ext cx="2529445" cy="498599"/>
      </dsp:txXfrm>
    </dsp:sp>
    <dsp:sp modelId="{81896E81-2A71-4952-AC6A-802F6E9E35D6}">
      <dsp:nvSpPr>
        <dsp:cNvPr id="0" name=""/>
        <dsp:cNvSpPr/>
      </dsp:nvSpPr>
      <dsp:spPr>
        <a:xfrm>
          <a:off x="1249082" y="2132771"/>
          <a:ext cx="3141679" cy="28160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solidFill>
                <a:schemeClr val="tx1"/>
              </a:solidFill>
            </a:rPr>
            <a:t>Очна (денна, вечірня)</a:t>
          </a:r>
          <a:endParaRPr lang="uk-UA" sz="1600" kern="1200" dirty="0">
            <a:solidFill>
              <a:schemeClr val="tx1"/>
            </a:solidFill>
          </a:endParaRPr>
        </a:p>
      </dsp:txBody>
      <dsp:txXfrm>
        <a:off x="1249082" y="2132771"/>
        <a:ext cx="3141679" cy="281601"/>
      </dsp:txXfrm>
    </dsp:sp>
    <dsp:sp modelId="{38720622-F3F6-491B-919B-0D819D2C2D0F}">
      <dsp:nvSpPr>
        <dsp:cNvPr id="0" name=""/>
        <dsp:cNvSpPr/>
      </dsp:nvSpPr>
      <dsp:spPr>
        <a:xfrm>
          <a:off x="1257229" y="2640611"/>
          <a:ext cx="3158160" cy="31749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solidFill>
                <a:schemeClr val="tx1"/>
              </a:solidFill>
            </a:rPr>
            <a:t>Заочна</a:t>
          </a:r>
          <a:r>
            <a:rPr lang="uk-UA" sz="1600" kern="1200" dirty="0" smtClean="0"/>
            <a:t> </a:t>
          </a:r>
          <a:endParaRPr lang="uk-UA" sz="1600" kern="1200" dirty="0"/>
        </a:p>
      </dsp:txBody>
      <dsp:txXfrm>
        <a:off x="1257229" y="2640611"/>
        <a:ext cx="3158160" cy="317493"/>
      </dsp:txXfrm>
    </dsp:sp>
    <dsp:sp modelId="{A675FFA3-5B9C-42BF-AD50-524FEEFFFA6D}">
      <dsp:nvSpPr>
        <dsp:cNvPr id="0" name=""/>
        <dsp:cNvSpPr/>
      </dsp:nvSpPr>
      <dsp:spPr>
        <a:xfrm>
          <a:off x="1257229" y="3233508"/>
          <a:ext cx="3241267" cy="32416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solidFill>
                <a:schemeClr val="tx1"/>
              </a:solidFill>
            </a:rPr>
            <a:t>Дистанційна</a:t>
          </a:r>
          <a:endParaRPr lang="uk-UA" sz="1600" kern="1200" dirty="0">
            <a:solidFill>
              <a:schemeClr val="tx1"/>
            </a:solidFill>
          </a:endParaRPr>
        </a:p>
      </dsp:txBody>
      <dsp:txXfrm>
        <a:off x="1257229" y="3233508"/>
        <a:ext cx="3241267" cy="324165"/>
      </dsp:txXfrm>
    </dsp:sp>
    <dsp:sp modelId="{266964B2-52C6-47C0-9BD5-A51B28EB7129}">
      <dsp:nvSpPr>
        <dsp:cNvPr id="0" name=""/>
        <dsp:cNvSpPr/>
      </dsp:nvSpPr>
      <dsp:spPr>
        <a:xfrm>
          <a:off x="5600219" y="1602829"/>
          <a:ext cx="2247101" cy="4973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solidFill>
                <a:schemeClr val="tx1"/>
              </a:solidFill>
            </a:rPr>
            <a:t>Дуальна</a:t>
          </a:r>
          <a:endParaRPr lang="uk-UA" sz="1600" kern="1200" dirty="0">
            <a:solidFill>
              <a:schemeClr val="tx1"/>
            </a:solidFill>
          </a:endParaRPr>
        </a:p>
      </dsp:txBody>
      <dsp:txXfrm>
        <a:off x="5600219" y="1602829"/>
        <a:ext cx="2247101" cy="497392"/>
      </dsp:txXfrm>
    </dsp:sp>
    <dsp:sp modelId="{66E9D31C-2706-4538-80E3-C3784ABF255F}">
      <dsp:nvSpPr>
        <dsp:cNvPr id="0" name=""/>
        <dsp:cNvSpPr/>
      </dsp:nvSpPr>
      <dsp:spPr>
        <a:xfrm>
          <a:off x="5697017" y="2651771"/>
          <a:ext cx="2062714" cy="7331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solidFill>
                <a:schemeClr val="tx1"/>
              </a:solidFill>
            </a:rPr>
            <a:t>Підвищення кваліфікації на робочому місці</a:t>
          </a:r>
          <a:endParaRPr lang="uk-UA" sz="1600" kern="1200" dirty="0">
            <a:solidFill>
              <a:schemeClr val="tx1"/>
            </a:solidFill>
          </a:endParaRPr>
        </a:p>
      </dsp:txBody>
      <dsp:txXfrm>
        <a:off x="5697017" y="2651771"/>
        <a:ext cx="2062714" cy="7331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F1BB9-8710-477D-86D8-8D933FF226E1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3EC7-FDF2-4639-A249-98AC9E706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263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F1BB9-8710-477D-86D8-8D933FF226E1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3EC7-FDF2-4639-A249-98AC9E706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072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F1BB9-8710-477D-86D8-8D933FF226E1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3EC7-FDF2-4639-A249-98AC9E706ADA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348090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F1BB9-8710-477D-86D8-8D933FF226E1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3EC7-FDF2-4639-A249-98AC9E706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89726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F1BB9-8710-477D-86D8-8D933FF226E1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3EC7-FDF2-4639-A249-98AC9E706ADA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05976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F1BB9-8710-477D-86D8-8D933FF226E1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3EC7-FDF2-4639-A249-98AC9E706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797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F1BB9-8710-477D-86D8-8D933FF226E1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3EC7-FDF2-4639-A249-98AC9E706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83003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F1BB9-8710-477D-86D8-8D933FF226E1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3EC7-FDF2-4639-A249-98AC9E706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269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F1BB9-8710-477D-86D8-8D933FF226E1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3EC7-FDF2-4639-A249-98AC9E706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5213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F1BB9-8710-477D-86D8-8D933FF226E1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3EC7-FDF2-4639-A249-98AC9E706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450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F1BB9-8710-477D-86D8-8D933FF226E1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3EC7-FDF2-4639-A249-98AC9E706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3144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F1BB9-8710-477D-86D8-8D933FF226E1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3EC7-FDF2-4639-A249-98AC9E706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2784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F1BB9-8710-477D-86D8-8D933FF226E1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3EC7-FDF2-4639-A249-98AC9E706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1454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F1BB9-8710-477D-86D8-8D933FF226E1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3EC7-FDF2-4639-A249-98AC9E706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4648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F1BB9-8710-477D-86D8-8D933FF226E1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3EC7-FDF2-4639-A249-98AC9E706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1659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F1BB9-8710-477D-86D8-8D933FF226E1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3EC7-FDF2-4639-A249-98AC9E706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19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F1BB9-8710-477D-86D8-8D933FF226E1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5B13EC7-FDF2-4639-A249-98AC9E706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058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46252" y="1342769"/>
            <a:ext cx="8775829" cy="3772930"/>
          </a:xfrm>
        </p:spPr>
        <p:txBody>
          <a:bodyPr>
            <a:noAutofit/>
          </a:bodyPr>
          <a:lstStyle/>
          <a:p>
            <a:pPr algn="ctr"/>
            <a:r>
              <a:rPr lang="uk-UA" sz="6000" b="1" cap="none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ПІДВИЩЕННЯ КВАЛІФІКАЦІЇ ПЕДАГОГІЧНИХ ПРАЦІВНИКІВ</a:t>
            </a:r>
            <a:endParaRPr lang="ru-RU" sz="6000" b="1" cap="none" dirty="0">
              <a:ln w="12700">
                <a:solidFill>
                  <a:schemeClr val="bg1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90552" y="5385364"/>
            <a:ext cx="5826719" cy="1096899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806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8324" y="140043"/>
            <a:ext cx="8682681" cy="1041057"/>
          </a:xfrm>
        </p:spPr>
        <p:txBody>
          <a:bodyPr>
            <a:noAutofit/>
          </a:bodyPr>
          <a:lstStyle/>
          <a:p>
            <a:pPr algn="ctr"/>
            <a:r>
              <a:rPr lang="uk-UA" sz="32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ВИЗНАННЯ РЕЗУЛЬТАТІВ </a:t>
            </a:r>
            <a:r>
              <a:rPr lang="uk-UA" sz="32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ПІДВИЩЕННЯ КВАЛІФІКАЦІЇ</a:t>
            </a:r>
            <a:endParaRPr lang="uk-UA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0703" y="1181100"/>
            <a:ext cx="7957751" cy="5376219"/>
          </a:xfrm>
        </p:spPr>
        <p:txBody>
          <a:bodyPr>
            <a:normAutofit/>
          </a:bodyPr>
          <a:lstStyle/>
          <a:p>
            <a:pPr lvl="0"/>
            <a:r>
              <a:rPr lang="uk-UA" sz="1200" dirty="0"/>
              <a:t>Підвищення кваліфікації педагогів закладу відбувається відповідно до річного </a:t>
            </a:r>
            <a:r>
              <a:rPr lang="uk-UA" sz="1200" dirty="0" smtClean="0"/>
              <a:t>плану. </a:t>
            </a:r>
          </a:p>
          <a:p>
            <a:pPr lvl="0"/>
            <a:r>
              <a:rPr lang="uk-UA" sz="1200" dirty="0" smtClean="0"/>
              <a:t>Протягом </a:t>
            </a:r>
            <a:r>
              <a:rPr lang="uk-UA" sz="1200" dirty="0"/>
              <a:t>року педагогічна рада вносить зміни та уточнення до річного плану підвищення кваліфікації.</a:t>
            </a:r>
            <a:endParaRPr lang="ru-RU" sz="1200" dirty="0"/>
          </a:p>
          <a:p>
            <a:pPr lvl="0"/>
            <a:r>
              <a:rPr lang="uk-UA" sz="1200" dirty="0" smtClean="0"/>
              <a:t>Для </a:t>
            </a:r>
            <a:r>
              <a:rPr lang="uk-UA" sz="1200" dirty="0"/>
              <a:t>визнання результатів і підтвердження документів про підвищення </a:t>
            </a:r>
            <a:r>
              <a:rPr lang="uk-UA" sz="1200" dirty="0" smtClean="0"/>
              <a:t>кваліфікації педагогічний </a:t>
            </a:r>
            <a:r>
              <a:rPr lang="uk-UA" sz="1200" dirty="0"/>
              <a:t>працівник </a:t>
            </a:r>
            <a:r>
              <a:rPr lang="uk-UA" sz="1200" b="1" dirty="0"/>
              <a:t>протягом одного місяця після завершення </a:t>
            </a:r>
            <a:r>
              <a:rPr lang="uk-UA" sz="1200" dirty="0"/>
              <a:t>підвищення кваліфікації подає до педагогічної ради </a:t>
            </a:r>
            <a:r>
              <a:rPr lang="uk-UA" sz="1200" dirty="0" smtClean="0"/>
              <a:t>ліцею </a:t>
            </a:r>
            <a:r>
              <a:rPr lang="uk-UA" sz="1200" dirty="0"/>
              <a:t>клопотання про визнання результатів підвищення кваліфікації та документ про проходження підвищення кваліфікації. Клопотання </a:t>
            </a:r>
            <a:r>
              <a:rPr lang="uk-UA" sz="1200" b="1" dirty="0"/>
              <a:t>протягом місяця з дня його подання </a:t>
            </a:r>
            <a:r>
              <a:rPr lang="uk-UA" sz="1200" dirty="0"/>
              <a:t>розглядається на засіданні педагогічної ради.</a:t>
            </a:r>
            <a:endParaRPr lang="ru-RU" sz="1200" dirty="0"/>
          </a:p>
          <a:p>
            <a:pPr marL="0" indent="0">
              <a:buNone/>
            </a:pPr>
            <a:r>
              <a:rPr lang="uk-UA" sz="1400" b="1" dirty="0" smtClean="0"/>
              <a:t>Зразок </a:t>
            </a:r>
            <a:r>
              <a:rPr lang="uk-UA" sz="1400" b="1" dirty="0"/>
              <a:t>клопотання:</a:t>
            </a:r>
            <a:endParaRPr lang="ru-RU" sz="1400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919" y="3336324"/>
            <a:ext cx="6351373" cy="3220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35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38898"/>
            <a:ext cx="7710616" cy="1142227"/>
          </a:xfrm>
        </p:spPr>
        <p:txBody>
          <a:bodyPr>
            <a:noAutofit/>
          </a:bodyPr>
          <a:lstStyle/>
          <a:p>
            <a:pPr algn="ctr"/>
            <a:r>
              <a:rPr lang="uk-UA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ВИЗНАННЯ РЕЗУЛЬТАТІВ ПІДВИЩЕННЯ КВАЛІФІКАЦІЇ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847552"/>
            <a:ext cx="7504670" cy="4709767"/>
          </a:xfrm>
        </p:spPr>
        <p:txBody>
          <a:bodyPr/>
          <a:lstStyle/>
          <a:p>
            <a:r>
              <a:rPr lang="uk-UA" dirty="0" smtClean="0"/>
              <a:t>Педагогічна рада заслуховує педпрацівника щодо якості виконання програми підвищення кваліфікації.</a:t>
            </a:r>
          </a:p>
          <a:p>
            <a:r>
              <a:rPr lang="uk-UA" dirty="0" smtClean="0"/>
              <a:t>Кожному педагогічному працівнику, які подали клопотання про визнання результатів підвищення кваліфікації надається витяг з протоколу засідання педагогічної ради.</a:t>
            </a:r>
          </a:p>
          <a:p>
            <a:pPr marL="0" indent="0">
              <a:buNone/>
            </a:pPr>
            <a:endParaRPr lang="uk-UA" dirty="0" smtClean="0"/>
          </a:p>
          <a:p>
            <a:r>
              <a:rPr lang="uk-UA" dirty="0" smtClean="0"/>
              <a:t>Рішення про відмову у визнанні документа підвищення кваліфікації приймається якщо: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- документ видано установою, яку не було включено до     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Єдиного державного реєстру юридичних осіб;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- встановлено подання недостовірної інформації.</a:t>
            </a:r>
            <a:endParaRPr lang="uk-UA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0" y="3649362"/>
            <a:ext cx="8015416" cy="8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499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Окремі види діяльності: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Стажування</a:t>
            </a:r>
          </a:p>
          <a:p>
            <a:r>
              <a:rPr lang="uk-UA" dirty="0" err="1" smtClean="0"/>
              <a:t>Інформальна</a:t>
            </a:r>
            <a:r>
              <a:rPr lang="uk-UA" dirty="0" smtClean="0"/>
              <a:t> освіта (самоосвіта) педагогічних працівників, які мають педагогічне звання «учитель-методист»</a:t>
            </a:r>
          </a:p>
          <a:p>
            <a:r>
              <a:rPr lang="uk-UA" dirty="0" smtClean="0"/>
              <a:t>Здобуття першого(бакалаврського), другого (</a:t>
            </a:r>
            <a:r>
              <a:rPr lang="uk-UA" dirty="0" err="1" smtClean="0"/>
              <a:t>магістрського</a:t>
            </a:r>
            <a:r>
              <a:rPr lang="uk-UA" dirty="0" smtClean="0"/>
              <a:t>) рівня вищої освіти</a:t>
            </a:r>
          </a:p>
          <a:p>
            <a:endParaRPr lang="uk-UA" dirty="0"/>
          </a:p>
          <a:p>
            <a:pPr marL="0" indent="0">
              <a:buNone/>
            </a:pPr>
            <a:r>
              <a:rPr lang="uk-UA" b="1" dirty="0" smtClean="0"/>
              <a:t>Обсяг підвищення кваліфікації не більше 1 кредиту за рік</a:t>
            </a:r>
            <a:r>
              <a:rPr lang="uk-UA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89310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55676" y="0"/>
            <a:ext cx="4002657" cy="168875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2600" i="1" dirty="0" smtClean="0">
                <a:solidFill>
                  <a:schemeClr val="tx1"/>
                </a:solidFill>
              </a:rPr>
              <a:t>Учитель </a:t>
            </a:r>
            <a:r>
              <a:rPr lang="ru-RU" sz="2600" i="1" dirty="0">
                <a:solidFill>
                  <a:schemeClr val="tx1"/>
                </a:solidFill>
              </a:rPr>
              <a:t>живе до тих пір, поки він учиться. Коли він перестає учитися, у нього вмирає вчитель. </a:t>
            </a:r>
          </a:p>
          <a:p>
            <a:pPr marL="0" indent="0">
              <a:buNone/>
            </a:pPr>
            <a:r>
              <a:rPr lang="ru-RU" sz="2600" i="1" dirty="0" smtClean="0">
                <a:solidFill>
                  <a:schemeClr val="tx1"/>
                </a:solidFill>
              </a:rPr>
              <a:t>К.Д</a:t>
            </a:r>
            <a:r>
              <a:rPr lang="ru-RU" sz="2600" i="1" dirty="0">
                <a:solidFill>
                  <a:schemeClr val="tx1"/>
                </a:solidFill>
              </a:rPr>
              <a:t>. Ушинський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04800" y="1570428"/>
            <a:ext cx="7117492" cy="4224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05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algn="just"/>
            <a:r>
              <a:rPr lang="uk-UA" sz="2400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       </a:t>
            </a:r>
            <a:r>
              <a:rPr lang="uk-UA" sz="2400" dirty="0" smtClean="0">
                <a:latin typeface="Trebuchet MS" panose="020B0603020202020204" pitchFamily="34" charset="0"/>
              </a:rPr>
              <a:t>Професійний розвиток педагогічних і науково-педагогічних працівників передбачає постійну самоосвіту, участь у програмах підвищення кваліфікації та будь-які інші види і форми професійного зростання. Заклади освіти, в яких працюють педагогічні та науково-педагогічні працівники, сприяють їхньому професійному розвитку та підвищенню кваліфікації. </a:t>
            </a:r>
          </a:p>
          <a:p>
            <a:pPr algn="just"/>
            <a:endParaRPr lang="uk-UA" sz="2400" dirty="0" smtClean="0">
              <a:latin typeface="Trebuchet MS" panose="020B0603020202020204" pitchFamily="34" charset="0"/>
            </a:endParaRPr>
          </a:p>
          <a:p>
            <a:pPr algn="just"/>
            <a:r>
              <a:rPr lang="uk-UA" dirty="0" smtClean="0">
                <a:latin typeface="Trebuchet MS" panose="020B0603020202020204" pitchFamily="34" charset="0"/>
              </a:rPr>
              <a:t>Стаття 59. Закон України «Про освіту»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62445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9832" y="0"/>
            <a:ext cx="8322276" cy="1524000"/>
          </a:xfrm>
        </p:spPr>
        <p:txBody>
          <a:bodyPr>
            <a:noAutofit/>
          </a:bodyPr>
          <a:lstStyle/>
          <a:p>
            <a:pPr algn="ctr"/>
            <a:r>
              <a:rPr lang="uk-UA" sz="60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НОРМАТИВНА БАЗА</a:t>
            </a:r>
            <a:endParaRPr lang="ru-RU" sz="6000" b="1" dirty="0">
              <a:ln w="12700">
                <a:solidFill>
                  <a:schemeClr val="bg1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9832" y="1616263"/>
            <a:ext cx="7251358" cy="5328235"/>
          </a:xfrm>
        </p:spPr>
        <p:txBody>
          <a:bodyPr>
            <a:normAutofit/>
          </a:bodyPr>
          <a:lstStyle/>
          <a:p>
            <a:r>
              <a:rPr lang="uk-UA" sz="1800" dirty="0" smtClean="0">
                <a:solidFill>
                  <a:schemeClr val="tx1"/>
                </a:solidFill>
              </a:rPr>
              <a:t>Закон  України «Про освіту»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Закон України  «Про повну загальну середню освіту»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Державний стандарт базової середньої освіти</a:t>
            </a:r>
          </a:p>
          <a:p>
            <a:r>
              <a:rPr lang="uk-UA" sz="1800" dirty="0" smtClean="0">
                <a:solidFill>
                  <a:schemeClr val="tx1"/>
                </a:solidFill>
              </a:rPr>
              <a:t>Типове положення про атестацію педагогічних працівників (Наказ МОН від 20.12.2011р. зі змінами затвердженими наказом МОН від 08.08.2013р. №1135)</a:t>
            </a:r>
          </a:p>
          <a:p>
            <a:r>
              <a:rPr lang="uk-UA" sz="1800" dirty="0" smtClean="0">
                <a:solidFill>
                  <a:schemeClr val="tx1"/>
                </a:solidFill>
              </a:rPr>
              <a:t>Порядок підвищення кваліфікації педагогічних працівників і науково-педагогічних працівників (Затверджено постановою Кабінету Міністрів України від 21 серпня 2019р. №800)</a:t>
            </a:r>
          </a:p>
          <a:p>
            <a:r>
              <a:rPr lang="uk-UA" sz="1800" dirty="0">
                <a:solidFill>
                  <a:schemeClr val="tx1"/>
                </a:solidFill>
              </a:rPr>
              <a:t>Щодо підвищення кваліфікації педагогічних працівників закладів загальної середньої освіти (Лист МОН №1/9-141 від 04.03.2020р.)</a:t>
            </a:r>
          </a:p>
          <a:p>
            <a:endParaRPr lang="uk-UA" sz="1800" dirty="0">
              <a:solidFill>
                <a:schemeClr val="bg1"/>
              </a:solidFill>
            </a:endParaRPr>
          </a:p>
          <a:p>
            <a:endParaRPr lang="ru-RU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31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7750" y="280086"/>
            <a:ext cx="8155460" cy="1320800"/>
          </a:xfrm>
        </p:spPr>
        <p:txBody>
          <a:bodyPr>
            <a:noAutofit/>
          </a:bodyPr>
          <a:lstStyle/>
          <a:p>
            <a:pPr algn="ctr"/>
            <a:r>
              <a:rPr lang="uk-UA" sz="48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ОБСЯГ ПІДВИЩЕННЯ КВАЛІФІКАЦІЇ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3900" y="1255411"/>
            <a:ext cx="7019925" cy="4882762"/>
          </a:xfrm>
        </p:spPr>
        <p:txBody>
          <a:bodyPr>
            <a:normAutofit fontScale="92500"/>
          </a:bodyPr>
          <a:lstStyle/>
          <a:p>
            <a:endParaRPr lang="uk-UA" dirty="0"/>
          </a:p>
          <a:p>
            <a:endParaRPr lang="uk-UA" dirty="0"/>
          </a:p>
          <a:p>
            <a:r>
              <a:rPr lang="uk-UA" sz="2000" b="1" dirty="0"/>
              <a:t>Щорічне підвищення кваліфікації </a:t>
            </a:r>
            <a:r>
              <a:rPr lang="uk-UA" sz="2000" dirty="0"/>
              <a:t>педагогічних </a:t>
            </a:r>
            <a:r>
              <a:rPr lang="uk-UA" sz="2000" dirty="0" smtClean="0"/>
              <a:t>працівників </a:t>
            </a:r>
            <a:r>
              <a:rPr lang="uk-UA" sz="2000" dirty="0"/>
              <a:t>закладів </a:t>
            </a:r>
            <a:r>
              <a:rPr lang="uk-UA" sz="2000" dirty="0" smtClean="0"/>
              <a:t>освіти </a:t>
            </a:r>
            <a:r>
              <a:rPr lang="uk-UA" sz="2000" b="1" dirty="0"/>
              <a:t>є </a:t>
            </a:r>
            <a:r>
              <a:rPr lang="uk-UA" sz="2000" b="1" dirty="0" smtClean="0"/>
              <a:t>необхідною умовою </a:t>
            </a:r>
            <a:r>
              <a:rPr lang="uk-UA" sz="2000" b="1" dirty="0"/>
              <a:t>атестації </a:t>
            </a:r>
            <a:endParaRPr lang="uk-UA" sz="2000" dirty="0"/>
          </a:p>
          <a:p>
            <a:r>
              <a:rPr lang="uk-UA" sz="2000" b="1" dirty="0" smtClean="0"/>
              <a:t>Загальна </a:t>
            </a:r>
            <a:r>
              <a:rPr lang="uk-UA" sz="2000" b="1" dirty="0"/>
              <a:t>кількість академічних годин для підвищення кваліфікації </a:t>
            </a:r>
            <a:r>
              <a:rPr lang="uk-UA" sz="2000" dirty="0" smtClean="0"/>
              <a:t>педагогічного працівника </a:t>
            </a:r>
            <a:r>
              <a:rPr lang="uk-UA" sz="2000" dirty="0"/>
              <a:t>закладу </a:t>
            </a:r>
            <a:r>
              <a:rPr lang="uk-UA" sz="2000" dirty="0" smtClean="0"/>
              <a:t>упродовж </a:t>
            </a:r>
            <a:r>
              <a:rPr lang="uk-UA" sz="2000" dirty="0"/>
              <a:t>п’яти років </a:t>
            </a:r>
            <a:r>
              <a:rPr lang="uk-UA" sz="2000" b="1" dirty="0"/>
              <a:t>не може бути меншою за 150 </a:t>
            </a:r>
            <a:r>
              <a:rPr lang="uk-UA" sz="2000" dirty="0" smtClean="0"/>
              <a:t>годин (із них не менше 10% - інклюзивне навчання). </a:t>
            </a:r>
          </a:p>
          <a:p>
            <a:r>
              <a:rPr lang="uk-UA" sz="2000" b="1" dirty="0" smtClean="0"/>
              <a:t>Обсяг </a:t>
            </a:r>
            <a:r>
              <a:rPr lang="uk-UA" sz="2000" b="1" dirty="0"/>
              <a:t>щорічного підвищення кваліфікації </a:t>
            </a:r>
            <a:r>
              <a:rPr lang="uk-UA" sz="2000" dirty="0" smtClean="0"/>
              <a:t>визначається самостійно педагогічним працівником.</a:t>
            </a:r>
          </a:p>
          <a:p>
            <a:r>
              <a:rPr lang="uk-UA" sz="2000" dirty="0" smtClean="0"/>
              <a:t>До 25 грудня педагогічний працівник подає інформацію про підвищення кваліфікації з підтверджуючими документами дирекції навчального закладу.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606906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128952" cy="1320800"/>
          </a:xfrm>
        </p:spPr>
        <p:txBody>
          <a:bodyPr>
            <a:noAutofit/>
          </a:bodyPr>
          <a:lstStyle/>
          <a:p>
            <a:r>
              <a:rPr lang="uk-UA" sz="44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ВИДИ ПІДВИЩЕННЯ КВАЛІФІКАЦІЇ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6295" y="2242969"/>
            <a:ext cx="7245180" cy="3880773"/>
          </a:xfrm>
        </p:spPr>
        <p:txBody>
          <a:bodyPr/>
          <a:lstStyle/>
          <a:p>
            <a:r>
              <a:rPr lang="uk-UA" sz="2400" dirty="0"/>
              <a:t>Н</a:t>
            </a:r>
            <a:r>
              <a:rPr lang="uk-UA" sz="2400" dirty="0" smtClean="0"/>
              <a:t>авчання </a:t>
            </a:r>
            <a:r>
              <a:rPr lang="uk-UA" sz="2400" dirty="0"/>
              <a:t>за програмою підвищення </a:t>
            </a:r>
            <a:r>
              <a:rPr lang="uk-UA" sz="2400" dirty="0" smtClean="0"/>
              <a:t>кваліфікації </a:t>
            </a:r>
          </a:p>
          <a:p>
            <a:endParaRPr lang="uk-UA" sz="2400" dirty="0" smtClean="0"/>
          </a:p>
          <a:p>
            <a:r>
              <a:rPr lang="uk-UA" sz="2400" dirty="0"/>
              <a:t>У</a:t>
            </a:r>
            <a:r>
              <a:rPr lang="uk-UA" sz="2400" dirty="0" smtClean="0"/>
              <a:t>часть </a:t>
            </a:r>
            <a:r>
              <a:rPr lang="uk-UA" sz="2400" dirty="0"/>
              <a:t>у </a:t>
            </a:r>
            <a:r>
              <a:rPr lang="uk-UA" sz="2400" dirty="0" smtClean="0"/>
              <a:t>семінарах,</a:t>
            </a:r>
            <a:r>
              <a:rPr lang="ru-RU" sz="2400" dirty="0"/>
              <a:t> </a:t>
            </a:r>
            <a:r>
              <a:rPr lang="uk-UA" sz="2400" dirty="0" smtClean="0"/>
              <a:t>практикумах</a:t>
            </a:r>
            <a:r>
              <a:rPr lang="uk-UA" sz="2400" dirty="0"/>
              <a:t>, тренінгах, вебінарах, майстер-класах </a:t>
            </a:r>
            <a:r>
              <a:rPr lang="uk-UA" sz="2400" dirty="0" smtClean="0"/>
              <a:t>тощо</a:t>
            </a:r>
          </a:p>
          <a:p>
            <a:pPr marL="0" indent="0">
              <a:buNone/>
            </a:pPr>
            <a:endParaRPr lang="ru-RU" sz="2400" dirty="0"/>
          </a:p>
          <a:p>
            <a:r>
              <a:rPr lang="uk-UA" sz="2400" dirty="0" smtClean="0"/>
              <a:t>Стажування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8166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Объект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7767859"/>
              </p:ext>
            </p:extLst>
          </p:nvPr>
        </p:nvGraphicFramePr>
        <p:xfrm>
          <a:off x="461319" y="1565189"/>
          <a:ext cx="7998940" cy="41885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25522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982" y="172995"/>
            <a:ext cx="7727093" cy="1320800"/>
          </a:xfrm>
        </p:spPr>
        <p:txBody>
          <a:bodyPr>
            <a:normAutofit fontScale="90000"/>
          </a:bodyPr>
          <a:lstStyle/>
          <a:p>
            <a:pPr lvl="0" algn="ctr"/>
            <a:r>
              <a:rPr lang="uk-UA" sz="49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ОСНОВНІ НАПРЯМИ ПІДВИЩЕННЯ КВАЛІФІКАЦІЇ</a:t>
            </a:r>
            <a:r>
              <a:rPr lang="uk-UA" dirty="0">
                <a:solidFill>
                  <a:schemeClr val="tx1"/>
                </a:solidFill>
              </a:rPr>
              <a:t/>
            </a:r>
            <a:br>
              <a:rPr lang="uk-UA" dirty="0">
                <a:solidFill>
                  <a:schemeClr val="tx1"/>
                </a:solidFill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4757" y="1738184"/>
            <a:ext cx="7916561" cy="4852086"/>
          </a:xfrm>
        </p:spPr>
        <p:txBody>
          <a:bodyPr>
            <a:normAutofit fontScale="92500" lnSpcReduction="20000"/>
          </a:bodyPr>
          <a:lstStyle/>
          <a:p>
            <a:r>
              <a:rPr lang="uk-UA" sz="1900" dirty="0"/>
              <a:t>Р</a:t>
            </a:r>
            <a:r>
              <a:rPr lang="uk-UA" sz="1900" dirty="0" smtClean="0"/>
              <a:t>озвиток </a:t>
            </a:r>
            <a:r>
              <a:rPr lang="uk-UA" sz="1900" dirty="0"/>
              <a:t>професійних компетентностей (знання навчального предмета, фахових </a:t>
            </a:r>
            <a:r>
              <a:rPr lang="uk-UA" sz="1900" dirty="0" smtClean="0"/>
              <a:t>методик, технологій).</a:t>
            </a:r>
            <a:endParaRPr lang="ru-RU" sz="1900" dirty="0"/>
          </a:p>
          <a:p>
            <a:r>
              <a:rPr lang="uk-UA" sz="1900" dirty="0" smtClean="0"/>
              <a:t>Психолого-фізіологічні </a:t>
            </a:r>
            <a:r>
              <a:rPr lang="uk-UA" sz="1900" dirty="0"/>
              <a:t>особливості здобувачів освіти певного віку, основи </a:t>
            </a:r>
            <a:r>
              <a:rPr lang="uk-UA" sz="1900" dirty="0" smtClean="0"/>
              <a:t>андрагогіки.</a:t>
            </a:r>
            <a:endParaRPr lang="ru-RU" sz="1900" dirty="0"/>
          </a:p>
          <a:p>
            <a:r>
              <a:rPr lang="uk-UA" sz="1900" dirty="0"/>
              <a:t>М</a:t>
            </a:r>
            <a:r>
              <a:rPr lang="uk-UA" sz="1900" dirty="0" smtClean="0"/>
              <a:t>овленнєва </a:t>
            </a:r>
            <a:r>
              <a:rPr lang="uk-UA" sz="1900" dirty="0"/>
              <a:t>компетентність, цифрова, комунікаційна, інклюзивна, </a:t>
            </a:r>
            <a:r>
              <a:rPr lang="uk-UA" sz="1900" dirty="0" smtClean="0"/>
              <a:t>емоційно-етична</a:t>
            </a:r>
            <a:r>
              <a:rPr lang="ru-RU" sz="1900" dirty="0"/>
              <a:t> </a:t>
            </a:r>
            <a:r>
              <a:rPr lang="uk-UA" sz="1900" dirty="0" smtClean="0"/>
              <a:t>компетентність.</a:t>
            </a:r>
          </a:p>
          <a:p>
            <a:r>
              <a:rPr lang="uk-UA" sz="1900" dirty="0" smtClean="0"/>
              <a:t>Створення безпечного середовища, особливості інклюзивного навчання, забезпечення додаткової підтримки в освітньому процесі дітей з ООП.</a:t>
            </a:r>
          </a:p>
          <a:p>
            <a:r>
              <a:rPr lang="uk-UA" sz="1900" dirty="0" smtClean="0"/>
              <a:t>Використання ІКТ та цифрових технологій в освітньому процесі.</a:t>
            </a:r>
          </a:p>
          <a:p>
            <a:r>
              <a:rPr lang="uk-UA" sz="1900" dirty="0" smtClean="0"/>
              <a:t>Розвиток управлінської компетентності (для керівників закладів та їх заступників).</a:t>
            </a:r>
          </a:p>
          <a:p>
            <a:endParaRPr lang="uk-UA" dirty="0" smtClean="0"/>
          </a:p>
          <a:p>
            <a:pPr marL="0" indent="0">
              <a:buNone/>
            </a:pPr>
            <a:r>
              <a:rPr lang="uk-UA" b="1" dirty="0" smtClean="0">
                <a:solidFill>
                  <a:schemeClr val="tx1"/>
                </a:solidFill>
              </a:rPr>
              <a:t>Види, форми, напрями та </a:t>
            </a:r>
            <a:r>
              <a:rPr lang="uk-UA" b="1" dirty="0" err="1" smtClean="0">
                <a:solidFill>
                  <a:schemeClr val="tx1"/>
                </a:solidFill>
              </a:rPr>
              <a:t>суб</a:t>
            </a:r>
            <a:r>
              <a:rPr lang="en-US" b="1" dirty="0" smtClean="0">
                <a:solidFill>
                  <a:schemeClr val="tx1"/>
                </a:solidFill>
              </a:rPr>
              <a:t>’</a:t>
            </a:r>
            <a:r>
              <a:rPr lang="uk-UA" b="1" dirty="0" err="1" smtClean="0">
                <a:solidFill>
                  <a:schemeClr val="tx1"/>
                </a:solidFill>
              </a:rPr>
              <a:t>єктів</a:t>
            </a:r>
            <a:r>
              <a:rPr lang="uk-UA" b="1" dirty="0" smtClean="0">
                <a:solidFill>
                  <a:schemeClr val="tx1"/>
                </a:solidFill>
              </a:rPr>
              <a:t> підвищення кваліфікації педагогічний працівник обирає самостійно </a:t>
            </a:r>
          </a:p>
          <a:p>
            <a:pPr marL="0" indent="0">
              <a:buNone/>
            </a:pPr>
            <a:r>
              <a:rPr lang="uk-UA" b="1" dirty="0" smtClean="0">
                <a:solidFill>
                  <a:schemeClr val="tx1"/>
                </a:solidFill>
              </a:rPr>
              <a:t>(стаття 59 Закону Про освіту, пункт 7 Порядку підвищення кваліфікації)</a:t>
            </a:r>
            <a:endParaRPr lang="ru-RU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97921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6603" y="150234"/>
            <a:ext cx="7982466" cy="1466335"/>
          </a:xfrm>
        </p:spPr>
        <p:txBody>
          <a:bodyPr>
            <a:normAutofit/>
          </a:bodyPr>
          <a:lstStyle/>
          <a:p>
            <a:pPr algn="ctr"/>
            <a:r>
              <a:rPr lang="uk-UA" sz="40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ПЛАНУВАННЯ</a:t>
            </a:r>
            <a:br>
              <a:rPr lang="uk-UA" sz="40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</a:br>
            <a:r>
              <a:rPr lang="uk-UA" sz="40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ПІДВИЩЕННЯ </a:t>
            </a:r>
            <a:r>
              <a:rPr lang="uk-UA" sz="40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КВАЛІФІКАЦІЇ</a:t>
            </a:r>
            <a:endParaRPr lang="uk-UA" sz="4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0070531"/>
              </p:ext>
            </p:extLst>
          </p:nvPr>
        </p:nvGraphicFramePr>
        <p:xfrm>
          <a:off x="280086" y="2213062"/>
          <a:ext cx="8542636" cy="14087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202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503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9472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1299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9459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0095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3761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83393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956005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8217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№ з/п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03" marR="4440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Прізвище, ім</a:t>
                      </a: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’</a:t>
                      </a: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я, по бітькові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03" marR="4440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Тема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(напрям, найменування)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03" marR="44403" marT="0" marB="0"/>
                </a:tc>
                <a:tc>
                  <a:txBody>
                    <a:bodyPr/>
                    <a:lstStyle/>
                    <a:p>
                      <a:pPr indent="39370" algn="ctr">
                        <a:spcAft>
                          <a:spcPts val="0"/>
                        </a:spcAft>
                      </a:pPr>
                      <a:r>
                        <a:rPr lang="uk-UA" sz="1200" dirty="0" err="1">
                          <a:solidFill>
                            <a:schemeClr val="tx1"/>
                          </a:solidFill>
                          <a:effectLst/>
                        </a:rPr>
                        <a:t>Суб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’</a:t>
                      </a:r>
                      <a:r>
                        <a:rPr lang="uk-UA" sz="1200" dirty="0" err="1">
                          <a:solidFill>
                            <a:schemeClr val="tx1"/>
                          </a:solidFill>
                          <a:effectLst/>
                        </a:rPr>
                        <a:t>єкт</a:t>
                      </a: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 підвищення кваліфікації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03" marR="4440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Обсяг (тривалість)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03" marR="4440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Вид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03" marR="4440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Форма (форми)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03" marR="4440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Строки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03" marR="4440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Вартість та джерела фінансування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03" marR="44403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3898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uk-UA" sz="800">
                          <a:effectLst/>
                        </a:rPr>
                        <a:t> 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03" marR="444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r>
                        <a:rPr lang="ru-RU" sz="800" dirty="0" smtClean="0">
                          <a:effectLst/>
                        </a:rPr>
                        <a:t>           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Дата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03" marR="4440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 </a:t>
                      </a:r>
                      <a:endParaRPr lang="ru-RU" sz="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03" marR="4440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 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03" marR="4440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 </a:t>
                      </a:r>
                      <a:endParaRPr lang="ru-RU" sz="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03" marR="4440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 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03" marR="4440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 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03" marR="4440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 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03" marR="4440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</a:rPr>
                        <a:t>Підпис</a:t>
                      </a:r>
                      <a:r>
                        <a:rPr lang="uk-UA" sz="800" dirty="0">
                          <a:effectLst/>
                        </a:rPr>
                        <a:t> </a:t>
                      </a:r>
                      <a:endParaRPr lang="ru-RU" sz="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03" marR="44403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172998" y="-1309927"/>
            <a:ext cx="11640017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Пропозиція до орієнтованого/річного плану підвищення кваліфікації</a:t>
            </a:r>
            <a:endParaRPr kumimoji="0" lang="ru-RU" altLang="ru-RU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0086" y="1454098"/>
            <a:ext cx="8534399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b="1" dirty="0" smtClean="0"/>
              <a:t>Перший етап</a:t>
            </a:r>
          </a:p>
          <a:p>
            <a:r>
              <a:rPr lang="uk-UA" sz="1400" dirty="0" smtClean="0"/>
              <a:t>- Кожен педагогічний працівник подає пропозиції до орієнтовного плану підвищення кваліфікації до 25 грудня поточного року за схемою: </a:t>
            </a:r>
          </a:p>
          <a:p>
            <a:endParaRPr lang="uk-UA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80086" y="3649812"/>
            <a:ext cx="8534399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uk-UA" sz="1400" dirty="0" smtClean="0"/>
              <a:t>Відповідно до пропозицій складається орієнтовний план на поточний рік.</a:t>
            </a:r>
          </a:p>
          <a:p>
            <a:endParaRPr lang="uk-UA" sz="1400" dirty="0" smtClean="0"/>
          </a:p>
          <a:p>
            <a:r>
              <a:rPr lang="uk-UA" sz="1400" dirty="0" smtClean="0"/>
              <a:t>- Орієнтовний план затверджується педагогічною радою до 25 грудня і не пізніше двох робочих днів після затвердження оприлюднюється на стенді та інтернет-ресурсах закладу.</a:t>
            </a:r>
          </a:p>
          <a:p>
            <a:endParaRPr lang="uk-UA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60636" y="4710565"/>
            <a:ext cx="8534399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b="1" dirty="0" smtClean="0"/>
              <a:t>Другий етап</a:t>
            </a:r>
          </a:p>
          <a:p>
            <a:pPr marL="285750" indent="-285750">
              <a:buFontTx/>
              <a:buChar char="-"/>
            </a:pPr>
            <a:r>
              <a:rPr lang="uk-UA" sz="1400" dirty="0" smtClean="0"/>
              <a:t>Формується кошторис на підвищення кваліфікації.</a:t>
            </a:r>
          </a:p>
          <a:p>
            <a:endParaRPr lang="uk-UA" sz="1400" dirty="0" smtClean="0"/>
          </a:p>
          <a:p>
            <a:r>
              <a:rPr lang="uk-UA" sz="1400" dirty="0" smtClean="0"/>
              <a:t>-  Протягом 15 календарних днів педагогічна рада затверджує річний план підвищення кваліфікації, який </a:t>
            </a:r>
            <a:r>
              <a:rPr lang="uk-UA" sz="1400" dirty="0"/>
              <a:t>оприлюднюється на стенді та інтернет-ресурсах закладу.</a:t>
            </a:r>
          </a:p>
          <a:p>
            <a:endParaRPr lang="uk-UA" sz="1400" b="1" dirty="0"/>
          </a:p>
          <a:p>
            <a:pPr marL="285750" indent="-285750">
              <a:buFontTx/>
              <a:buChar char="-"/>
            </a:pPr>
            <a:endParaRPr lang="uk-UA" sz="1400" dirty="0" smtClean="0"/>
          </a:p>
          <a:p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257728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7219" y="403654"/>
            <a:ext cx="8106033" cy="1320800"/>
          </a:xfrm>
        </p:spPr>
        <p:txBody>
          <a:bodyPr>
            <a:normAutofit/>
          </a:bodyPr>
          <a:lstStyle/>
          <a:p>
            <a:pPr algn="ctr"/>
            <a:r>
              <a:rPr lang="uk-UA" sz="40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КОРОТКОСТРОКОВЕ ПІДВИЩЕННЯ КВАЛІФІКАЦІЇ</a:t>
            </a:r>
            <a:endParaRPr lang="uk-UA" sz="4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5926218"/>
              </p:ext>
            </p:extLst>
          </p:nvPr>
        </p:nvGraphicFramePr>
        <p:xfrm>
          <a:off x="724927" y="1813213"/>
          <a:ext cx="7455246" cy="38873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89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864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976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84727">
                <a:tc>
                  <a:txBody>
                    <a:bodyPr/>
                    <a:lstStyle/>
                    <a:p>
                      <a:pPr algn="ctr">
                        <a:spcAft>
                          <a:spcPts val="1475"/>
                        </a:spcAft>
                      </a:pPr>
                      <a:r>
                        <a:rPr lang="uk-UA" sz="1400" dirty="0">
                          <a:effectLst/>
                        </a:rPr>
                        <a:t>№ п/п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475"/>
                        </a:spcAft>
                      </a:pPr>
                      <a:r>
                        <a:rPr lang="uk-UA" sz="1400" dirty="0">
                          <a:effectLst/>
                        </a:rPr>
                        <a:t>Вид діяльності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475"/>
                        </a:spcAft>
                      </a:pPr>
                      <a:r>
                        <a:rPr lang="uk-UA" sz="1400">
                          <a:effectLst/>
                        </a:rPr>
                        <a:t>Кількість годин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01779">
                <a:tc>
                  <a:txBody>
                    <a:bodyPr/>
                    <a:lstStyle/>
                    <a:p>
                      <a:pPr>
                        <a:spcAft>
                          <a:spcPts val="1475"/>
                        </a:spcAft>
                      </a:pPr>
                      <a:r>
                        <a:rPr lang="uk-UA" sz="1400">
                          <a:effectLst/>
                        </a:rPr>
                        <a:t>1.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75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</a:rPr>
                        <a:t>Підготовка та проведення педагогічним працівником семінару-практикуму, майстер-класу, тренінгу тощо у </a:t>
                      </a:r>
                      <a:r>
                        <a:rPr lang="uk-UA" sz="1400" dirty="0" smtClean="0">
                          <a:effectLst/>
                        </a:rPr>
                        <a:t>ліцеї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475"/>
                        </a:spcAft>
                      </a:pPr>
                      <a:r>
                        <a:rPr lang="uk-UA" sz="14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3698">
                <a:tc>
                  <a:txBody>
                    <a:bodyPr/>
                    <a:lstStyle/>
                    <a:p>
                      <a:pPr>
                        <a:spcAft>
                          <a:spcPts val="1475"/>
                        </a:spcAft>
                      </a:pPr>
                      <a:r>
                        <a:rPr lang="uk-UA" sz="1400">
                          <a:effectLst/>
                        </a:rPr>
                        <a:t>2.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475"/>
                        </a:spcAft>
                      </a:pPr>
                      <a:r>
                        <a:rPr lang="uk-UA" sz="1400">
                          <a:effectLst/>
                        </a:rPr>
                        <a:t>Участь педагогічного працівника у методичному заході з практичною частиною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475"/>
                        </a:spcAft>
                      </a:pPr>
                      <a:r>
                        <a:rPr lang="uk-UA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0173">
                <a:tc>
                  <a:txBody>
                    <a:bodyPr/>
                    <a:lstStyle/>
                    <a:p>
                      <a:pPr>
                        <a:spcAft>
                          <a:spcPts val="1475"/>
                        </a:spcAft>
                      </a:pPr>
                      <a:r>
                        <a:rPr lang="uk-UA" sz="1400">
                          <a:effectLst/>
                        </a:rPr>
                        <a:t>3.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475"/>
                        </a:spcAft>
                      </a:pPr>
                      <a:r>
                        <a:rPr lang="uk-UA" sz="1400">
                          <a:effectLst/>
                        </a:rPr>
                        <a:t>Виступ на педагогічній, науково-практичній конференції, педагогічних читаннях тощо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475"/>
                        </a:spcAft>
                      </a:pPr>
                      <a:r>
                        <a:rPr lang="uk-UA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28367">
                <a:tc>
                  <a:txBody>
                    <a:bodyPr/>
                    <a:lstStyle/>
                    <a:p>
                      <a:pPr>
                        <a:spcAft>
                          <a:spcPts val="1475"/>
                        </a:spcAft>
                      </a:pPr>
                      <a:r>
                        <a:rPr lang="uk-UA" sz="1400">
                          <a:effectLst/>
                        </a:rPr>
                        <a:t>4.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475"/>
                        </a:spcAft>
                      </a:pPr>
                      <a:r>
                        <a:rPr lang="uk-UA" sz="1400" dirty="0">
                          <a:effectLst/>
                        </a:rPr>
                        <a:t>Наставництво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475"/>
                        </a:spcAft>
                      </a:pPr>
                      <a:r>
                        <a:rPr lang="uk-UA" sz="140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74357">
                <a:tc>
                  <a:txBody>
                    <a:bodyPr/>
                    <a:lstStyle/>
                    <a:p>
                      <a:pPr>
                        <a:spcAft>
                          <a:spcPts val="1475"/>
                        </a:spcAft>
                      </a:pPr>
                      <a:r>
                        <a:rPr lang="uk-UA" sz="1400">
                          <a:effectLst/>
                        </a:rPr>
                        <a:t>5.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475"/>
                        </a:spcAft>
                      </a:pPr>
                      <a:r>
                        <a:rPr lang="uk-UA" sz="1400" dirty="0">
                          <a:effectLst/>
                        </a:rPr>
                        <a:t>Узагальнення досвіду вчителя у ході атестації (присвоєння/підтвердження педагогічного звання «учитель-методист») – за наявності творчої роботи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475"/>
                        </a:spcAft>
                      </a:pPr>
                      <a:r>
                        <a:rPr lang="uk-UA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94270">
                <a:tc>
                  <a:txBody>
                    <a:bodyPr/>
                    <a:lstStyle/>
                    <a:p>
                      <a:pPr>
                        <a:spcAft>
                          <a:spcPts val="1475"/>
                        </a:spcAft>
                      </a:pPr>
                      <a:r>
                        <a:rPr lang="uk-UA" sz="1400">
                          <a:effectLst/>
                        </a:rPr>
                        <a:t>6.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475"/>
                        </a:spcAft>
                      </a:pPr>
                      <a:r>
                        <a:rPr lang="uk-UA" sz="1400" dirty="0" smtClean="0">
                          <a:effectLst/>
                        </a:rPr>
                        <a:t>Керівник </a:t>
                      </a:r>
                      <a:r>
                        <a:rPr lang="uk-UA" sz="1400" dirty="0">
                          <a:effectLst/>
                        </a:rPr>
                        <a:t>методичного об’єднання </a:t>
                      </a:r>
                      <a:r>
                        <a:rPr lang="uk-UA" sz="1400" dirty="0" smtClean="0">
                          <a:effectLst/>
                        </a:rPr>
                        <a:t>учителів ліцею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475"/>
                        </a:spcAft>
                      </a:pPr>
                      <a:r>
                        <a:rPr lang="uk-UA" sz="1400" dirty="0">
                          <a:effectLst/>
                        </a:rPr>
                        <a:t>6 за рік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27219" y="5848865"/>
            <a:ext cx="830374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b="1" dirty="0" smtClean="0"/>
              <a:t>    Кожен педагогічний працівник складає перспективний план підвищення кваліфікації на </a:t>
            </a:r>
          </a:p>
          <a:p>
            <a:r>
              <a:rPr lang="uk-UA" sz="1400" b="1" dirty="0" smtClean="0"/>
              <a:t>5 років і несе відповідальність за достовірність поданої інформації, самостійно контролює власний план підвищення кваліфікації.</a:t>
            </a:r>
            <a:endParaRPr lang="uk-UA" sz="1400" b="1" dirty="0"/>
          </a:p>
        </p:txBody>
      </p:sp>
    </p:spTree>
    <p:extLst>
      <p:ext uri="{BB962C8B-B14F-4D97-AF65-F5344CB8AC3E}">
        <p14:creationId xmlns:p14="http://schemas.microsoft.com/office/powerpoint/2010/main" val="10827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467</TotalTime>
  <Words>809</Words>
  <Application>Microsoft Office PowerPoint</Application>
  <PresentationFormat>Экран (4:3)</PresentationFormat>
  <Paragraphs>124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Грань</vt:lpstr>
      <vt:lpstr>ПІДВИЩЕННЯ КВАЛІФІКАЦІЇ ПЕДАГОГІЧНИХ ПРАЦІВНИКІВ</vt:lpstr>
      <vt:lpstr>Презентация PowerPoint</vt:lpstr>
      <vt:lpstr>НОРМАТИВНА БАЗА</vt:lpstr>
      <vt:lpstr>ОБСЯГ ПІДВИЩЕННЯ КВАЛІФІКАЦІЇ</vt:lpstr>
      <vt:lpstr>ВИДИ ПІДВИЩЕННЯ КВАЛІФІКАЦІЇ</vt:lpstr>
      <vt:lpstr>Презентация PowerPoint</vt:lpstr>
      <vt:lpstr>ОСНОВНІ НАПРЯМИ ПІДВИЩЕННЯ КВАЛІФІКАЦІЇ </vt:lpstr>
      <vt:lpstr>ПЛАНУВАННЯ ПІДВИЩЕННЯ КВАЛІФІКАЦІЇ</vt:lpstr>
      <vt:lpstr>КОРОТКОСТРОКОВЕ ПІДВИЩЕННЯ КВАЛІФІКАЦІЇ</vt:lpstr>
      <vt:lpstr>ВИЗНАННЯ РЕЗУЛЬТАТІВ ПІДВИЩЕННЯ КВАЛІФІКАЦІЇ</vt:lpstr>
      <vt:lpstr>ВИЗНАННЯ РЕЗУЛЬТАТІВ ПІДВИЩЕННЯ КВАЛІФІКАЦІЇ</vt:lpstr>
      <vt:lpstr>Окремі види діяльності: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ПІДВИЩЕННЯ КВАЛІФІКАЦІЇ ПЕДАГОГІЧНИХ ПРАЦІВНИКІВ</dc:title>
  <dc:creator>WORKPC</dc:creator>
  <cp:lastModifiedBy>Користувач Windows</cp:lastModifiedBy>
  <cp:revision>24</cp:revision>
  <dcterms:created xsi:type="dcterms:W3CDTF">2022-12-16T10:48:16Z</dcterms:created>
  <dcterms:modified xsi:type="dcterms:W3CDTF">2023-01-21T19:00:16Z</dcterms:modified>
</cp:coreProperties>
</file>