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sldIdLst>
    <p:sldId id="269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49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31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7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956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047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28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89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183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80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35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307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98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71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862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874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355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76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2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3272" y="348780"/>
            <a:ext cx="8880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Моніторинг освітнього середовища щодо протидії насильству та </a:t>
            </a:r>
            <a:r>
              <a:rPr lang="uk-UA" sz="2400" b="1" dirty="0" err="1" smtClean="0">
                <a:solidFill>
                  <a:srgbClr val="C00000"/>
                </a:solidFill>
              </a:rPr>
              <a:t>булінгу</a:t>
            </a:r>
            <a:r>
              <a:rPr lang="uk-UA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63092" y="1961023"/>
            <a:ext cx="7536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Мета: 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визначити рівень обізнаності здобувачів освіти щодо поняття </a:t>
            </a:r>
            <a:r>
              <a:rPr lang="uk-UA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“булінг”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“насилля”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шляхи їх запобігання;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дослідити стан освітнього середовища щодо ситуацій насильства та </a:t>
            </a:r>
            <a:r>
              <a:rPr lang="uk-UA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булінгу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навчальному закладі.</a:t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uk-UA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2008" y="5031568"/>
            <a:ext cx="3887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ТЕРМІН ПРОВЕДЕННЯ</a:t>
            </a:r>
            <a:r>
              <a:rPr lang="uk-UA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08.12 – 10.12.2022Р.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2012" y="4142510"/>
            <a:ext cx="6877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усього учнів та учениць 14-17 років: 187 </a:t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взяли участь у опитуванні:  111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23575" y="3701534"/>
            <a:ext cx="1588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Респонденти: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05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0764" t="23485" r="22800" b="17992"/>
          <a:stretch>
            <a:fillRect/>
          </a:stretch>
        </p:blipFill>
        <p:spPr bwMode="auto">
          <a:xfrm>
            <a:off x="1385455" y="609599"/>
            <a:ext cx="9047018" cy="545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1190" t="31818" r="22375" b="14583"/>
          <a:stretch>
            <a:fillRect/>
          </a:stretch>
        </p:blipFill>
        <p:spPr bwMode="auto">
          <a:xfrm>
            <a:off x="1399310" y="900546"/>
            <a:ext cx="9615054" cy="513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1509" t="23674" r="22907" b="29735"/>
          <a:stretch>
            <a:fillRect/>
          </a:stretch>
        </p:blipFill>
        <p:spPr bwMode="auto">
          <a:xfrm>
            <a:off x="1052945" y="817417"/>
            <a:ext cx="10171941" cy="52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2042" t="39394" r="22481" b="14962"/>
          <a:stretch>
            <a:fillRect/>
          </a:stretch>
        </p:blipFill>
        <p:spPr bwMode="auto">
          <a:xfrm>
            <a:off x="1108365" y="872835"/>
            <a:ext cx="10062136" cy="51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4156" y="966760"/>
            <a:ext cx="9601200" cy="45878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РЕЗУЛЬТАТИ МОНІТОРИНГУ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08" y="2132290"/>
            <a:ext cx="7612062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15" y="805106"/>
            <a:ext cx="8852121" cy="497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889" t="36916" r="32392" b="14646"/>
          <a:stretch>
            <a:fillRect/>
          </a:stretch>
        </p:blipFill>
        <p:spPr bwMode="auto">
          <a:xfrm>
            <a:off x="1343293" y="997528"/>
            <a:ext cx="9560234" cy="499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828" t="32740" r="31688" b="25920"/>
          <a:stretch>
            <a:fillRect/>
          </a:stretch>
        </p:blipFill>
        <p:spPr bwMode="auto">
          <a:xfrm>
            <a:off x="1260764" y="997526"/>
            <a:ext cx="9615054" cy="480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Діаграма відповідей у Формах. Назва запитання: 5 Чи проводять у вашій школі  роботу з попередження   булінгу та насильства (години спілкування, інформаційні стенди, відеопрезентації, онлайн квести, тощо)?. Кількість відповідей: 111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0870" t="25000" r="22907" b="28220"/>
          <a:stretch>
            <a:fillRect/>
          </a:stretch>
        </p:blipFill>
        <p:spPr bwMode="auto">
          <a:xfrm>
            <a:off x="1094509" y="872835"/>
            <a:ext cx="9850582" cy="520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0977" t="23674" r="22268" b="15720"/>
          <a:stretch>
            <a:fillRect/>
          </a:stretch>
        </p:blipFill>
        <p:spPr bwMode="auto">
          <a:xfrm>
            <a:off x="1025235" y="803563"/>
            <a:ext cx="9947565" cy="524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1722" t="23106" r="22268" b="32386"/>
          <a:stretch>
            <a:fillRect/>
          </a:stretch>
        </p:blipFill>
        <p:spPr bwMode="auto">
          <a:xfrm>
            <a:off x="1246908" y="872835"/>
            <a:ext cx="9830361" cy="51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1403" t="30303" r="22907" b="14394"/>
          <a:stretch>
            <a:fillRect/>
          </a:stretch>
        </p:blipFill>
        <p:spPr bwMode="auto">
          <a:xfrm>
            <a:off x="1260764" y="872836"/>
            <a:ext cx="9531927" cy="515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1_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429</TotalTime>
  <Words>30</Words>
  <Application>Microsoft Office PowerPoint</Application>
  <PresentationFormat>Произвольный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Натуральные материалы</vt:lpstr>
      <vt:lpstr>1_Натуральные материалы</vt:lpstr>
      <vt:lpstr>Презентация PowerPoint</vt:lpstr>
      <vt:lpstr>РЕЗУЛЬТАТИ МОНІТОРИНГУ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рухової активності. Вплив рухової активності на фізичне, психологічне і соціальне благополуччя людини</dc:title>
  <dc:creator>Учетная запись Майкрософт</dc:creator>
  <cp:lastModifiedBy>Користувач Windows</cp:lastModifiedBy>
  <cp:revision>26</cp:revision>
  <dcterms:created xsi:type="dcterms:W3CDTF">2021-11-06T16:25:19Z</dcterms:created>
  <dcterms:modified xsi:type="dcterms:W3CDTF">2022-12-28T20:30:51Z</dcterms:modified>
</cp:coreProperties>
</file>