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5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1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957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76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71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0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0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88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1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25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4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0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68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1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A3C7-1BAE-4702-8480-36B861862745}" type="datetimeFigureOut">
              <a:rPr lang="ru-RU" smtClean="0"/>
              <a:t>12.11.2017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C9D4A8-7901-4D4A-A4C5-03F4E1230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1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 err="1" smtClean="0">
                <a:solidFill>
                  <a:srgbClr val="002060"/>
                </a:solidFill>
              </a:rPr>
              <a:t>Несватківська</a:t>
            </a:r>
            <a:r>
              <a:rPr lang="uk-UA" sz="3100" dirty="0" smtClean="0">
                <a:solidFill>
                  <a:srgbClr val="002060"/>
                </a:solidFill>
              </a:rPr>
              <a:t> філія КЗ «</a:t>
            </a:r>
            <a:r>
              <a:rPr lang="uk-UA" sz="3100" dirty="0" err="1" smtClean="0">
                <a:solidFill>
                  <a:srgbClr val="002060"/>
                </a:solidFill>
              </a:rPr>
              <a:t>Олександрівське</a:t>
            </a:r>
            <a:r>
              <a:rPr lang="uk-UA" sz="3100" dirty="0" smtClean="0">
                <a:solidFill>
                  <a:srgbClr val="002060"/>
                </a:solidFill>
              </a:rPr>
              <a:t> НВО №2»</a:t>
            </a:r>
            <a:r>
              <a:rPr lang="uk-UA" sz="3100" dirty="0">
                <a:solidFill>
                  <a:srgbClr val="002060"/>
                </a:solidFill>
              </a:rPr>
              <a:t/>
            </a:r>
            <a:br>
              <a:rPr lang="uk-UA" sz="3100" dirty="0">
                <a:solidFill>
                  <a:srgbClr val="002060"/>
                </a:solidFill>
              </a:rPr>
            </a:br>
            <a:r>
              <a:rPr lang="uk-UA" sz="4800" dirty="0" smtClean="0">
                <a:solidFill>
                  <a:schemeClr val="accent1"/>
                </a:solidFill>
              </a:rPr>
              <a:t>Тиждень знань безпеки життєдіяльності на тему:</a:t>
            </a:r>
            <a:br>
              <a:rPr lang="uk-UA" sz="4800" dirty="0" smtClean="0">
                <a:solidFill>
                  <a:schemeClr val="accent1"/>
                </a:solidFill>
              </a:rPr>
            </a:br>
            <a:r>
              <a:rPr lang="uk-UA" sz="4800" dirty="0" smtClean="0"/>
              <a:t> </a:t>
            </a:r>
            <a:r>
              <a:rPr lang="uk-UA" sz="4800" i="1" dirty="0" smtClean="0">
                <a:solidFill>
                  <a:srgbClr val="FF0000"/>
                </a:solidFill>
              </a:rPr>
              <a:t>«Сірники не чіпай – вогонь не закликай!»</a:t>
            </a:r>
            <a:endParaRPr lang="ru-RU" sz="4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1213" y="4050833"/>
            <a:ext cx="6262789" cy="1096899"/>
          </a:xfrm>
        </p:spPr>
        <p:txBody>
          <a:bodyPr>
            <a:normAutofit/>
          </a:bodyPr>
          <a:lstStyle/>
          <a:p>
            <a:endParaRPr lang="uk-UA" dirty="0">
              <a:latin typeface="Arial Black" panose="020B0A04020102020204" pitchFamily="34" charset="0"/>
            </a:endParaRPr>
          </a:p>
          <a:p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06.11.2017 – 10.11.2017 року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5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09734"/>
              </p:ext>
            </p:extLst>
          </p:nvPr>
        </p:nvGraphicFramePr>
        <p:xfrm>
          <a:off x="5423338" y="236484"/>
          <a:ext cx="6180083" cy="66550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03214">
                  <a:extLst>
                    <a:ext uri="{9D8B030D-6E8A-4147-A177-3AD203B41FA5}">
                      <a16:colId xmlns:a16="http://schemas.microsoft.com/office/drawing/2014/main" val="547625733"/>
                    </a:ext>
                  </a:extLst>
                </a:gridCol>
                <a:gridCol w="2503214">
                  <a:extLst>
                    <a:ext uri="{9D8B030D-6E8A-4147-A177-3AD203B41FA5}">
                      <a16:colId xmlns:a16="http://schemas.microsoft.com/office/drawing/2014/main" val="3208494503"/>
                    </a:ext>
                  </a:extLst>
                </a:gridCol>
                <a:gridCol w="1173655">
                  <a:extLst>
                    <a:ext uri="{9D8B030D-6E8A-4147-A177-3AD203B41FA5}">
                      <a16:colId xmlns:a16="http://schemas.microsoft.com/office/drawing/2014/main" val="1818959995"/>
                    </a:ext>
                  </a:extLst>
                </a:gridCol>
              </a:tblGrid>
              <a:tr h="369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Захід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5177536"/>
                  </a:ext>
                </a:extLst>
              </a:tr>
              <a:tr h="1140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Понеділок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(06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11.17р.)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Відкриття Тижня знань  пожежної безпеки на тему: «Сірники не чіпай – вогонь не закликай!»  Загальношкільна лінійка «Як може спалахнути пожежа»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Оголошення плану роботи.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Стрижак Г.Т.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Сергійчук В.О.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2786088"/>
                  </a:ext>
                </a:extLst>
              </a:tr>
              <a:tr h="562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Вівторок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(07.11.17)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Перегляд відеоматеріалів «Коли вогонь стає ворогом»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Стрижак Г.Т.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ШПД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0070781"/>
                  </a:ext>
                </a:extLst>
              </a:tr>
              <a:tr h="5621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Середа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(08.11.17)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Тематичний огляд преси.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Класні керівники 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1-10 класів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51933"/>
                  </a:ext>
                </a:extLst>
              </a:tr>
              <a:tr h="369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Тематична виставка «Служба 101 повідомляє»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Цалко Н.М.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518125"/>
                  </a:ext>
                </a:extLst>
              </a:tr>
              <a:tr h="9474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(09.11.17)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Творча майстерня «Щоб не сталося біди»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Стрижак Г.Т.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Класні керівники 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1-10 класів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764856"/>
                  </a:ext>
                </a:extLst>
              </a:tr>
              <a:tr h="562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Змагання юних рятувальників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Класні керівники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1-4 кл.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510313"/>
                  </a:ext>
                </a:extLst>
              </a:tr>
              <a:tr h="75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П’ятниця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(10.11.17)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Тематичні виховні заходи 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Стрижак Г.Т.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Класні керівники 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1-10 класів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5991605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val="1442531739"/>
                  </a:ext>
                </a:extLst>
              </a:tr>
              <a:tr h="35968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val="3932991968"/>
                  </a:ext>
                </a:extLst>
              </a:tr>
              <a:tr h="89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val="1115588985"/>
                  </a:ext>
                </a:extLst>
              </a:tr>
              <a:tr h="80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2" marR="36162" marT="0" marB="0"/>
                </a:tc>
                <a:extLst>
                  <a:ext uri="{0D108BD9-81ED-4DB2-BD59-A6C34878D82A}">
                    <a16:rowId xmlns:a16="http://schemas.microsoft.com/office/drawing/2014/main" val="224634992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08995" y="548608"/>
            <a:ext cx="357877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uk-UA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– графік </a:t>
            </a:r>
            <a:r>
              <a:rPr lang="ru-RU" altLang="ru-RU" sz="1400" dirty="0">
                <a:solidFill>
                  <a:srgbClr val="002060"/>
                </a:solidFill>
              </a:rPr>
              <a:t/>
            </a:r>
            <a:br>
              <a:rPr lang="ru-RU" altLang="ru-RU" sz="1400" dirty="0">
                <a:solidFill>
                  <a:srgbClr val="002060"/>
                </a:solidFill>
              </a:rPr>
            </a:br>
            <a:r>
              <a:rPr lang="uk-UA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Тижня знань</a:t>
            </a:r>
            <a:r>
              <a:rPr lang="ru-RU" altLang="ru-RU" sz="1400" dirty="0">
                <a:solidFill>
                  <a:srgbClr val="002060"/>
                </a:solidFill>
              </a:rPr>
              <a:t/>
            </a:r>
            <a:br>
              <a:rPr lang="ru-RU" altLang="ru-RU" sz="1400" dirty="0">
                <a:solidFill>
                  <a:srgbClr val="002060"/>
                </a:solidFill>
              </a:rPr>
            </a:br>
            <a:r>
              <a:rPr lang="uk-UA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пожежної безпеки в </a:t>
            </a:r>
            <a:r>
              <a:rPr lang="uk-UA" alt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Несватківській</a:t>
            </a:r>
            <a:r>
              <a:rPr lang="uk-UA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філії</a:t>
            </a:r>
            <a:r>
              <a:rPr lang="ru-RU" altLang="ru-RU" sz="1400" dirty="0">
                <a:solidFill>
                  <a:srgbClr val="002060"/>
                </a:solidFill>
              </a:rPr>
              <a:t/>
            </a:r>
            <a:br>
              <a:rPr lang="ru-RU" altLang="ru-RU" sz="1400" dirty="0">
                <a:solidFill>
                  <a:srgbClr val="002060"/>
                </a:solidFill>
              </a:rPr>
            </a:br>
            <a:r>
              <a:rPr lang="uk-UA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КЗ « </a:t>
            </a:r>
            <a:r>
              <a:rPr lang="uk-UA" altLang="ru-RU" sz="1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Олександрівське</a:t>
            </a:r>
            <a:r>
              <a:rPr lang="uk-UA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НВО №2  » </a:t>
            </a:r>
            <a:r>
              <a:rPr lang="ru-RU" altLang="ru-RU" sz="1400" dirty="0">
                <a:solidFill>
                  <a:srgbClr val="002060"/>
                </a:solidFill>
              </a:rPr>
              <a:t/>
            </a:r>
            <a:br>
              <a:rPr lang="ru-RU" altLang="ru-RU" sz="1400" dirty="0">
                <a:solidFill>
                  <a:srgbClr val="002060"/>
                </a:solidFill>
              </a:rPr>
            </a:br>
            <a:r>
              <a:rPr lang="uk-UA" alt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тему : «Сірники не чіпай – вогонь не закликай!»</a:t>
            </a:r>
            <a:r>
              <a:rPr lang="ru-RU" altLang="ru-RU" sz="1400" dirty="0">
                <a:solidFill>
                  <a:srgbClr val="002060"/>
                </a:solidFill>
              </a:rPr>
              <a:t/>
            </a:r>
            <a:br>
              <a:rPr lang="ru-RU" altLang="ru-RU" sz="1400" dirty="0">
                <a:solidFill>
                  <a:srgbClr val="002060"/>
                </a:solidFill>
              </a:rPr>
            </a:b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06.11.2017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241300"/>
              </p:ext>
            </p:extLst>
          </p:nvPr>
        </p:nvGraphicFramePr>
        <p:xfrm>
          <a:off x="520262" y="1781504"/>
          <a:ext cx="5596759" cy="28279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96759">
                  <a:extLst>
                    <a:ext uri="{9D8B030D-6E8A-4147-A177-3AD203B41FA5}">
                      <a16:colId xmlns:a16="http://schemas.microsoft.com/office/drawing/2014/main" val="1008595113"/>
                    </a:ext>
                  </a:extLst>
                </a:gridCol>
              </a:tblGrid>
              <a:tr h="2827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Відкриття Тижня знань  пожежної безпеки на тему: «Сірники не чіпай – вогонь не закликай!»  </a:t>
                      </a:r>
                      <a:endParaRPr lang="uk-UA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Учні 9 класу ( класний керівник </a:t>
                      </a:r>
                      <a:r>
                        <a:rPr lang="uk-UA" sz="1800" dirty="0" err="1" smtClean="0">
                          <a:effectLst/>
                        </a:rPr>
                        <a:t>Сергійчук</a:t>
                      </a:r>
                      <a:r>
                        <a:rPr lang="uk-UA" sz="1800" dirty="0" smtClean="0">
                          <a:effectLst/>
                        </a:rPr>
                        <a:t> В.О. підготували та провели загальношкільну лінійку </a:t>
                      </a:r>
                      <a:r>
                        <a:rPr lang="uk-UA" sz="1800" dirty="0">
                          <a:effectLst/>
                        </a:rPr>
                        <a:t>«Як може спалахнути пожежа»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166819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03" y="1119351"/>
            <a:ext cx="3846786" cy="47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07.11.2017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002060"/>
                </a:solidFill>
              </a:rPr>
              <a:t>Перегляд </a:t>
            </a:r>
            <a:r>
              <a:rPr lang="uk-UA" sz="2800" dirty="0" smtClean="0">
                <a:solidFill>
                  <a:srgbClr val="002060"/>
                </a:solidFill>
              </a:rPr>
              <a:t>відеоматеріалів</a:t>
            </a:r>
          </a:p>
          <a:p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uk-UA" sz="2800" dirty="0">
                <a:solidFill>
                  <a:srgbClr val="002060"/>
                </a:solidFill>
              </a:rPr>
              <a:t>«Коли вогонь стає ворогом»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08.11.2017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008600"/>
              </p:ext>
            </p:extLst>
          </p:nvPr>
        </p:nvGraphicFramePr>
        <p:xfrm>
          <a:off x="677334" y="1930400"/>
          <a:ext cx="10468887" cy="25312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68887">
                  <a:extLst>
                    <a:ext uri="{9D8B030D-6E8A-4147-A177-3AD203B41FA5}">
                      <a16:colId xmlns:a16="http://schemas.microsoft.com/office/drawing/2014/main" val="2705891572"/>
                    </a:ext>
                  </a:extLst>
                </a:gridCol>
              </a:tblGrid>
              <a:tr h="818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</a:rPr>
                        <a:t>Тематичний огляд преси.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033198"/>
                  </a:ext>
                </a:extLst>
              </a:tr>
              <a:tr h="171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</a:rPr>
                        <a:t>Тематична виставка «Служба 101 повідомляє</a:t>
                      </a:r>
                      <a:r>
                        <a:rPr lang="uk-UA" sz="2800" dirty="0" smtClean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79047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56" y="3786352"/>
            <a:ext cx="32512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58" y="3944007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09.11.2017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125178"/>
              </p:ext>
            </p:extLst>
          </p:nvPr>
        </p:nvGraphicFramePr>
        <p:xfrm>
          <a:off x="1971199" y="1623849"/>
          <a:ext cx="9096194" cy="30782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96194">
                  <a:extLst>
                    <a:ext uri="{9D8B030D-6E8A-4147-A177-3AD203B41FA5}">
                      <a16:colId xmlns:a16="http://schemas.microsoft.com/office/drawing/2014/main" val="2229949708"/>
                    </a:ext>
                  </a:extLst>
                </a:gridCol>
              </a:tblGrid>
              <a:tr h="858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Творча майстерня </a:t>
                      </a:r>
                      <a:endParaRPr lang="uk-UA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«</a:t>
                      </a:r>
                      <a:r>
                        <a:rPr lang="uk-UA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Щоб не сталося біди</a:t>
                      </a:r>
                      <a:r>
                        <a:rPr lang="uk-UA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690945"/>
                  </a:ext>
                </a:extLst>
              </a:tr>
              <a:tr h="1647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Змагання юних </a:t>
                      </a:r>
                      <a:r>
                        <a:rPr lang="uk-UA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рятувальників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Учні 1-4 класів (класні керівники Суконько С.О., Гуня Н.Г., Дзюба С,Д,, </a:t>
                      </a:r>
                      <a:r>
                        <a:rPr lang="uk-UA" sz="20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Жабокрицька</a:t>
                      </a:r>
                      <a:r>
                        <a:rPr lang="uk-UA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Н.В.) прийняли</a:t>
                      </a:r>
                      <a:r>
                        <a:rPr lang="uk-UA" sz="20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участь у змаганнях юних рятувальників</a:t>
                      </a:r>
                      <a:endParaRPr lang="uk-UA" sz="20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87552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2" y="4643268"/>
            <a:ext cx="3251200" cy="2204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16" y="4351283"/>
            <a:ext cx="3251200" cy="22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0718"/>
            <a:ext cx="8596668" cy="720116"/>
          </a:xfrm>
        </p:spPr>
        <p:txBody>
          <a:bodyPr>
            <a:normAutofit/>
          </a:bodyPr>
          <a:lstStyle/>
          <a:p>
            <a:r>
              <a:rPr lang="uk-UA" dirty="0" smtClean="0"/>
              <a:t>10.11.2017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561201"/>
              </p:ext>
            </p:extLst>
          </p:nvPr>
        </p:nvGraphicFramePr>
        <p:xfrm>
          <a:off x="3769079" y="331077"/>
          <a:ext cx="8133886" cy="4144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133886">
                  <a:extLst>
                    <a:ext uri="{9D8B030D-6E8A-4147-A177-3AD203B41FA5}">
                      <a16:colId xmlns:a16="http://schemas.microsoft.com/office/drawing/2014/main" val="2787311350"/>
                    </a:ext>
                  </a:extLst>
                </a:gridCol>
              </a:tblGrid>
              <a:tr h="3859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2"/>
                          </a:solidFill>
                          <a:effectLst/>
                        </a:rPr>
                        <a:t>Тематичні виховні заходи </a:t>
                      </a:r>
                      <a:endParaRPr lang="uk-UA" sz="28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Класні керівники 1-10 класів провели тематичні виховні заходи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Класний керівник 2 класу Гуня Н.Г. провела виховний захід на тему : «Вогонь – друг, вогонь – ворог», </a:t>
                      </a:r>
                      <a:r>
                        <a:rPr lang="uk-UA" sz="18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класний керівник</a:t>
                      </a:r>
                      <a:r>
                        <a:rPr lang="uk-UA" sz="1800" i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–го класу Дзюба С.Д. провела вікторину – змагання «Про правила поводження з вогнем», </a:t>
                      </a:r>
                      <a:r>
                        <a:rPr lang="uk-UA" sz="18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класний керівник</a:t>
                      </a:r>
                      <a:r>
                        <a:rPr lang="uk-UA" sz="1800" i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–го класу </a:t>
                      </a:r>
                      <a:r>
                        <a:rPr lang="uk-UA" sz="1800" i="1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Торовик</a:t>
                      </a:r>
                      <a:r>
                        <a:rPr lang="uk-UA" sz="1800" i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А.Ю. провела виховну годину на тему: «Пожежна безпека при користуванні побутовими газовими приладами», учням 7-го класу ( класний керівник Шевченко Т.І.) було запропоновано вікторину «Обговорюємо проблему разом» та тестові завдання з метою поглиблення теоретичних та практичних навичок дітей.</a:t>
                      </a:r>
                      <a:endParaRPr lang="ru-RU" sz="18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74378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5" y="1456421"/>
            <a:ext cx="3217388" cy="2108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39" y="4524703"/>
            <a:ext cx="3504365" cy="2333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4" y="4418816"/>
            <a:ext cx="3627550" cy="24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396</TotalTime>
  <Words>339</Words>
  <Application>Microsoft Office PowerPoint</Application>
  <PresentationFormat>Широкоэкранный</PresentationFormat>
  <Paragraphs>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Times New Roman</vt:lpstr>
      <vt:lpstr>Trebuchet MS</vt:lpstr>
      <vt:lpstr>Wingdings 3</vt:lpstr>
      <vt:lpstr>Аспект</vt:lpstr>
      <vt:lpstr>Несватківська філія КЗ «Олександрівське НВО №2» Тиждень знань безпеки життєдіяльності на тему:  «Сірники не чіпай – вогонь не закликай!»</vt:lpstr>
      <vt:lpstr>План – графік  проведення Тижня знань пожежної безпеки в Несватківській філії КЗ « Олександрівське НВО №2  »  на тему : «Сірники не чіпай – вогонь не закликай!» </vt:lpstr>
      <vt:lpstr>06.11.2017</vt:lpstr>
      <vt:lpstr>07.11.2017</vt:lpstr>
      <vt:lpstr>08.11.2017</vt:lpstr>
      <vt:lpstr>09.11.2017</vt:lpstr>
      <vt:lpstr>10.11.2017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Несватківська філія КЗ «Олександрівське НВО №2» Тиждень знань безпеки життєдіяльності на тему:  «Сірники не чіпай – вогонь не закликай!»</dc:title>
  <dc:creator>Девайс</dc:creator>
  <cp:lastModifiedBy>Девайс</cp:lastModifiedBy>
  <cp:revision>9</cp:revision>
  <dcterms:created xsi:type="dcterms:W3CDTF">2017-11-12T14:24:50Z</dcterms:created>
  <dcterms:modified xsi:type="dcterms:W3CDTF">2017-11-12T21:01:19Z</dcterms:modified>
</cp:coreProperties>
</file>