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EC00-04DF-4189-AE93-BA1CACC1AA04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D62E1-4B91-49F4-A383-0BA982137E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3888432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7030A0"/>
                </a:solidFill>
              </a:rPr>
              <a:t>С</a:t>
            </a:r>
            <a:r>
              <a:rPr lang="uk-UA" sz="8800" b="1" dirty="0" smtClean="0">
                <a:solidFill>
                  <a:srgbClr val="7030A0"/>
                </a:solidFill>
              </a:rPr>
              <a:t>ВІЙСЬКІ  ТВАРИНИ</a:t>
            </a:r>
            <a:endParaRPr lang="ru-RU" sz="8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26012017\Documents\FB_IMG_15814095521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7071" y="0"/>
            <a:ext cx="512985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26012017\Documents\FB_IMG_15814095576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3857" y="0"/>
            <a:ext cx="511628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26012017\Documents\FB_IMG_15814095607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" y="0"/>
            <a:ext cx="8800181" cy="68461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26012017\Documents\FB_IMG_15814095642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" y="0"/>
            <a:ext cx="8800181" cy="68461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26012017\Documents\FB_IMG_15814095315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0369" y="0"/>
            <a:ext cx="502326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81409533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7321" y="0"/>
            <a:ext cx="508935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814095364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3036" y="0"/>
            <a:ext cx="51779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814095389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9949" y="0"/>
            <a:ext cx="51641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81409541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3392" y="0"/>
            <a:ext cx="51572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814095442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0469" y="0"/>
            <a:ext cx="512306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814095467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8500" y="0"/>
            <a:ext cx="5067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81409549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0607" y="0"/>
            <a:ext cx="510278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Экран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СВІЙСЬКІ  ТВАРИНИ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СВІЙСЬКІ  ТВАРИНИ</dc:title>
  <dc:creator>26012017</dc:creator>
  <cp:lastModifiedBy>26012017</cp:lastModifiedBy>
  <cp:revision>1</cp:revision>
  <dcterms:created xsi:type="dcterms:W3CDTF">2020-02-11T21:19:39Z</dcterms:created>
  <dcterms:modified xsi:type="dcterms:W3CDTF">2020-02-11T21:24:48Z</dcterms:modified>
</cp:coreProperties>
</file>