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BE73-2D73-4B80-8C7A-647BB8C5C869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DA71D-8FD4-47C5-969D-000830E9B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6133-9AF6-47DB-8660-FB3FFE623574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26B63-58DB-4669-94F3-8DEECD22F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37F3-0D11-450F-B971-3D27EB6906CA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4F9CE-BAD0-47E4-8634-9DBF1012A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EEB7-D5A8-42C2-8023-FEB00D3F1199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9AD9-5395-492F-B2DA-534F1CC28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025A-5110-429A-96AD-DA7B514C77F3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AEE6-C60D-4662-94C1-DB25444BE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8E42-C969-4FD0-9A07-3409300F1F83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4C9BE-2D73-4124-828B-4E901B93E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F8F3-8490-4AD7-AAA4-B4B5D0428AEA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28EB-F0A9-4D53-8665-A3E654D4F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104E-708F-458F-AA3C-0538700D601F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4997-03DE-44D6-8AF0-FBEA1CAE7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6CF7-EDFB-4E62-924F-DE01D2284EDE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96BBA-68C2-4A8A-87AE-DB5E93D6B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9E33-A382-4E0C-BDC5-537D13532803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6103F8-19BF-4793-9F72-BF39FFE76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4686-1FD6-4376-AEEF-8B0D3A0D178B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CC5A-AC6A-4556-B317-4CFB12867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D90B70-4F92-43CB-804A-0408E3698479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5597B-CD01-4F68-8177-54CB6AE0E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9001125" cy="594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00B050"/>
                </a:solidFill>
              </a:rPr>
              <a:t>Діяльність шкільного історичного музею </a:t>
            </a:r>
            <a:r>
              <a:rPr lang="uk-UA" sz="6000" b="1" dirty="0" err="1" smtClean="0">
                <a:solidFill>
                  <a:srgbClr val="00B050"/>
                </a:solidFill>
              </a:rPr>
              <a:t>мульчицького</a:t>
            </a:r>
            <a:r>
              <a:rPr lang="uk-UA" sz="6000" b="1" dirty="0" smtClean="0">
                <a:solidFill>
                  <a:srgbClr val="00B050"/>
                </a:solidFill>
              </a:rPr>
              <a:t> </a:t>
            </a:r>
            <a:r>
              <a:rPr lang="uk-UA" sz="6000" b="1" dirty="0" smtClean="0">
                <a:solidFill>
                  <a:srgbClr val="00B050"/>
                </a:solidFill>
              </a:rPr>
              <a:t>НВК</a:t>
            </a:r>
            <a:br>
              <a:rPr lang="uk-UA" sz="6000" b="1" dirty="0" smtClean="0">
                <a:solidFill>
                  <a:srgbClr val="00B050"/>
                </a:solidFill>
              </a:rPr>
            </a:br>
            <a:r>
              <a:rPr lang="uk-UA" sz="6000" b="1" dirty="0" err="1" smtClean="0">
                <a:solidFill>
                  <a:srgbClr val="00B050"/>
                </a:solidFill>
              </a:rPr>
              <a:t>“Українська</a:t>
            </a:r>
            <a:r>
              <a:rPr lang="uk-UA" sz="6000" b="1" dirty="0" smtClean="0">
                <a:solidFill>
                  <a:srgbClr val="00B050"/>
                </a:solidFill>
              </a:rPr>
              <a:t> </a:t>
            </a:r>
            <a:r>
              <a:rPr lang="uk-UA" sz="6000" b="1" dirty="0" err="1" smtClean="0">
                <a:solidFill>
                  <a:srgbClr val="00B050"/>
                </a:solidFill>
              </a:rPr>
              <a:t>світлиця”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5-А клас </a:t>
            </a:r>
            <a:endParaRPr lang="ru-RU" dirty="0"/>
          </a:p>
        </p:txBody>
      </p:sp>
      <p:pic>
        <p:nvPicPr>
          <p:cNvPr id="20482" name="Picture 2" descr="C:\Users\7777\Desktop\Новая папка\20181127_125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700213"/>
            <a:ext cx="6405562" cy="48037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5-б клас</a:t>
            </a:r>
            <a:endParaRPr lang="ru-RU" dirty="0"/>
          </a:p>
        </p:txBody>
      </p:sp>
      <p:pic>
        <p:nvPicPr>
          <p:cNvPr id="21506" name="Picture 2" descr="C:\Users\7777\Desktop\Новая папка\20181127_141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557338"/>
            <a:ext cx="6753225" cy="50641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6088211"/>
          </a:xfrm>
        </p:spPr>
        <p:txBody>
          <a:bodyPr/>
          <a:lstStyle/>
          <a:p>
            <a:pPr algn="ctr"/>
            <a:r>
              <a:rPr lang="uk-UA" dirty="0" smtClean="0"/>
              <a:t>Графік роботи шкільного музею:</a:t>
            </a:r>
            <a:br>
              <a:rPr lang="uk-UA" dirty="0" smtClean="0"/>
            </a:br>
            <a:r>
              <a:rPr lang="uk-UA" dirty="0" smtClean="0">
                <a:solidFill>
                  <a:srgbClr val="7030A0"/>
                </a:solidFill>
              </a:rPr>
              <a:t>понеділок – п’ятниця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9:00 – 15:00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/>
              <a:t>Екскурсоводи:</a:t>
            </a: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Гаврилюк Марія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err="1" smtClean="0">
                <a:solidFill>
                  <a:srgbClr val="C00000"/>
                </a:solidFill>
              </a:rPr>
              <a:t>Коцюбайло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марічка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65125"/>
            <a:ext cx="8093075" cy="1335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Початок екскурсії – «Тут все моє і всі ми звідси родом»</a:t>
            </a:r>
            <a:endParaRPr lang="ru-RU" dirty="0"/>
          </a:p>
        </p:txBody>
      </p:sp>
      <p:pic>
        <p:nvPicPr>
          <p:cNvPr id="14338" name="Picture 2" descr="C:\Users\7777\Desktop\Новая папка\20181127_091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123950"/>
            <a:ext cx="4248150" cy="56657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2400" cap="none" smtClean="0"/>
              <a:t>РУБЕЛЬ – ПРАСКА ВАШОЇ БАБУСІ</a:t>
            </a:r>
            <a:r>
              <a:rPr lang="uk-UA" sz="2400" cap="none" smtClean="0">
                <a:latin typeface="Arial" charset="0"/>
              </a:rPr>
              <a:t>.</a:t>
            </a:r>
            <a:br>
              <a:rPr lang="uk-UA" sz="2400" cap="none" smtClean="0">
                <a:latin typeface="Arial" charset="0"/>
              </a:rPr>
            </a:br>
            <a:endParaRPr lang="ru-RU" sz="2400" cap="none" smtClean="0">
              <a:latin typeface="Arial" charset="0"/>
            </a:endParaRPr>
          </a:p>
        </p:txBody>
      </p:sp>
      <p:pic>
        <p:nvPicPr>
          <p:cNvPr id="15362" name="Picture 2" descr="C:\Users\7777\Desktop\Новая папка\20181127_092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908050"/>
            <a:ext cx="4248150" cy="56657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1408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Ось така піч була центром хати, а в таких горщиках наші предки готували  їжу.</a:t>
            </a:r>
            <a:endParaRPr lang="ru-RU" dirty="0"/>
          </a:p>
        </p:txBody>
      </p:sp>
      <p:pic>
        <p:nvPicPr>
          <p:cNvPr id="16386" name="Picture 2" descr="C:\Users\7777\Desktop\Новая папка\20181127_122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341438"/>
            <a:ext cx="4017962" cy="53562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/>
              <a:t>Потась</a:t>
            </a:r>
            <a:r>
              <a:rPr lang="uk-UA" dirty="0" smtClean="0"/>
              <a:t>, на якій сировина із льону, яка в майбутньому ставала ниткою .</a:t>
            </a:r>
            <a:endParaRPr lang="ru-RU" dirty="0"/>
          </a:p>
        </p:txBody>
      </p:sp>
      <p:pic>
        <p:nvPicPr>
          <p:cNvPr id="17410" name="Picture 2" descr="C:\Users\7777\Desktop\Новая папка\20181127_122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412875"/>
            <a:ext cx="3960812" cy="52816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521575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Історія освіти в селі. Ось такі наші молоді ветерани освіти.</a:t>
            </a:r>
            <a:endParaRPr lang="ru-RU" dirty="0"/>
          </a:p>
        </p:txBody>
      </p:sp>
      <p:pic>
        <p:nvPicPr>
          <p:cNvPr id="18434" name="Picture 2" descr="C:\Users\7777\Desktop\Новая папка\20181127_092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268413"/>
            <a:ext cx="4017962" cy="53578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Пам’ять про стару </a:t>
            </a:r>
            <a:r>
              <a:rPr lang="uk-UA" dirty="0" smtClean="0"/>
              <a:t>школу </a:t>
            </a:r>
            <a:r>
              <a:rPr lang="uk-UA" dirty="0" err="1" smtClean="0"/>
              <a:t>“Капсула</a:t>
            </a:r>
            <a:r>
              <a:rPr lang="uk-UA" dirty="0" smtClean="0"/>
              <a:t> </a:t>
            </a:r>
            <a:r>
              <a:rPr lang="uk-UA" dirty="0" err="1" smtClean="0"/>
              <a:t>часу”</a:t>
            </a:r>
            <a:endParaRPr lang="ru-RU" dirty="0"/>
          </a:p>
        </p:txBody>
      </p:sp>
      <p:pic>
        <p:nvPicPr>
          <p:cNvPr id="1026" name="Picture 2" descr="C:\Users\04092016\Desktop\20181130_122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571" y="1100138"/>
            <a:ext cx="4773083" cy="357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448550" cy="16287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Ось пам’ятні знаки, які є </a:t>
            </a:r>
            <a:r>
              <a:rPr lang="uk-UA" smtClean="0"/>
              <a:t>символами поваги </a:t>
            </a:r>
            <a:r>
              <a:rPr lang="uk-UA" dirty="0" smtClean="0"/>
              <a:t>до історичного минулого </a:t>
            </a:r>
            <a:r>
              <a:rPr lang="uk-UA" smtClean="0"/>
              <a:t>рідного </a:t>
            </a:r>
            <a:r>
              <a:rPr lang="uk-UA" smtClean="0"/>
              <a:t>народу. </a:t>
            </a:r>
            <a:endParaRPr lang="ru-RU" dirty="0"/>
          </a:p>
        </p:txBody>
      </p:sp>
      <p:pic>
        <p:nvPicPr>
          <p:cNvPr id="19458" name="Picture 2" descr="C:\Users\7777\Desktop\Новая папка\20181127_092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57338"/>
            <a:ext cx="3875088" cy="5164137"/>
          </a:xfrm>
        </p:spPr>
      </p:pic>
      <p:pic>
        <p:nvPicPr>
          <p:cNvPr id="2050" name="Picture 2" descr="C:\Users\04092016\Desktop\20181130_120338.jpg"/>
          <p:cNvPicPr>
            <a:picLocks noChangeAspect="1" noChangeArrowheads="1"/>
          </p:cNvPicPr>
          <p:nvPr/>
        </p:nvPicPr>
        <p:blipFill>
          <a:blip r:embed="rId3" cstate="print"/>
          <a:srcRect t="14287" b="34120"/>
          <a:stretch>
            <a:fillRect/>
          </a:stretch>
        </p:blipFill>
        <p:spPr bwMode="auto">
          <a:xfrm>
            <a:off x="4427984" y="1988840"/>
            <a:ext cx="4395930" cy="30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</TotalTime>
  <Words>98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Діяльність шкільного історичного музею мульчицького НВК “Українська світлиця” </vt:lpstr>
      <vt:lpstr>Графік роботи шкільного музею: понеділок – п’ятниця 9:00 – 15:00     Екскурсоводи: Гаврилюк Марія Коцюбайло марічка  </vt:lpstr>
      <vt:lpstr>Початок екскурсії – «Тут все моє і всі ми звідси родом»</vt:lpstr>
      <vt:lpstr>РУБЕЛЬ – ПРАСКА ВАШОЇ БАБУСІ. </vt:lpstr>
      <vt:lpstr>Ось така піч була центром хати, а в таких горщиках наші предки готували  їжу.</vt:lpstr>
      <vt:lpstr>Потась, на якій сировина із льону, яка в майбутньому ставала ниткою .</vt:lpstr>
      <vt:lpstr>Історія освіти в селі. Ось такі наші молоді ветерани освіти.</vt:lpstr>
      <vt:lpstr>Пам’ять про стару школу “Капсула часу”</vt:lpstr>
      <vt:lpstr>Ось пам’ятні знаки, які є символами поваги до історичного минулого рідного народу. </vt:lpstr>
      <vt:lpstr>5-А клас </vt:lpstr>
      <vt:lpstr>5-б клас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шкільного історичного музею мульчицького НВК </dc:title>
  <dc:creator>7777</dc:creator>
  <cp:lastModifiedBy>04092016</cp:lastModifiedBy>
  <cp:revision>5</cp:revision>
  <dcterms:created xsi:type="dcterms:W3CDTF">2018-11-27T17:04:47Z</dcterms:created>
  <dcterms:modified xsi:type="dcterms:W3CDTF">2018-12-03T08:49:40Z</dcterms:modified>
</cp:coreProperties>
</file>