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91432-E997-4757-BEE2-D118166A6B42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8E444-C531-4AFA-AE98-B2CA76B5CEC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FB_IMG_15756719750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:\FB_IMG_15756720000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:\FB_IMG_15756720029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:\FB_IMG_15756720059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829827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:\FB_IMG_15756720091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829827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:\FB_IMG_15756720121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:\FB_IMG_15756720153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:\FB_IMG_15756720189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FB_IMG_15756719778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829827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FB_IMG_15756719804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FB_IMG_15756719830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FB_IMG_15756719859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871386" cy="4991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:\FB_IMG_15756719887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:\FB_IMG_1575671991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829827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:\FB_IMG_15756719945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:\FB_IMG_15756719971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Экран 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26012017</dc:creator>
  <cp:lastModifiedBy>26012017</cp:lastModifiedBy>
  <cp:revision>1</cp:revision>
  <dcterms:created xsi:type="dcterms:W3CDTF">2019-12-09T13:17:05Z</dcterms:created>
  <dcterms:modified xsi:type="dcterms:W3CDTF">2019-12-09T13:26:28Z</dcterms:modified>
</cp:coreProperties>
</file>