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42F36-11B1-4A60-969E-E024D1E6C18A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FEC2F-CD66-4696-BEA2-F65FF6E7F8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42F36-11B1-4A60-969E-E024D1E6C18A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FEC2F-CD66-4696-BEA2-F65FF6E7F8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42F36-11B1-4A60-969E-E024D1E6C18A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FEC2F-CD66-4696-BEA2-F65FF6E7F8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42F36-11B1-4A60-969E-E024D1E6C18A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FEC2F-CD66-4696-BEA2-F65FF6E7F8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42F36-11B1-4A60-969E-E024D1E6C18A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FEC2F-CD66-4696-BEA2-F65FF6E7F8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42F36-11B1-4A60-969E-E024D1E6C18A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FEC2F-CD66-4696-BEA2-F65FF6E7F8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42F36-11B1-4A60-969E-E024D1E6C18A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FEC2F-CD66-4696-BEA2-F65FF6E7F8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42F36-11B1-4A60-969E-E024D1E6C18A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FEC2F-CD66-4696-BEA2-F65FF6E7F8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42F36-11B1-4A60-969E-E024D1E6C18A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FEC2F-CD66-4696-BEA2-F65FF6E7F8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42F36-11B1-4A60-969E-E024D1E6C18A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FEC2F-CD66-4696-BEA2-F65FF6E7F8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42F36-11B1-4A60-969E-E024D1E6C18A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FEC2F-CD66-4696-BEA2-F65FF6E7F8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42F36-11B1-4A60-969E-E024D1E6C18A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FEC2F-CD66-4696-BEA2-F65FF6E7F81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26012017\Documents\FB_IMG_15814092569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26012017\Documents\FB_IMG_158140927989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26012017\Documents\FB_IMG_15814092599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26012017\Documents\FB_IMG_158140926196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26012017\Documents\FB_IMG_158140926409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26012017\Documents\FB_IMG_158140926615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26012017\Documents\FB_IMG_158140926828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26012017\Documents\FB_IMG_15814092703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26012017\Documents\FB_IMG_158140927264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26012017\Documents\FB_IMG_15814092774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Экран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26012017</dc:creator>
  <cp:lastModifiedBy>26012017</cp:lastModifiedBy>
  <cp:revision>1</cp:revision>
  <dcterms:created xsi:type="dcterms:W3CDTF">2020-02-11T21:02:14Z</dcterms:created>
  <dcterms:modified xsi:type="dcterms:W3CDTF">2020-02-11T21:06:48Z</dcterms:modified>
</cp:coreProperties>
</file>