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CC96-BD8C-461A-81BC-6807AA9B6727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A74E-B8F7-4D0F-9ECD-172C07A804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CC96-BD8C-461A-81BC-6807AA9B6727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A74E-B8F7-4D0F-9ECD-172C07A804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CC96-BD8C-461A-81BC-6807AA9B6727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A74E-B8F7-4D0F-9ECD-172C07A804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CC96-BD8C-461A-81BC-6807AA9B6727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A74E-B8F7-4D0F-9ECD-172C07A804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CC96-BD8C-461A-81BC-6807AA9B6727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A74E-B8F7-4D0F-9ECD-172C07A804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CC96-BD8C-461A-81BC-6807AA9B6727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A74E-B8F7-4D0F-9ECD-172C07A804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CC96-BD8C-461A-81BC-6807AA9B6727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A74E-B8F7-4D0F-9ECD-172C07A804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CC96-BD8C-461A-81BC-6807AA9B6727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A74E-B8F7-4D0F-9ECD-172C07A804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CC96-BD8C-461A-81BC-6807AA9B6727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A74E-B8F7-4D0F-9ECD-172C07A804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CC96-BD8C-461A-81BC-6807AA9B6727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A74E-B8F7-4D0F-9ECD-172C07A804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CC96-BD8C-461A-81BC-6807AA9B6727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A74E-B8F7-4D0F-9ECD-172C07A804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6CC96-BD8C-461A-81BC-6807AA9B6727}" type="datetimeFigureOut">
              <a:rPr lang="ru-RU" smtClean="0"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2A74E-B8F7-4D0F-9ECD-172C07A8049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26012017\Documents\FB_IMG_1576002907761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26012017\Documents\FB_IMG_1576002935683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9085764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26012017\Documents\FB_IMG_1576002942949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26012017\Documents\FB_IMG_1576002950010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26012017\Documents\FB_IMG_1576002952846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9085764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26012017\Documents\FB_IMG_1576002955633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26012017\Documents\FB_IMG_1576002958412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085764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26012017\Documents\FB_IMG_1576002961265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26012017\Documents\FB_IMG_1576002966994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26012017\Documents\FB_IMG_1576002969662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8957796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26012017\Documents\FB_IMG_1576002972571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085764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26012017\Documents\FB_IMG_1576002910490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9085764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26012017\Documents\FB_IMG_1576002975371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26012017\Documents\FB_IMG_1576002978066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803943"/>
            <a:ext cx="9144000" cy="51453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26012017\Documents\FB_IMG_1576002980663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26012017\Documents\FB_IMG_1576002983787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856330"/>
            <a:ext cx="9178866" cy="51649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26012017\Documents\FB_IMG_1576002987237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57342"/>
            <a:ext cx="8999354" cy="50639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26012017\Documents\FB_IMG_1576002913094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9085764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26012017\Documents\FB_IMG_1576002915601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9085764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26012017\Documents\FB_IMG_1576002918484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26012017\Documents\FB_IMG_1576002921573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8957796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26012017\Documents\FB_IMG_1576002924064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8957796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26012017\Documents\FB_IMG_1576002926514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02" y="908720"/>
            <a:ext cx="8957796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26012017\Documents\FB_IMG_1576002929972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66" y="836712"/>
            <a:ext cx="92137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Экран (4:3)</PresentationFormat>
  <Paragraphs>0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26012017</dc:creator>
  <cp:lastModifiedBy>26012017</cp:lastModifiedBy>
  <cp:revision>1</cp:revision>
  <dcterms:created xsi:type="dcterms:W3CDTF">2019-12-12T08:20:27Z</dcterms:created>
  <dcterms:modified xsi:type="dcterms:W3CDTF">2019-12-12T08:32:21Z</dcterms:modified>
</cp:coreProperties>
</file>