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F6C03-1691-4B8A-B0B5-1691E3F3309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7BE1C-EA58-426F-A2DC-5D9F10894C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26012017\Documents\FB_IMG_15787513224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26012017\Documents\FB_IMG_15787513555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829827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26012017\Documents\FB_IMG_15787513664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26012017\Documents\FB_IMG_1578751326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19"/>
            <a:ext cx="9050898" cy="50929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26012017\Documents\FB_IMG_15787513318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178866" cy="5164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26012017\Documents\FB_IMG_15787513347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19"/>
            <a:ext cx="9050898" cy="50929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26012017\Documents\FB_IMG_15787513372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26012017\Documents\FB_IMG_15787513398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26012017\Documents\FB_IMG_15787513421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26012017\Documents\FB_IMG_15787513505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26012017\Documents\FB_IMG_1578751353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26012017</dc:creator>
  <cp:lastModifiedBy>26012017</cp:lastModifiedBy>
  <cp:revision>1</cp:revision>
  <dcterms:created xsi:type="dcterms:W3CDTF">2020-01-31T09:04:53Z</dcterms:created>
  <dcterms:modified xsi:type="dcterms:W3CDTF">2020-01-31T09:13:39Z</dcterms:modified>
</cp:coreProperties>
</file>