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5923-22DC-4A33-BE1C-AC9FD80BB1A2}" type="datetimeFigureOut">
              <a:rPr lang="ru-RU" smtClean="0"/>
              <a:pPr/>
              <a:t>12.02.2020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C3895-ED69-4C24-B4AC-395D5A9F7B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5923-22DC-4A33-BE1C-AC9FD80BB1A2}" type="datetimeFigureOut">
              <a:rPr lang="ru-RU" smtClean="0"/>
              <a:pPr/>
              <a:t>12.02.2020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C3895-ED69-4C24-B4AC-395D5A9F7B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5923-22DC-4A33-BE1C-AC9FD80BB1A2}" type="datetimeFigureOut">
              <a:rPr lang="ru-RU" smtClean="0"/>
              <a:pPr/>
              <a:t>12.02.2020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C3895-ED69-4C24-B4AC-395D5A9F7B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5923-22DC-4A33-BE1C-AC9FD80BB1A2}" type="datetimeFigureOut">
              <a:rPr lang="ru-RU" smtClean="0"/>
              <a:pPr/>
              <a:t>12.02.2020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C3895-ED69-4C24-B4AC-395D5A9F7B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5923-22DC-4A33-BE1C-AC9FD80BB1A2}" type="datetimeFigureOut">
              <a:rPr lang="ru-RU" smtClean="0"/>
              <a:pPr/>
              <a:t>12.02.2020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C3895-ED69-4C24-B4AC-395D5A9F7B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5923-22DC-4A33-BE1C-AC9FD80BB1A2}" type="datetimeFigureOut">
              <a:rPr lang="ru-RU" smtClean="0"/>
              <a:pPr/>
              <a:t>12.02.2020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C3895-ED69-4C24-B4AC-395D5A9F7B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5923-22DC-4A33-BE1C-AC9FD80BB1A2}" type="datetimeFigureOut">
              <a:rPr lang="ru-RU" smtClean="0"/>
              <a:pPr/>
              <a:t>12.02.2020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C3895-ED69-4C24-B4AC-395D5A9F7B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5923-22DC-4A33-BE1C-AC9FD80BB1A2}" type="datetimeFigureOut">
              <a:rPr lang="ru-RU" smtClean="0"/>
              <a:pPr/>
              <a:t>12.02.2020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C3895-ED69-4C24-B4AC-395D5A9F7B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5923-22DC-4A33-BE1C-AC9FD80BB1A2}" type="datetimeFigureOut">
              <a:rPr lang="ru-RU" smtClean="0"/>
              <a:pPr/>
              <a:t>12.02.2020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C3895-ED69-4C24-B4AC-395D5A9F7B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5923-22DC-4A33-BE1C-AC9FD80BB1A2}" type="datetimeFigureOut">
              <a:rPr lang="ru-RU" smtClean="0"/>
              <a:pPr/>
              <a:t>12.02.2020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C3895-ED69-4C24-B4AC-395D5A9F7B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5923-22DC-4A33-BE1C-AC9FD80BB1A2}" type="datetimeFigureOut">
              <a:rPr lang="ru-RU" smtClean="0"/>
              <a:pPr/>
              <a:t>12.02.2020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C3895-ED69-4C24-B4AC-395D5A9F7B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B5923-22DC-4A33-BE1C-AC9FD80BB1A2}" type="datetimeFigureOut">
              <a:rPr lang="ru-RU" smtClean="0"/>
              <a:pPr/>
              <a:t>12.02.2020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C3895-ED69-4C24-B4AC-395D5A9F7B8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8000" b="1" dirty="0" smtClean="0">
                <a:solidFill>
                  <a:srgbClr val="FF0000"/>
                </a:solidFill>
              </a:rPr>
              <a:t>Блоки </a:t>
            </a:r>
            <a:r>
              <a:rPr lang="ru-RU" sz="8000" b="1" dirty="0" smtClean="0">
                <a:solidFill>
                  <a:srgbClr val="FF0000"/>
                </a:solidFill>
              </a:rPr>
              <a:t> </a:t>
            </a:r>
            <a:r>
              <a:rPr lang="uk-UA" sz="8000" b="1" dirty="0" smtClean="0">
                <a:solidFill>
                  <a:srgbClr val="FF0000"/>
                </a:solidFill>
              </a:rPr>
              <a:t>Д</a:t>
            </a:r>
            <a:r>
              <a:rPr lang="ru-RU" sz="8000" b="1" smtClean="0">
                <a:solidFill>
                  <a:srgbClr val="FF0000"/>
                </a:solidFill>
              </a:rPr>
              <a:t>ь</a:t>
            </a:r>
            <a:r>
              <a:rPr lang="uk-UA" sz="8000" b="1" smtClean="0">
                <a:solidFill>
                  <a:srgbClr val="FF0000"/>
                </a:solidFill>
              </a:rPr>
              <a:t>єнеша</a:t>
            </a:r>
            <a:endParaRPr lang="ru-RU" sz="80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26012017\Documents\FB_IMG_1580392683944.jpg"/>
          <p:cNvPicPr>
            <a:picLocks noChangeAspect="1" noChangeArrowheads="1"/>
          </p:cNvPicPr>
          <p:nvPr/>
        </p:nvPicPr>
        <p:blipFill>
          <a:blip r:embed="rId2" cstate="print"/>
          <a:srcRect b="14240"/>
          <a:stretch>
            <a:fillRect/>
          </a:stretch>
        </p:blipFill>
        <p:spPr bwMode="auto">
          <a:xfrm>
            <a:off x="0" y="207168"/>
            <a:ext cx="9144000" cy="55260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 descr="C:\Users\26012017\Documents\FB_IMG_1580392710677.jpg"/>
          <p:cNvPicPr>
            <a:picLocks noChangeAspect="1" noChangeArrowheads="1"/>
          </p:cNvPicPr>
          <p:nvPr/>
        </p:nvPicPr>
        <p:blipFill>
          <a:blip r:embed="rId2" cstate="print"/>
          <a:srcRect b="-1613"/>
          <a:stretch>
            <a:fillRect/>
          </a:stretch>
        </p:blipFill>
        <p:spPr bwMode="auto">
          <a:xfrm>
            <a:off x="0" y="107156"/>
            <a:ext cx="9144000" cy="67508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26012017\Documents\FB_IMG_1580392713332.jpg"/>
          <p:cNvPicPr>
            <a:picLocks noChangeAspect="1" noChangeArrowheads="1"/>
          </p:cNvPicPr>
          <p:nvPr/>
        </p:nvPicPr>
        <p:blipFill>
          <a:blip r:embed="rId2" cstate="print"/>
          <a:srcRect b="14007"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26012017\Documents\FB_IMG_15803927163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544" y="0"/>
            <a:ext cx="916309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26012017\Documents\FB_IMG_158039271896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01" y="404664"/>
            <a:ext cx="9101199" cy="60772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26012017\Documents\FB_IMG_1580392722100.jpg"/>
          <p:cNvPicPr>
            <a:picLocks noChangeAspect="1" noChangeArrowheads="1"/>
          </p:cNvPicPr>
          <p:nvPr/>
        </p:nvPicPr>
        <p:blipFill>
          <a:blip r:embed="rId2" cstate="print"/>
          <a:srcRect r="446" b="15350"/>
          <a:stretch>
            <a:fillRect/>
          </a:stretch>
        </p:blipFill>
        <p:spPr bwMode="auto">
          <a:xfrm>
            <a:off x="1907705" y="0"/>
            <a:ext cx="5875418" cy="67364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26012017\Documents\FB_IMG_1580392724815.jpg"/>
          <p:cNvPicPr>
            <a:picLocks noChangeAspect="1" noChangeArrowheads="1"/>
          </p:cNvPicPr>
          <p:nvPr/>
        </p:nvPicPr>
        <p:blipFill>
          <a:blip r:embed="rId2" cstate="print"/>
          <a:srcRect r="268" b="17704"/>
          <a:stretch>
            <a:fillRect/>
          </a:stretch>
        </p:blipFill>
        <p:spPr bwMode="auto">
          <a:xfrm>
            <a:off x="1" y="298419"/>
            <a:ext cx="9109085" cy="51468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26012017\Documents\FB_IMG_158039272738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0787" y="404664"/>
            <a:ext cx="9185576" cy="60486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26012017\Documents\FB_IMG_1580392708049.jpg"/>
          <p:cNvPicPr>
            <a:picLocks noChangeAspect="1" noChangeArrowheads="1"/>
          </p:cNvPicPr>
          <p:nvPr/>
        </p:nvPicPr>
        <p:blipFill>
          <a:blip r:embed="rId2" cstate="print"/>
          <a:srcRect r="2363" b="9051"/>
          <a:stretch>
            <a:fillRect/>
          </a:stretch>
        </p:blipFill>
        <p:spPr bwMode="auto">
          <a:xfrm>
            <a:off x="1475657" y="-1"/>
            <a:ext cx="5544616" cy="68918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26012017\Documents\FB_IMG_1580392705438.jpg"/>
          <p:cNvPicPr>
            <a:picLocks noChangeAspect="1" noChangeArrowheads="1"/>
          </p:cNvPicPr>
          <p:nvPr/>
        </p:nvPicPr>
        <p:blipFill>
          <a:blip r:embed="rId2" cstate="print"/>
          <a:srcRect r="1806" b="16400"/>
          <a:stretch>
            <a:fillRect/>
          </a:stretch>
        </p:blipFill>
        <p:spPr bwMode="auto">
          <a:xfrm>
            <a:off x="2181411" y="0"/>
            <a:ext cx="5615873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26012017\Documents\FB_IMG_1580392702773.jpg"/>
          <p:cNvPicPr>
            <a:picLocks noChangeAspect="1" noChangeArrowheads="1"/>
          </p:cNvPicPr>
          <p:nvPr/>
        </p:nvPicPr>
        <p:blipFill>
          <a:blip r:embed="rId2" cstate="print"/>
          <a:srcRect r="2331" b="14300"/>
          <a:stretch>
            <a:fillRect/>
          </a:stretch>
        </p:blipFill>
        <p:spPr bwMode="auto">
          <a:xfrm>
            <a:off x="2155083" y="0"/>
            <a:ext cx="5508985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26012017\Documents\FB_IMG_1580392700251.jpg"/>
          <p:cNvPicPr>
            <a:picLocks noChangeAspect="1" noChangeArrowheads="1"/>
          </p:cNvPicPr>
          <p:nvPr/>
        </p:nvPicPr>
        <p:blipFill>
          <a:blip r:embed="rId2" cstate="print"/>
          <a:srcRect b="13312"/>
          <a:stretch>
            <a:fillRect/>
          </a:stretch>
        </p:blipFill>
        <p:spPr bwMode="auto">
          <a:xfrm>
            <a:off x="112150" y="260648"/>
            <a:ext cx="9031850" cy="56886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26012017\Documents\FB_IMG_15803926977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00025"/>
            <a:ext cx="9160120" cy="64693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26012017\Documents\FB_IMG_158039269517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9748" y="0"/>
            <a:ext cx="4844503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26012017\Documents\FB_IMG_15803926895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6775" y="188640"/>
            <a:ext cx="9190775" cy="64479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26012017\Documents\FB_IMG_1580392686687.jpg"/>
          <p:cNvPicPr>
            <a:picLocks noChangeAspect="1" noChangeArrowheads="1"/>
          </p:cNvPicPr>
          <p:nvPr/>
        </p:nvPicPr>
        <p:blipFill>
          <a:blip r:embed="rId2" cstate="print"/>
          <a:srcRect l="-1220" b="8001"/>
          <a:stretch>
            <a:fillRect/>
          </a:stretch>
        </p:blipFill>
        <p:spPr bwMode="auto">
          <a:xfrm>
            <a:off x="1618594" y="0"/>
            <a:ext cx="5413675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</Words>
  <Application>Microsoft Office PowerPoint</Application>
  <PresentationFormat>Экран (4:3)</PresentationFormat>
  <Paragraphs>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Блоки  Дьєнеша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Кубики Д’єнеша</dc:title>
  <dc:creator>26012017</dc:creator>
  <cp:lastModifiedBy>26012017</cp:lastModifiedBy>
  <cp:revision>2</cp:revision>
  <dcterms:created xsi:type="dcterms:W3CDTF">2020-02-05T08:25:38Z</dcterms:created>
  <dcterms:modified xsi:type="dcterms:W3CDTF">2020-02-12T08:44:28Z</dcterms:modified>
</cp:coreProperties>
</file>