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206F0-0162-4F27-AA28-366AE2C2561B}" type="datetimeFigureOut">
              <a:rPr lang="ru-RU" smtClean="0"/>
              <a:t>11.02.2020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E3C60-A7DF-4EBC-92A3-C2529EFD1E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26012017\Documents\FB_IMG_15813665246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813665278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813665303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813665328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81366535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813665373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813665397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813665421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26012017</dc:creator>
  <cp:lastModifiedBy>26012017</cp:lastModifiedBy>
  <cp:revision>1</cp:revision>
  <dcterms:created xsi:type="dcterms:W3CDTF">2020-02-11T20:19:54Z</dcterms:created>
  <dcterms:modified xsi:type="dcterms:W3CDTF">2020-02-11T20:23:58Z</dcterms:modified>
</cp:coreProperties>
</file>