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5266-65CC-4BC6-915B-75499254AA71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2CF7-6178-4CE6-9C12-01B010713F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5266-65CC-4BC6-915B-75499254AA71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2CF7-6178-4CE6-9C12-01B010713F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5266-65CC-4BC6-915B-75499254AA71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2CF7-6178-4CE6-9C12-01B010713F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5266-65CC-4BC6-915B-75499254AA71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2CF7-6178-4CE6-9C12-01B010713F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5266-65CC-4BC6-915B-75499254AA71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2CF7-6178-4CE6-9C12-01B010713F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5266-65CC-4BC6-915B-75499254AA71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2CF7-6178-4CE6-9C12-01B010713F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5266-65CC-4BC6-915B-75499254AA71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2CF7-6178-4CE6-9C12-01B010713F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5266-65CC-4BC6-915B-75499254AA71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2CF7-6178-4CE6-9C12-01B010713F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5266-65CC-4BC6-915B-75499254AA71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2CF7-6178-4CE6-9C12-01B010713F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5266-65CC-4BC6-915B-75499254AA71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2CF7-6178-4CE6-9C12-01B010713F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5266-65CC-4BC6-915B-75499254AA71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2CF7-6178-4CE6-9C12-01B010713F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95266-65CC-4BC6-915B-75499254AA71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C2CF7-6178-4CE6-9C12-01B010713F4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26012017\Documents\FB_IMG_15760026284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02" y="908720"/>
            <a:ext cx="8957796" cy="5040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26012017\Documents\FB_IMG_1576002657624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213732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26012017\Documents\FB_IMG_1576002660826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02" y="908720"/>
            <a:ext cx="9085764" cy="5112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26012017\Documents\FB_IMG_1576002663822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213732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26012017\Documents\FB_IMG_1576002667258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213732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26012017\Documents\FB_IMG_1576002669711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085764" cy="5112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26012017\Documents\FB_IMG_1576002672082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57342"/>
            <a:ext cx="8999354" cy="50639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26012017\Documents\FB_IMG_1576002674296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213732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26012017\Documents\FB_IMG_1576002676632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02" y="908720"/>
            <a:ext cx="9085764" cy="5112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26012017\Documents\FB_IMG_1576002679008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02" y="908720"/>
            <a:ext cx="8829827" cy="49685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26012017\Documents\FB_IMG_1576002681438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213732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26012017\Documents\FB_IMG_1576002630750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213732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26012017\Documents\FB_IMG_1576002684010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213732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26012017\Documents\FB_IMG_1576002687795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02" y="908720"/>
            <a:ext cx="9085764" cy="5112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26012017\Documents\FB_IMG_1576002690681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213732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26012017\Documents\FB_IMG_1576002693219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213732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Users\26012017\Documents\FB_IMG_1576002695705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213732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:\Users\26012017\Documents\FB_IMG_1576002698334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213732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Users\26012017\Documents\FB_IMG_1576002700780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213732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:\Users\26012017\Documents\FB_IMG_1576002703204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213732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C:\Users\26012017\Documents\FB_IMG_1576002705819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085764" cy="5112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C:\Users\26012017\Documents\FB_IMG_1576002708350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02" y="908720"/>
            <a:ext cx="9085764" cy="5112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26012017\Documents\FB_IMG_1576002633156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085764" cy="5112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C:\Users\26012017\Documents\FB_IMG_1576002717677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02" y="908720"/>
            <a:ext cx="9085764" cy="5112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7" name="Picture 3" descr="C:\Users\26012017\Documents\FB_IMG_1576002724233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213732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:\Users\26012017\Documents\FB_IMG_1576002726856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213732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C:\Users\26012017\Documents\FB_IMG_1576002729303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213732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26012017\Documents\FB_IMG_1576002638238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56330"/>
            <a:ext cx="9050898" cy="50929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26012017\Documents\FB_IMG_1576002642593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57342"/>
            <a:ext cx="8871386" cy="49919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26012017\Documents\FB_IMG_1576002645623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57342"/>
            <a:ext cx="8871386" cy="49919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26012017\Documents\FB_IMG_1576002648718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02" y="908720"/>
            <a:ext cx="8957796" cy="5040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26012017\Documents\FB_IMG_1576002651978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213732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26012017\Documents\FB_IMG_1576002654971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213732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Экран (4:3)</PresentationFormat>
  <Paragraphs>0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26012017</dc:creator>
  <cp:lastModifiedBy>26012017</cp:lastModifiedBy>
  <cp:revision>1</cp:revision>
  <dcterms:created xsi:type="dcterms:W3CDTF">2019-12-12T08:01:43Z</dcterms:created>
  <dcterms:modified xsi:type="dcterms:W3CDTF">2019-12-12T08:18:04Z</dcterms:modified>
</cp:coreProperties>
</file>