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14"/>
  </p:notesMasterIdLst>
  <p:sldIdLst>
    <p:sldId id="257" r:id="rId6"/>
    <p:sldId id="258" r:id="rId7"/>
    <p:sldId id="259" r:id="rId8"/>
    <p:sldId id="260" r:id="rId9"/>
    <p:sldId id="261" r:id="rId10"/>
    <p:sldId id="267" r:id="rId11"/>
    <p:sldId id="262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3" Type="http://schemas.openxmlformats.org/officeDocument/2006/relationships/slide" Target="slides/slide8.xml" /><Relationship Id="rId18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7" Type="http://schemas.openxmlformats.org/officeDocument/2006/relationships/slide" Target="slides/slide2.xml" /><Relationship Id="rId12" Type="http://schemas.openxmlformats.org/officeDocument/2006/relationships/slide" Target="slides/slide7.xml" /><Relationship Id="rId17" Type="http://schemas.openxmlformats.org/officeDocument/2006/relationships/theme" Target="theme/theme1.xml" /><Relationship Id="rId2" Type="http://schemas.openxmlformats.org/officeDocument/2006/relationships/slideMaster" Target="slideMasters/slideMaster2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5" Type="http://schemas.openxmlformats.org/officeDocument/2006/relationships/slideMaster" Target="slideMasters/slideMaster5.xml" /><Relationship Id="rId15" Type="http://schemas.openxmlformats.org/officeDocument/2006/relationships/presProps" Target="presProps.xml" /><Relationship Id="rId10" Type="http://schemas.openxmlformats.org/officeDocument/2006/relationships/slide" Target="slides/slide5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4.xml" /><Relationship Id="rId14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94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94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94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94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9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646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4864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10486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63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6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10486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63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6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10486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4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48835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0488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BE4A-FDC0-498D-B1D7-EA2187764EF1}" type="datetimeFigureOut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t>12.01.2021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488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488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B539-1775-46B8-AA67-1E836E262669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487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487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EF14-1E73-4160-93DD-74027D30044D}" type="datetimeFigureOut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t>12.01.2021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487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487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A7B5A-7756-4BAB-B0AC-D6ED7086EE34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6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48777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77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50ED-290F-4C3C-B4A8-3F06C2A0F96C}" type="datetimeFigureOut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t>12.01.2021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487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487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09E3-88C8-4F37-9A61-FE0AC8E11A51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9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48800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48801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80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B17E-678A-473E-B9AA-AECA3C2855A5}" type="datetimeFigureOut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t>12.01.2021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488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488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9A05-4958-4B4E-8BA6-86AB299EA101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48792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793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4879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795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487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030D-84F9-4472-8B93-ABBB2D3A4272}" type="datetimeFigureOut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t>12.01.2021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487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487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6742-28A3-4F1F-9CFB-432B6E0ADEFF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4880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5E48-A29C-460C-989B-CF5C7F94CEB7}" type="datetimeFigureOut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t>12.01.2021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4880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488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1FD1-C408-46B8-A973-CD06F28C8EB3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ACC6-3689-43AD-ACC3-8D9048FE8358}" type="datetimeFigureOut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t>12.01.2021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487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487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57693-7C7A-4A03-AD7A-F2FD6F171747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3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48824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4882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8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1D67-C9B9-4889-8A47-3CB696EA3697}" type="datetimeFigureOut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t>12.01.2021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488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488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48559-E397-497E-BBAD-25B5C4BD5E9A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65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65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10486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6"/>
          <p:cNvGrpSpPr/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1048809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48810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48811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48812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48813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48814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48815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48816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48817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48818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819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1048820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24347CD-E875-415E-BB66-81219CA3B283}" type="datetimeFigureOut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t>12.01.2021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48821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48822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0ABF324-E924-40FA-8D7D-99577D0EE71B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4878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487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3C33-BC3F-4398-90ED-B79C92754CED}" type="datetimeFigureOut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t>12.01.2021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487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487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98DE-FBF5-4CA5-AF7E-D6DCBCD96019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8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4876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4877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437D-6763-451F-BCD8-E2CBCBAAF34B}" type="datetimeFigureOut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t>12.01.2021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487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487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0603E-95DF-41A4-83E8-E032A200B0F5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830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1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рисунка SmartArt</a:t>
            </a:r>
          </a:p>
        </p:txBody>
      </p:sp>
      <p:sp>
        <p:nvSpPr>
          <p:cNvPr id="104883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83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4883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EF195A80-07F9-4455-947D-97A15B4CBAF5}" type="slidenum">
              <a:rPr lang="uk-UA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0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94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4894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919C-5B0B-463B-9748-8E7820BA75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12.01.2021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4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4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64EA-D1BB-4448-BD09-BCEBD6A1F7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90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90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919C-5B0B-463B-9748-8E7820BA75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12.01.2021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64EA-D1BB-4448-BD09-BCEBD6A1F7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92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92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919C-5B0B-463B-9748-8E7820BA75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12.01.2021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2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2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64EA-D1BB-4448-BD09-BCEBD6A1F7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902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903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90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919C-5B0B-463B-9748-8E7820BA75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12.01.2021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0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0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64EA-D1BB-4448-BD09-BCEBD6A1F7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928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929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930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931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932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919C-5B0B-463B-9748-8E7820BA75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12.01.2021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33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34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64EA-D1BB-4448-BD09-BCEBD6A1F7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919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919C-5B0B-463B-9748-8E7820BA75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12.01.2021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20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2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64EA-D1BB-4448-BD09-BCEBD6A1F7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62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10486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919C-5B0B-463B-9748-8E7820BA75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12.01.2021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8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8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64EA-D1BB-4448-BD09-BCEBD6A1F7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91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91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91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919C-5B0B-463B-9748-8E7820BA75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12.01.2021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1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1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64EA-D1BB-4448-BD09-BCEBD6A1F7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5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896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048897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89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919C-5B0B-463B-9748-8E7820BA75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12.01.2021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9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0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64EA-D1BB-4448-BD09-BCEBD6A1F7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936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93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919C-5B0B-463B-9748-8E7820BA75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12.01.2021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3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3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64EA-D1BB-4448-BD09-BCEBD6A1F7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0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891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89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919C-5B0B-463B-9748-8E7820BA75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12.01.2021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9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9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64EA-D1BB-4448-BD09-BCEBD6A1F7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7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878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104887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817E-0B45-4720-AA23-C2196F400BBE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104888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700D-8087-46DD-9E4C-2E27B4C0B8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048603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1048604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05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048606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0485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4858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104858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8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1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048852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4885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104885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5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048846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48847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4884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104884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5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618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619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6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10486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1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048862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48863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48864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48865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4886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1048867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68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04859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104859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9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9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1048870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7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9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048840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48841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48842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104884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4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048589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590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4859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104859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9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04887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4887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104887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7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6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048857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4885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104885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86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668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69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67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71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67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104867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7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64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104864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4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104862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3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662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66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6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104866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6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651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48652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5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104865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5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theme" Target="../theme/theme2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slideLayout" Target="../slideLayouts/slideLayout23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 /><Relationship Id="rId3" Type="http://schemas.openxmlformats.org/officeDocument/2006/relationships/slideLayout" Target="../slideLayouts/slideLayout26.xml" /><Relationship Id="rId7" Type="http://schemas.openxmlformats.org/officeDocument/2006/relationships/slideLayout" Target="../slideLayouts/slideLayout30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5.xml" /><Relationship Id="rId1" Type="http://schemas.openxmlformats.org/officeDocument/2006/relationships/slideLayout" Target="../slideLayouts/slideLayout24.xml" /><Relationship Id="rId6" Type="http://schemas.openxmlformats.org/officeDocument/2006/relationships/slideLayout" Target="../slideLayouts/slideLayout29.xml" /><Relationship Id="rId11" Type="http://schemas.openxmlformats.org/officeDocument/2006/relationships/slideLayout" Target="../slideLayouts/slideLayout34.xml" /><Relationship Id="rId5" Type="http://schemas.openxmlformats.org/officeDocument/2006/relationships/slideLayout" Target="../slideLayouts/slideLayout28.xml" /><Relationship Id="rId10" Type="http://schemas.openxmlformats.org/officeDocument/2006/relationships/slideLayout" Target="../slideLayouts/slideLayout33.xml" /><Relationship Id="rId4" Type="http://schemas.openxmlformats.org/officeDocument/2006/relationships/slideLayout" Target="../slideLayouts/slideLayout27.xml" /><Relationship Id="rId9" Type="http://schemas.openxmlformats.org/officeDocument/2006/relationships/slideLayout" Target="../slideLayouts/slideLayout32.xml" 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 /><Relationship Id="rId1" Type="http://schemas.openxmlformats.org/officeDocument/2006/relationships/slideLayout" Target="../slideLayouts/slideLayout35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 /><Relationship Id="rId3" Type="http://schemas.openxmlformats.org/officeDocument/2006/relationships/slideLayout" Target="../slideLayouts/slideLayout38.xml" /><Relationship Id="rId7" Type="http://schemas.openxmlformats.org/officeDocument/2006/relationships/slideLayout" Target="../slideLayouts/slideLayout42.xml" /><Relationship Id="rId12" Type="http://schemas.openxmlformats.org/officeDocument/2006/relationships/theme" Target="../theme/theme5.xml" /><Relationship Id="rId2" Type="http://schemas.openxmlformats.org/officeDocument/2006/relationships/slideLayout" Target="../slideLayouts/slideLayout37.xml" /><Relationship Id="rId1" Type="http://schemas.openxmlformats.org/officeDocument/2006/relationships/slideLayout" Target="../slideLayouts/slideLayout36.xml" /><Relationship Id="rId6" Type="http://schemas.openxmlformats.org/officeDocument/2006/relationships/slideLayout" Target="../slideLayouts/slideLayout41.xml" /><Relationship Id="rId11" Type="http://schemas.openxmlformats.org/officeDocument/2006/relationships/slideLayout" Target="../slideLayouts/slideLayout46.xml" /><Relationship Id="rId5" Type="http://schemas.openxmlformats.org/officeDocument/2006/relationships/slideLayout" Target="../slideLayouts/slideLayout40.xml" /><Relationship Id="rId10" Type="http://schemas.openxmlformats.org/officeDocument/2006/relationships/slideLayout" Target="../slideLayouts/slideLayout45.xml" /><Relationship Id="rId4" Type="http://schemas.openxmlformats.org/officeDocument/2006/relationships/slideLayout" Target="../slideLayouts/slideLayout39.xml" /><Relationship Id="rId9" Type="http://schemas.openxmlformats.org/officeDocument/2006/relationships/slideLayout" Target="../slideLayouts/slideLayout4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61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61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10486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6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BFEE6F"/>
            </a:gs>
            <a:gs pos="88000">
              <a:srgbClr val="81AD3C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134"/>
          <p:cNvGrpSpPr/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61" name="Group 638"/>
            <p:cNvGrpSpPr/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62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1048675" name="Freeform 72"/>
                <p:cNvSpPr/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676" name="Freeform 73"/>
                <p:cNvSpPr/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677" name="Freeform 74"/>
                <p:cNvSpPr/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678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63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1048679" name="Freeform 79"/>
                <p:cNvSpPr/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680" name="Freeform 80"/>
                <p:cNvSpPr/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681" name="Freeform 81"/>
                <p:cNvSpPr/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682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64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1048683" name="Freeform 86"/>
                <p:cNvSpPr/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684" name="Freeform 87"/>
                <p:cNvSpPr/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685" name="Freeform 88"/>
                <p:cNvSpPr/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686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65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1048687" name="Freeform 86"/>
                <p:cNvSpPr/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688" name="Freeform 87"/>
                <p:cNvSpPr/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689" name="Freeform 88"/>
                <p:cNvSpPr/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690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66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1048691" name="Freeform 72"/>
                <p:cNvSpPr/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692" name="Freeform 73"/>
                <p:cNvSpPr/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693" name="Freeform 74"/>
                <p:cNvSpPr/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694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67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1048695" name="Freeform 79"/>
                <p:cNvSpPr/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696" name="Freeform 80"/>
                <p:cNvSpPr/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697" name="Freeform 81"/>
                <p:cNvSpPr/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698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</p:grpSp>
        <p:grpSp>
          <p:nvGrpSpPr>
            <p:cNvPr id="68" name="Group 669"/>
            <p:cNvGrpSpPr/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6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1048699" name="Freeform 79"/>
                <p:cNvSpPr/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00" name="Freeform 80"/>
                <p:cNvSpPr/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01" name="Freeform 81"/>
                <p:cNvSpPr/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02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7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1048703" name="Freeform 86"/>
                <p:cNvSpPr/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04" name="Freeform 87"/>
                <p:cNvSpPr/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05" name="Freeform 88"/>
                <p:cNvSpPr/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06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048707" name="Freeform 73"/>
              <p:cNvSpPr/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grpSp>
            <p:nvGrpSpPr>
              <p:cNvPr id="71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1048708" name="Freeform 79"/>
                <p:cNvSpPr/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09" name="Freeform 80"/>
                <p:cNvSpPr/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10" name="Freeform 81"/>
                <p:cNvSpPr/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72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048712" name="Freeform 21"/>
                <p:cNvSpPr/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13" name="Freeform 22"/>
                <p:cNvSpPr/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14" name="Freeform 23"/>
                <p:cNvSpPr/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15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73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1048716" name="Freeform 49"/>
                <p:cNvSpPr/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17" name="Freeform 50"/>
                <p:cNvSpPr/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18" name="Freeform 51"/>
                <p:cNvSpPr/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19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74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048720" name="Freeform 28"/>
                <p:cNvSpPr/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21" name="Freeform 29"/>
                <p:cNvSpPr/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22" name="Freeform 30"/>
                <p:cNvSpPr/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23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75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048724" name="Freeform 70"/>
                <p:cNvSpPr/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25" name="Freeform 71"/>
                <p:cNvSpPr/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26" name="Freeform 72"/>
                <p:cNvSpPr/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27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76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048728" name="Freeform 35"/>
                <p:cNvSpPr/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29" name="Freeform 36"/>
                <p:cNvSpPr/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30" name="Freeform 37"/>
                <p:cNvSpPr/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3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</p:grpSp>
        <p:grpSp>
          <p:nvGrpSpPr>
            <p:cNvPr id="77" name="Group 715"/>
            <p:cNvGrpSpPr/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78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048732" name="Freeform 86"/>
                <p:cNvSpPr/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33" name="Freeform 87"/>
                <p:cNvSpPr/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34" name="Freeform 88"/>
                <p:cNvSpPr/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3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3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79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048737" name="Freeform 80"/>
                <p:cNvSpPr/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38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80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048739" name="Freeform 72"/>
                <p:cNvSpPr/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40" name="Freeform 73"/>
                <p:cNvSpPr/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41" name="Freeform 74"/>
                <p:cNvSpPr/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42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81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048743" name="Freeform 72"/>
                <p:cNvSpPr/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44" name="Freeform 73"/>
                <p:cNvSpPr/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45" name="Freeform 74"/>
                <p:cNvSpPr/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4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82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048747" name="Freeform 42"/>
                <p:cNvSpPr/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48" name="Freeform 43"/>
                <p:cNvSpPr/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49" name="Freeform 44"/>
                <p:cNvSpPr/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50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83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048751" name="Freeform 56"/>
                <p:cNvSpPr/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52" name="Freeform 57"/>
                <p:cNvSpPr/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53" name="Freeform 58"/>
                <p:cNvSpPr/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54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84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048755" name="Freeform 63"/>
                <p:cNvSpPr/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56" name="Freeform 64"/>
                <p:cNvSpPr/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57" name="Freeform 65"/>
                <p:cNvSpPr/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58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85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048759" name="Freeform 70"/>
                <p:cNvSpPr/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60" name="Freeform 71"/>
                <p:cNvSpPr/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61" name="Freeform 72"/>
                <p:cNvSpPr/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048762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</p:grpSp>
      </p:grpSp>
      <p:sp>
        <p:nvSpPr>
          <p:cNvPr id="1048763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4876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48765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fld id="{473655EE-A809-4C59-85B6-F88679A7BAF8}" type="datetimeFigureOut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t>12.01.2021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4876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4876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fld id="{E1B8CBB1-72C8-4AA7-9CAB-644DAE07934F}" type="slidenum">
              <a:rPr lang="ru-RU">
                <a:solidFill>
                  <a:prstClr val="black">
                    <a:lumMod val="75000"/>
                    <a:lumOff val="25000"/>
                  </a:prstClr>
                </a:solidFill>
              </a:rPr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88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88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F919C-5B0B-463B-9748-8E7820BA75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12.01.2021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8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88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D64EA-D1BB-4448-BD09-BCEBD6A1F7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dk1" bg2="dk1" tx2="dk1" accent1="dk1" accent2="dk1" accent3="dk1" accent4="dk1" accent5="dk1" accent6="dk1" hlink="dk1" folHlink="dk1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048577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48578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1048579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4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3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41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4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44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3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Заголовок 1"/>
          <p:cNvSpPr>
            <a:spLocks noGrp="1"/>
          </p:cNvSpPr>
          <p:nvPr>
            <p:ph type="ctrTitle"/>
          </p:nvPr>
        </p:nvSpPr>
        <p:spPr>
          <a:xfrm>
            <a:off x="422030" y="785794"/>
            <a:ext cx="8229600" cy="2414606"/>
          </a:xfrm>
        </p:spPr>
        <p:txBody>
          <a:bodyPr>
            <a:normAutofit/>
          </a:bodyPr>
          <a:lstStyle/>
          <a:p>
            <a:r>
              <a:rPr lang="uk-UA" sz="6000" dirty="0"/>
              <a:t>До дня пам'яті жертв голокосту</a:t>
            </a:r>
            <a:endParaRPr lang="ru-RU" sz="6000" dirty="0"/>
          </a:p>
        </p:txBody>
      </p:sp>
      <p:sp>
        <p:nvSpPr>
          <p:cNvPr id="1048608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6429" lnSpcReduction="20000"/>
          </a:bodyPr>
          <a:lstStyle/>
          <a:p>
            <a:pPr algn="r"/>
            <a:r>
              <a:rPr lang="uk-UA" b="1" dirty="0">
                <a:solidFill>
                  <a:schemeClr val="bg1"/>
                </a:solidFill>
              </a:rPr>
              <a:t>Підготувала </a:t>
            </a:r>
          </a:p>
          <a:p>
            <a:pPr algn="r"/>
            <a:r>
              <a:rPr lang="uk-UA" b="1" dirty="0">
                <a:solidFill>
                  <a:schemeClr val="bg1"/>
                </a:solidFill>
              </a:rPr>
              <a:t>Класний керівник 11 класу</a:t>
            </a:r>
          </a:p>
          <a:p>
            <a:pPr algn="r"/>
            <a:r>
              <a:rPr lang="uk-UA" b="1" dirty="0" err="1">
                <a:solidFill>
                  <a:schemeClr val="bg1"/>
                </a:solidFill>
              </a:rPr>
              <a:t>Гуляйпільської</a:t>
            </a:r>
            <a:r>
              <a:rPr lang="uk-UA" b="1" dirty="0">
                <a:solidFill>
                  <a:schemeClr val="bg1"/>
                </a:solidFill>
              </a:rPr>
              <a:t> СЗШ</a:t>
            </a:r>
          </a:p>
          <a:p>
            <a:pPr algn="r"/>
            <a:r>
              <a:rPr lang="uk-UA" b="1" dirty="0">
                <a:solidFill>
                  <a:schemeClr val="bg1"/>
                </a:solidFill>
              </a:rPr>
              <a:t>Ковальчук Ксенія Іванівна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Заголовок 1"/>
          <p:cNvSpPr>
            <a:spLocks noGrp="1"/>
          </p:cNvSpPr>
          <p:nvPr>
            <p:ph type="title"/>
          </p:nvPr>
        </p:nvSpPr>
        <p:spPr>
          <a:xfrm>
            <a:off x="521640" y="443657"/>
            <a:ext cx="8229600" cy="2500330"/>
          </a:xfrm>
        </p:spPr>
        <p:txBody>
          <a:bodyPr>
            <a:normAutofit/>
          </a:bodyPr>
          <a:lstStyle/>
          <a:p>
            <a:r>
              <a:rPr lang="uk-UA" sz="2800" u="sng" dirty="0">
                <a:solidFill>
                  <a:schemeClr val="bg1"/>
                </a:solidFill>
                <a:effectLst/>
                <a:latin typeface="+mn-lt"/>
              </a:rPr>
              <a:t>Мета виховного заходу:</a:t>
            </a:r>
            <a:r>
              <a:rPr lang="uk-UA" sz="2800" dirty="0">
                <a:solidFill>
                  <a:schemeClr val="bg1"/>
                </a:solidFill>
                <a:effectLst/>
                <a:latin typeface="+mn-lt"/>
              </a:rPr>
              <a:t> сприяти поглибленню знань з проблемних тем історії, виховувати почуття гуманності та сприяти формуванню толерантності у міжнаціональних відносинах.</a:t>
            </a:r>
            <a:br>
              <a:rPr lang="ru-RU" sz="2800" dirty="0">
                <a:effectLst/>
              </a:rPr>
            </a:br>
            <a:endParaRPr lang="ru-RU" sz="2800" dirty="0">
              <a:effectLst/>
            </a:endParaRPr>
          </a:p>
        </p:txBody>
      </p:sp>
      <p:pic>
        <p:nvPicPr>
          <p:cNvPr id="2097156" name="Picture 2" descr="remembra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428868"/>
            <a:ext cx="6400800" cy="38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+mn-lt"/>
              </a:rPr>
              <a:t>Їм</a:t>
            </a:r>
            <a:r>
              <a:rPr lang="ru-RU" sz="2800" dirty="0">
                <a:solidFill>
                  <a:schemeClr val="bg1"/>
                </a:solidFill>
                <a:effectLst/>
                <a:latin typeface="+mn-lt"/>
              </a:rPr>
              <a:t> — </a:t>
            </a:r>
            <a:r>
              <a:rPr lang="ru-RU" sz="2800" dirty="0" err="1">
                <a:solidFill>
                  <a:schemeClr val="bg1"/>
                </a:solidFill>
                <a:effectLst/>
                <a:latin typeface="+mn-lt"/>
              </a:rPr>
              <a:t>неоплаканим</a:t>
            </a:r>
            <a:r>
              <a:rPr lang="ru-RU" sz="280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+mn-lt"/>
              </a:rPr>
              <a:t>і</a:t>
            </a:r>
            <a:r>
              <a:rPr lang="ru-RU" sz="280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+mn-lt"/>
              </a:rPr>
              <a:t>невідспіваним</a:t>
            </a:r>
            <a:r>
              <a:rPr lang="ru-RU" sz="2800" dirty="0">
                <a:solidFill>
                  <a:schemeClr val="bg1"/>
                </a:solidFill>
                <a:effectLst/>
                <a:latin typeface="+mn-lt"/>
              </a:rPr>
              <a:t>... </a:t>
            </a:r>
            <a:br>
              <a:rPr lang="ru-RU" sz="280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800" dirty="0">
                <a:solidFill>
                  <a:schemeClr val="bg1"/>
                </a:solidFill>
                <a:effectLst/>
                <a:latin typeface="+mn-lt"/>
              </a:rPr>
              <a:t>  </a:t>
            </a:r>
            <a:r>
              <a:rPr lang="ru-RU" sz="2800" dirty="0" err="1">
                <a:solidFill>
                  <a:schemeClr val="bg1"/>
                </a:solidFill>
                <a:effectLst/>
                <a:latin typeface="+mn-lt"/>
              </a:rPr>
              <a:t>їм</a:t>
            </a:r>
            <a:r>
              <a:rPr lang="ru-RU" sz="2800" dirty="0">
                <a:solidFill>
                  <a:schemeClr val="bg1"/>
                </a:solidFill>
                <a:effectLst/>
                <a:latin typeface="+mn-lt"/>
              </a:rPr>
              <a:t> — </a:t>
            </a:r>
            <a:r>
              <a:rPr lang="ru-RU" sz="2800" dirty="0" err="1">
                <a:solidFill>
                  <a:schemeClr val="bg1"/>
                </a:solidFill>
                <a:effectLst/>
                <a:latin typeface="+mn-lt"/>
              </a:rPr>
              <a:t>похованим</a:t>
            </a:r>
            <a:r>
              <a:rPr lang="ru-RU" sz="2800" dirty="0">
                <a:solidFill>
                  <a:schemeClr val="bg1"/>
                </a:solidFill>
                <a:effectLst/>
                <a:latin typeface="+mn-lt"/>
              </a:rPr>
              <a:t> без Труни </a:t>
            </a:r>
            <a:r>
              <a:rPr lang="ru-RU" sz="2800" dirty="0" err="1">
                <a:solidFill>
                  <a:schemeClr val="bg1"/>
                </a:solidFill>
                <a:effectLst/>
                <a:latin typeface="+mn-lt"/>
              </a:rPr>
              <a:t>й</a:t>
            </a:r>
            <a:r>
              <a:rPr lang="ru-RU" sz="280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+mn-lt"/>
              </a:rPr>
              <a:t>молитви</a:t>
            </a:r>
            <a:r>
              <a:rPr lang="ru-RU" sz="2800" dirty="0">
                <a:solidFill>
                  <a:schemeClr val="bg1"/>
                </a:solidFill>
                <a:effectLst/>
                <a:latin typeface="+mn-lt"/>
              </a:rPr>
              <a:t>, </a:t>
            </a:r>
            <a:br>
              <a:rPr lang="ru-RU" sz="280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80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+mn-lt"/>
              </a:rPr>
              <a:t>позбавленим</a:t>
            </a:r>
            <a:r>
              <a:rPr lang="ru-RU" sz="280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+mn-lt"/>
              </a:rPr>
              <a:t>могили</a:t>
            </a:r>
            <a:r>
              <a:rPr lang="ru-RU" sz="280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+mn-lt"/>
              </a:rPr>
              <a:t>й</a:t>
            </a:r>
            <a:r>
              <a:rPr lang="ru-RU" sz="280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2800" dirty="0" err="1">
                <a:solidFill>
                  <a:schemeClr val="bg1"/>
                </a:solidFill>
                <a:effectLst/>
                <a:latin typeface="+mn-lt"/>
              </a:rPr>
              <a:t>шани</a:t>
            </a:r>
            <a:r>
              <a:rPr lang="ru-RU" sz="2800" dirty="0">
                <a:solidFill>
                  <a:schemeClr val="bg1"/>
                </a:solidFill>
                <a:effectLst/>
                <a:latin typeface="+mn-lt"/>
              </a:rPr>
              <a:t> — </a:t>
            </a:r>
            <a:r>
              <a:rPr lang="ru-RU" sz="2800" dirty="0" err="1">
                <a:solidFill>
                  <a:schemeClr val="bg1"/>
                </a:solidFill>
                <a:effectLst/>
                <a:latin typeface="+mn-lt"/>
              </a:rPr>
              <a:t>присвячується</a:t>
            </a:r>
            <a:r>
              <a:rPr lang="ru-RU" sz="2800" dirty="0"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1048611" name="Содержимое 2"/>
          <p:cNvSpPr>
            <a:spLocks noGrp="1"/>
          </p:cNvSpPr>
          <p:nvPr>
            <p:ph idx="1"/>
          </p:nvPr>
        </p:nvSpPr>
        <p:spPr>
          <a:xfrm>
            <a:off x="641980" y="2071678"/>
            <a:ext cx="8229600" cy="4309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97157" name="Рисунок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8991"/>
            <a:ext cx="9144000" cy="50402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2714644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bg1"/>
                </a:solidFill>
                <a:effectLst/>
                <a:latin typeface="+mn-lt"/>
              </a:rPr>
              <a:t>Акцію знищення єврейського населення організували блискавично й фундаментально. 26 вересня 1941 р. відбулася нарада, на якій розглянули заходи щодо ліквідації єврейського населення міста. Визначили місце розстрілу — Бабин Яр, один з найбільших на території Києва ярів (завдовжки — 2,5 км, завглибшки — від 10 до 50 метрів), де можна було б заховати тисячі трупів. </a:t>
            </a:r>
            <a:endParaRPr lang="ru-RU" sz="24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097154" name="Рисунок 20971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9527"/>
            <a:ext cx="4135204" cy="3628473"/>
          </a:xfrm>
          <a:prstGeom prst="rect">
            <a:avLst/>
          </a:prstGeom>
        </p:spPr>
      </p:pic>
      <p:pic>
        <p:nvPicPr>
          <p:cNvPr id="2097155" name="Рисунок 209715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135203" y="3630770"/>
            <a:ext cx="4920972" cy="32272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472518" cy="5429288"/>
          </a:xfrm>
        </p:spPr>
        <p:txBody>
          <a:bodyPr>
            <a:noAutofit/>
          </a:bodyPr>
          <a:lstStyle/>
          <a:p>
            <a:r>
              <a:rPr lang="uk-UA" sz="2800" dirty="0">
                <a:solidFill>
                  <a:schemeClr val="bg1"/>
                </a:solidFill>
                <a:effectLst/>
                <a:latin typeface="+mn-lt"/>
              </a:rPr>
              <a:t>З раннього ранку 29 вересня 1941 р. через усе місто йшли десятки тисяч євреїв. Люди несли валізи й вузли, везли хворих і літніх родичів. Родичі й друзі проводжали їх, не підозрюючи про майбутню трагедію. Деякі з них дійшли до Бабиного Яру, звідки вже оточення нікого не випускало. Ті з них, хто не зумів переконати карателів, що він не є євреєм, загинули. Поліцейські змушували здати документи, коштовні речі й роздягнутися. Потім приречених групами підводили до краю глибокого обриву і змушували стати до нього спиною. Із протилежного боку Яру строчив кулемет. Поранених добивали з автоматів.</a:t>
            </a:r>
            <a:endParaRPr lang="ru-RU" sz="2800" dirty="0">
              <a:solidFill>
                <a:schemeClr val="bg1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3" name="Заголовок 10489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97162" name="Рисунок 209716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8"/>
            <a:ext cx="9144000" cy="59058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Заголовок 1"/>
          <p:cNvSpPr>
            <a:spLocks noGrp="1"/>
          </p:cNvSpPr>
          <p:nvPr>
            <p:ph type="title"/>
          </p:nvPr>
        </p:nvSpPr>
        <p:spPr>
          <a:xfrm>
            <a:off x="428625" y="-45720"/>
            <a:ext cx="786130" cy="457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048595" name="Текст 3"/>
          <p:cNvSpPr txBox="1">
            <a:spLocks noGrp="1"/>
          </p:cNvSpPr>
          <p:nvPr>
            <p:ph type="body" sz="half" idx="2"/>
          </p:nvPr>
        </p:nvSpPr>
        <p:spPr>
          <a:xfrm>
            <a:off x="14604" y="103505"/>
            <a:ext cx="5055235" cy="6578600"/>
          </a:xfrm>
          <a:prstGeom prst="rect">
            <a:avLst/>
          </a:prstGeom>
        </p:spPr>
        <p:txBody>
          <a:bodyPr vert="horz" wrap="square" lIns="45720" tIns="45720" rIns="45720" bIns="45720" numCol="1" anchor="t">
            <a:normAutofit fontScale="35714" lnSpcReduction="20000"/>
          </a:bodyPr>
          <a:lstStyle/>
          <a:p>
            <a:pPr marL="0" indent="0" algn="ctr" defTabSz="914400" fontAlgn="auto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</a:pPr>
            <a:r>
              <a:rPr lang="en-US" altLang="ko-KR" sz="8000" b="1" strike="noStrike" cap="none" dirty="0">
                <a:solidFill>
                  <a:srgbClr val="C00000"/>
                </a:solidFill>
                <a:latin typeface="Book Antiqua" charset="0"/>
                <a:ea typeface="Book Antiqua" charset="0"/>
              </a:rPr>
              <a:t>Боже великий, всевладний, </a:t>
            </a:r>
            <a:endParaRPr lang="ko-KR" altLang="en-US" sz="8000" b="1" strike="noStrike" cap="none" dirty="0">
              <a:solidFill>
                <a:srgbClr val="C00000"/>
              </a:solidFill>
              <a:latin typeface="Book Antiqua" charset="0"/>
              <a:ea typeface="Book Antiqua" charset="0"/>
            </a:endParaRPr>
          </a:p>
          <a:p>
            <a:pPr marL="0" indent="0" algn="ctr" defTabSz="914400" fontAlgn="auto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</a:pPr>
            <a:r>
              <a:rPr lang="en-US" altLang="ko-KR" sz="8000" b="1" strike="noStrike" cap="none" dirty="0">
                <a:solidFill>
                  <a:srgbClr val="C00000"/>
                </a:solidFill>
                <a:latin typeface="Book Antiqua" charset="0"/>
                <a:ea typeface="Book Antiqua" charset="0"/>
              </a:rPr>
              <a:t>  Яви нам свою могуть, </a:t>
            </a:r>
            <a:endParaRPr lang="ko-KR" altLang="en-US" sz="8000" b="1" strike="noStrike" cap="none" dirty="0">
              <a:solidFill>
                <a:srgbClr val="C00000"/>
              </a:solidFill>
              <a:latin typeface="Book Antiqua" charset="0"/>
              <a:ea typeface="Book Antiqua" charset="0"/>
            </a:endParaRPr>
          </a:p>
          <a:p>
            <a:pPr marL="0" indent="0" algn="ctr" defTabSz="914400" fontAlgn="auto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</a:pPr>
            <a:r>
              <a:rPr lang="en-US" altLang="ko-KR" sz="8000" b="1" strike="noStrike" cap="none" dirty="0">
                <a:solidFill>
                  <a:srgbClr val="C00000"/>
                </a:solidFill>
                <a:latin typeface="Book Antiqua" charset="0"/>
                <a:ea typeface="Book Antiqua" charset="0"/>
              </a:rPr>
              <a:t>  Дай розпізнати правду, </a:t>
            </a:r>
            <a:endParaRPr lang="ko-KR" altLang="en-US" sz="8000" b="1" strike="noStrike" cap="none" dirty="0">
              <a:solidFill>
                <a:srgbClr val="C00000"/>
              </a:solidFill>
              <a:latin typeface="Book Antiqua" charset="0"/>
              <a:ea typeface="Book Antiqua" charset="0"/>
            </a:endParaRPr>
          </a:p>
          <a:p>
            <a:pPr marL="0" indent="0" algn="ctr" defTabSz="914400" fontAlgn="auto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</a:pPr>
            <a:r>
              <a:rPr lang="en-US" altLang="ko-KR" sz="8000" b="1" strike="noStrike" cap="none" dirty="0">
                <a:solidFill>
                  <a:srgbClr val="C00000"/>
                </a:solidFill>
                <a:latin typeface="Book Antiqua" charset="0"/>
                <a:ea typeface="Book Antiqua" charset="0"/>
              </a:rPr>
              <a:t> — Праведників не забудь. </a:t>
            </a:r>
            <a:endParaRPr lang="ko-KR" altLang="en-US" sz="8000" b="1" strike="noStrike" cap="none" dirty="0">
              <a:solidFill>
                <a:srgbClr val="C00000"/>
              </a:solidFill>
              <a:latin typeface="Book Antiqua" charset="0"/>
              <a:ea typeface="Book Antiqua" charset="0"/>
            </a:endParaRPr>
          </a:p>
          <a:p>
            <a:pPr marL="0" indent="0" algn="ctr" defTabSz="914400" fontAlgn="auto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</a:pPr>
            <a:r>
              <a:rPr lang="en-US" altLang="ko-KR" sz="8000" b="1" strike="noStrike" cap="none" dirty="0">
                <a:solidFill>
                  <a:srgbClr val="C00000"/>
                </a:solidFill>
                <a:latin typeface="Book Antiqua" charset="0"/>
                <a:ea typeface="Book Antiqua" charset="0"/>
              </a:rPr>
              <a:t>  Дивляться в твої очі </a:t>
            </a:r>
            <a:endParaRPr lang="ko-KR" altLang="en-US" sz="8000" b="1" strike="noStrike" cap="none" dirty="0">
              <a:solidFill>
                <a:srgbClr val="C00000"/>
              </a:solidFill>
              <a:latin typeface="Book Antiqua" charset="0"/>
              <a:ea typeface="Book Antiqua" charset="0"/>
            </a:endParaRPr>
          </a:p>
          <a:p>
            <a:pPr marL="0" indent="0" algn="ctr" defTabSz="914400" fontAlgn="auto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</a:pPr>
            <a:r>
              <a:rPr lang="en-US" altLang="ko-KR" sz="8000" b="1" strike="noStrike" cap="none" dirty="0">
                <a:solidFill>
                  <a:srgbClr val="C00000"/>
                </a:solidFill>
                <a:latin typeface="Book Antiqua" charset="0"/>
                <a:ea typeface="Book Antiqua" charset="0"/>
              </a:rPr>
              <a:t>  Мільйони скатованих душ. </a:t>
            </a:r>
            <a:endParaRPr lang="ko-KR" altLang="en-US" sz="8000" b="1" strike="noStrike" cap="none" dirty="0">
              <a:solidFill>
                <a:srgbClr val="C00000"/>
              </a:solidFill>
              <a:latin typeface="Book Antiqua" charset="0"/>
              <a:ea typeface="Book Antiqua" charset="0"/>
            </a:endParaRPr>
          </a:p>
          <a:p>
            <a:pPr marL="0" indent="0" algn="ctr" defTabSz="914400" fontAlgn="auto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</a:pPr>
            <a:r>
              <a:rPr lang="en-US" altLang="ko-KR" sz="8000" b="1" strike="noStrike" cap="none" dirty="0">
                <a:solidFill>
                  <a:srgbClr val="C00000"/>
                </a:solidFill>
                <a:latin typeface="Book Antiqua" charset="0"/>
                <a:ea typeface="Book Antiqua" charset="0"/>
              </a:rPr>
              <a:t>   Пригорни їх, посели на спочинок, </a:t>
            </a:r>
            <a:endParaRPr lang="ko-KR" altLang="en-US" sz="8000" b="1" strike="noStrike" cap="none" dirty="0">
              <a:solidFill>
                <a:srgbClr val="C00000"/>
              </a:solidFill>
              <a:latin typeface="Book Antiqua" charset="0"/>
              <a:ea typeface="Book Antiqua" charset="0"/>
            </a:endParaRPr>
          </a:p>
          <a:p>
            <a:pPr marL="0" indent="0" algn="ctr" defTabSz="914400" fontAlgn="auto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</a:pPr>
            <a:r>
              <a:rPr lang="en-US" altLang="ko-KR" sz="8000" b="1" strike="noStrike" cap="none" dirty="0">
                <a:solidFill>
                  <a:srgbClr val="C00000"/>
                </a:solidFill>
                <a:latin typeface="Book Antiqua" charset="0"/>
                <a:ea typeface="Book Antiqua" charset="0"/>
              </a:rPr>
              <a:t>  Та їхнього сну не наруш! </a:t>
            </a:r>
            <a:endParaRPr lang="ko-KR" altLang="en-US" sz="8000" b="1" strike="noStrike" cap="none" dirty="0">
              <a:solidFill>
                <a:srgbClr val="C00000"/>
              </a:solidFill>
              <a:latin typeface="Book Antiqua" charset="0"/>
              <a:ea typeface="Book Antiqua" charset="0"/>
            </a:endParaRPr>
          </a:p>
          <a:p>
            <a:pPr marL="0" indent="0" algn="ctr" defTabSz="914400" fontAlgn="auto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</a:pPr>
            <a:r>
              <a:rPr lang="en-US" altLang="ko-KR" sz="8000" b="1" strike="noStrike" cap="none" dirty="0">
                <a:solidFill>
                  <a:srgbClr val="C00000"/>
                </a:solidFill>
                <a:latin typeface="Book Antiqua" charset="0"/>
                <a:ea typeface="Book Antiqua" charset="0"/>
              </a:rPr>
              <a:t>   Заступи нас і нашу державу </a:t>
            </a:r>
            <a:endParaRPr lang="ko-KR" altLang="en-US" sz="8000" b="1" strike="noStrike" cap="none" dirty="0">
              <a:solidFill>
                <a:srgbClr val="C00000"/>
              </a:solidFill>
              <a:latin typeface="Book Antiqua" charset="0"/>
              <a:ea typeface="Book Antiqua" charset="0"/>
            </a:endParaRPr>
          </a:p>
          <a:p>
            <a:pPr marL="0" indent="0" algn="ctr" defTabSz="914400" fontAlgn="auto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</a:pPr>
            <a:r>
              <a:rPr lang="en-US" altLang="ko-KR" sz="8000" b="1" strike="noStrike" cap="none" dirty="0">
                <a:solidFill>
                  <a:srgbClr val="C00000"/>
                </a:solidFill>
                <a:latin typeface="Book Antiqua" charset="0"/>
                <a:ea typeface="Book Antiqua" charset="0"/>
              </a:rPr>
              <a:t>  Од кривавих, лютих негод. </a:t>
            </a:r>
            <a:endParaRPr lang="ko-KR" altLang="en-US" sz="8000" b="1" strike="noStrike" cap="none" dirty="0">
              <a:solidFill>
                <a:srgbClr val="C00000"/>
              </a:solidFill>
              <a:latin typeface="Book Antiqua" charset="0"/>
              <a:ea typeface="Book Antiqua" charset="0"/>
            </a:endParaRPr>
          </a:p>
          <a:p>
            <a:pPr marL="0" indent="0" algn="ctr" defTabSz="914400" fontAlgn="auto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</a:pPr>
            <a:r>
              <a:rPr lang="en-US" altLang="ko-KR" sz="8000" b="1" strike="noStrike" cap="none" dirty="0">
                <a:solidFill>
                  <a:srgbClr val="C00000"/>
                </a:solidFill>
                <a:latin typeface="Book Antiqua" charset="0"/>
                <a:ea typeface="Book Antiqua" charset="0"/>
              </a:rPr>
              <a:t>   Всі ми — сущі, усопші, прийдешні </a:t>
            </a:r>
            <a:endParaRPr lang="ko-KR" altLang="en-US" sz="8000" b="1" strike="noStrike" cap="none" dirty="0">
              <a:solidFill>
                <a:srgbClr val="C00000"/>
              </a:solidFill>
              <a:latin typeface="Book Antiqua" charset="0"/>
              <a:ea typeface="Book Antiqua" charset="0"/>
            </a:endParaRPr>
          </a:p>
          <a:p>
            <a:pPr marL="0" indent="0" algn="ctr" defTabSz="914400" fontAlgn="auto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Tx/>
              <a:buNone/>
            </a:pPr>
            <a:r>
              <a:rPr lang="en-US" altLang="ko-KR" sz="8000" b="1" strike="noStrike" cap="none" dirty="0">
                <a:solidFill>
                  <a:srgbClr val="C00000"/>
                </a:solidFill>
                <a:latin typeface="Book Antiqua" charset="0"/>
                <a:ea typeface="Book Antiqua" charset="0"/>
              </a:rPr>
              <a:t>  — Твій , безсмертний народ! </a:t>
            </a:r>
            <a:r>
              <a:rPr lang="en-US" altLang="ko-KR" sz="9600" b="1" strike="noStrike" cap="none" dirty="0">
                <a:solidFill>
                  <a:srgbClr val="C00000"/>
                </a:solidFill>
                <a:latin typeface="Book Antiqua" charset="0"/>
                <a:ea typeface="Book Antiqua" charset="0"/>
              </a:rPr>
              <a:t> </a:t>
            </a:r>
            <a:endParaRPr lang="ko-KR" altLang="en-US" sz="9600" b="1" strike="noStrike" cap="none" dirty="0">
              <a:solidFill>
                <a:srgbClr val="C00000"/>
              </a:solidFill>
              <a:latin typeface="Book Antiqua" charset="0"/>
              <a:ea typeface="Book Antiqua" charset="0"/>
            </a:endParaRPr>
          </a:p>
          <a:p>
            <a:pPr marL="0" indent="0" algn="ctr" defTabSz="914400" fontAlgn="auto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endParaRPr lang="ko-KR" altLang="en-US" sz="1400" b="0" strike="noStrike" cap="none" dirty="0">
              <a:solidFill>
                <a:schemeClr val="tx1"/>
              </a:solidFill>
              <a:latin typeface="Book Antiqua" charset="0"/>
              <a:ea typeface="Book Antiqua" charset="0"/>
            </a:endParaRPr>
          </a:p>
        </p:txBody>
      </p:sp>
      <p:pic>
        <p:nvPicPr>
          <p:cNvPr id="2097164" name="Рисунок 20971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394085" y="1004795"/>
            <a:ext cx="4284465" cy="54360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Рисунок 209716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1120"/>
            <a:ext cx="8598073" cy="6075759"/>
          </a:xfrm>
          <a:prstGeom prst="rect">
            <a:avLst/>
          </a:prstGeom>
        </p:spPr>
      </p:pic>
    </p:spTree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Экран (4:3)</PresentationFormat>
  <Slides>8</Slides>
  <Notes>0</Notes>
  <HiddenSlides>0</HiddenSlide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Тема1</vt:lpstr>
      <vt:lpstr>Office 主题</vt:lpstr>
      <vt:lpstr>Office 主题</vt:lpstr>
      <vt:lpstr>Office 主题</vt:lpstr>
      <vt:lpstr>Апекс</vt:lpstr>
      <vt:lpstr>До дня пам'яті жертв голокосту</vt:lpstr>
      <vt:lpstr>Мета виховного заходу: сприяти поглибленню знань з проблемних тем історії, виховувати почуття гуманності та сприяти формуванню толерантності у міжнаціональних відносинах. </vt:lpstr>
      <vt:lpstr> Їм — неоплаканим і невідспіваним...    їм — похованим без Труни й молитви,   позбавленим могили й шани — присвячується </vt:lpstr>
      <vt:lpstr>Акцію знищення єврейського населення організували блискавично й фундаментально. 26 вересня 1941 р. відбулася нарада, на якій розглянули заходи щодо ліквідації єврейського населення міста. Визначили місце розстрілу — Бабин Яр, один з найбільших на території Києва ярів (завдовжки — 2,5 км, завглибшки — від 10 до 50 метрів), де можна було б заховати тисячі трупів. </vt:lpstr>
      <vt:lpstr>З раннього ранку 29 вересня 1941 р. через усе місто йшли десятки тисяч євреїв. Люди несли валізи й вузли, везли хворих і літніх родичів. Родичі й друзі проводжали їх, не підозрюючи про майбутню трагедію. Деякі з них дійшли до Бабиного Яру, звідки вже оточення нікого не випускало. Ті з них, хто не зумів переконати карателів, що він не є євреєм, загинули. Поліцейські змушували здати документи, коштовні речі й роздягнутися. Потім приречених групами підводили до краю глибокого обриву і змушували стати до нього спиною. Із протилежного боку Яру строчив кулемет. Поранених добивали з автоматів.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 дня пам'яті жертв голокосту</dc:title>
  <dc:creator>Lenovo A536</dc:creator>
  <cp:lastModifiedBy>Неизвестный пользователь</cp:lastModifiedBy>
  <cp:revision>2</cp:revision>
  <dcterms:created xsi:type="dcterms:W3CDTF">2021-01-12T10:26:32Z</dcterms:created>
  <dcterms:modified xsi:type="dcterms:W3CDTF">2021-01-12T15:12:08Z</dcterms:modified>
</cp:coreProperties>
</file>