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C772-DB6C-4506-9A5B-F0AA001C855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EE4-8A0F-4118-B966-8C7F141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64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C772-DB6C-4506-9A5B-F0AA001C855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EE4-8A0F-4118-B966-8C7F141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94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C772-DB6C-4506-9A5B-F0AA001C855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EE4-8A0F-4118-B966-8C7F141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8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C772-DB6C-4506-9A5B-F0AA001C855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EE4-8A0F-4118-B966-8C7F141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8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C772-DB6C-4506-9A5B-F0AA001C855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EE4-8A0F-4118-B966-8C7F141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2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C772-DB6C-4506-9A5B-F0AA001C855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EE4-8A0F-4118-B966-8C7F141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9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C772-DB6C-4506-9A5B-F0AA001C855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EE4-8A0F-4118-B966-8C7F141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4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C772-DB6C-4506-9A5B-F0AA001C855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EE4-8A0F-4118-B966-8C7F141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7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C772-DB6C-4506-9A5B-F0AA001C855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EE4-8A0F-4118-B966-8C7F141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C772-DB6C-4506-9A5B-F0AA001C855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EE4-8A0F-4118-B966-8C7F141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6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C772-DB6C-4506-9A5B-F0AA001C855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4EE4-8A0F-4118-B966-8C7F141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8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EC772-DB6C-4506-9A5B-F0AA001C855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4EE4-8A0F-4118-B966-8C7F14142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152127"/>
          </a:xfrm>
        </p:spPr>
        <p:txBody>
          <a:bodyPr>
            <a:normAutofit fontScale="90000"/>
          </a:bodyPr>
          <a:lstStyle/>
          <a:p>
            <a:pPr marL="90170">
              <a:lnSpc>
                <a:spcPct val="115000"/>
              </a:lnSpc>
              <a:tabLst>
                <a:tab pos="90170" algn="l"/>
              </a:tabLst>
            </a:pPr>
            <a:r>
              <a:rPr lang="uk-UA" sz="16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Моринський навчально-виховний комплекс</a:t>
            </a:r>
            <a:r>
              <a:rPr lang="ru-RU" sz="1050" dirty="0">
                <a:ea typeface="Calibri"/>
                <a:cs typeface="Times New Roman"/>
              </a:rPr>
              <a:t/>
            </a:r>
            <a:br>
              <a:rPr lang="ru-RU" sz="1050" dirty="0">
                <a:ea typeface="Calibri"/>
                <a:cs typeface="Times New Roman"/>
              </a:rPr>
            </a:br>
            <a:r>
              <a:rPr lang="uk-UA" sz="16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  «Дошкільний навчальний заклад – загальноосвітня</a:t>
            </a:r>
            <a:r>
              <a:rPr lang="ru-RU" sz="1050" dirty="0">
                <a:ea typeface="Calibri"/>
                <a:cs typeface="Times New Roman"/>
              </a:rPr>
              <a:t/>
            </a:r>
            <a:br>
              <a:rPr lang="ru-RU" sz="1050" dirty="0">
                <a:ea typeface="Calibri"/>
                <a:cs typeface="Times New Roman"/>
              </a:rPr>
            </a:br>
            <a:r>
              <a:rPr lang="uk-UA" sz="16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спеціалізована сільськогосподарська школа</a:t>
            </a:r>
            <a:r>
              <a:rPr lang="ru-RU" sz="1050" dirty="0">
                <a:ea typeface="Calibri"/>
                <a:cs typeface="Times New Roman"/>
              </a:rPr>
              <a:t/>
            </a:r>
            <a:br>
              <a:rPr lang="ru-RU" sz="1050" dirty="0">
                <a:ea typeface="Calibri"/>
                <a:cs typeface="Times New Roman"/>
              </a:rPr>
            </a:br>
            <a:r>
              <a:rPr lang="uk-UA" sz="16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 І-ІІІ ступенів» </a:t>
            </a:r>
            <a:r>
              <a:rPr lang="ru-RU" sz="1050" dirty="0">
                <a:ea typeface="Calibri"/>
                <a:cs typeface="Times New Roman"/>
              </a:rPr>
              <a:t/>
            </a:r>
            <a:br>
              <a:rPr lang="ru-RU" sz="1050" dirty="0">
                <a:ea typeface="Calibri"/>
                <a:cs typeface="Times New Roman"/>
              </a:rPr>
            </a:br>
            <a:r>
              <a:rPr lang="uk-UA" sz="1600" b="1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ім. Героя Радянського Союзу А.П.Харковця  </a:t>
            </a:r>
            <a:endParaRPr lang="ru-RU" sz="4000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63688" y="1700808"/>
            <a:ext cx="648072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Декада </a:t>
            </a:r>
            <a:r>
              <a:rPr lang="ru-RU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шани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ru-RU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шкільного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ru-RU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підручника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5" name="Рисунок 4" descr="https://www.inter-logos.org/uploads/posts/2018-05/1526469132_right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689008" cy="279290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4702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Тиждень Д,Ю,К -2018\Тиждень Д.та Ю. книги\рейд-перевірка підручниів\IMG_20180208_1017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309408" cy="344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Тиждень шкільного підр. 2019\Тиждень шкільного підр. 2019\Тиждень шкільного підр. 2019\IMG_20190129_1404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82" y="3068960"/>
            <a:ext cx="4408190" cy="34453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76056" y="980728"/>
            <a:ext cx="3607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РЕЙД – ПЕРЕВІРКА </a:t>
            </a:r>
            <a:endParaRPr lang="uk-UA" sz="2400" b="1" dirty="0" smtClean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ПІДРУЧНИКІВ</a:t>
            </a:r>
            <a:endParaRPr lang="ru-RU" sz="2400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План</a:t>
            </a:r>
            <a:r>
              <a:rPr lang="ru-RU" sz="1100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проведення</a:t>
            </a:r>
            <a:r>
              <a:rPr lang="ru-RU" sz="1100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     </a:t>
            </a:r>
            <a:r>
              <a:rPr lang="ru-RU" sz="1600" b="1" dirty="0" err="1" smtClean="0">
                <a:solidFill>
                  <a:srgbClr val="7030A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декади</a:t>
            </a:r>
            <a:r>
              <a:rPr lang="ru-RU" sz="1600" b="1" dirty="0" smtClean="0">
                <a:solidFill>
                  <a:srgbClr val="7030A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шани</a:t>
            </a:r>
            <a:r>
              <a:rPr lang="ru-RU" sz="1600" b="1" dirty="0" smtClean="0">
                <a:solidFill>
                  <a:srgbClr val="7030A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шкільного</a:t>
            </a:r>
            <a:r>
              <a:rPr lang="ru-RU" sz="1600" b="1" dirty="0" smtClean="0">
                <a:solidFill>
                  <a:srgbClr val="7030A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підручни</a:t>
            </a:r>
            <a:r>
              <a:rPr lang="uk-UA" sz="1600" b="1" dirty="0" err="1" smtClean="0">
                <a:solidFill>
                  <a:srgbClr val="7030A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ка</a:t>
            </a: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  </a:t>
            </a:r>
            <a:r>
              <a:rPr lang="ru-RU" sz="1100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</a:b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в Моринському  НВК</a:t>
            </a:r>
            <a:r>
              <a:rPr lang="ru-RU" sz="1100" dirty="0" smtClean="0">
                <a:solidFill>
                  <a:srgbClr val="7030A0"/>
                </a:solidFill>
                <a:latin typeface="Georgia" pitchFamily="18" charset="0"/>
                <a:ea typeface="Times New Roman"/>
                <a:cs typeface="Times New Roman"/>
              </a:rPr>
              <a:t>     </a:t>
            </a: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14.01 – 25.01.201</a:t>
            </a:r>
            <a:r>
              <a:rPr lang="en-US" sz="1600" b="1" dirty="0" smtClean="0">
                <a:solidFill>
                  <a:srgbClr val="7030A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9</a:t>
            </a:r>
            <a:r>
              <a:rPr lang="uk-UA" sz="1600" b="1" dirty="0" smtClean="0">
                <a:solidFill>
                  <a:srgbClr val="7030A0"/>
                </a:solidFill>
                <a:effectLst/>
                <a:latin typeface="Georgia" pitchFamily="18" charset="0"/>
                <a:ea typeface="Times New Roman"/>
                <a:cs typeface="Times New Roman"/>
              </a:rPr>
              <a:t>р.</a:t>
            </a:r>
            <a:endParaRPr lang="ru-RU" dirty="0">
              <a:solidFill>
                <a:srgbClr val="7030A0"/>
              </a:solidFill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8694638"/>
              </p:ext>
            </p:extLst>
          </p:nvPr>
        </p:nvGraphicFramePr>
        <p:xfrm>
          <a:off x="2267744" y="1340768"/>
          <a:ext cx="4714500" cy="5124243"/>
        </p:xfrm>
        <a:graphic>
          <a:graphicData uri="http://schemas.openxmlformats.org/drawingml/2006/table">
            <a:tbl>
              <a:tblPr firstRow="1" firstCol="1" bandRow="1"/>
              <a:tblGrid>
                <a:gridCol w="420292"/>
                <a:gridCol w="2409549"/>
                <a:gridCol w="472116"/>
                <a:gridCol w="606667"/>
                <a:gridCol w="805876"/>
              </a:tblGrid>
              <a:tr h="354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Назва заходу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Клас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Відповідальний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Лінійка присвячена проведенню декади шани шкільного підручника «Від книги до світла, до знань, до життя»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14.01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1-11 кл.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Хіміченко Н.І.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Виставки підручників «Різноманітний світ навчальних книжок».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Експозиція «Підручники минулих поколінь»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15.01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1-11 кл.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Хіміченко Н.І.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Флешмоб  «Країна знань нам двері відкриває»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16.01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9 - кл.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Хіміченко Н.І.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Майстерня умілих рук. Конкурс закладинок. «Моя закладка накраща»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17.01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1 - 4- кл.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Хіміченко Н.І.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Кл. керівники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Акція “Пам’ятка читачу шкільної бібліотеки»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17. 01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1 – 11 кл.     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Хіміченко Н.І.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Кл. керівники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Бесіда «Про що розповів шкільний підручник»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18. 01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6 кл.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Хіміченко Н.І.,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Соціологічне дослідження «Яким  має бути підручник, щоб стати улюбленою навчальною книгою».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21.01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9-11 кл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Хіміченко Н.І.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Рейд – перевірка підручників. «Як живеш підручник»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22.01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1-11 кл.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Хіміченко Н.І.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Відеопрезентація «Як друкувалася Ваш підручник»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22.01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1-4 кл.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Хіміченко Н.І.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Кл. керівники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Робота гуртка «Книжкова лікарня»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.23.01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Актив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бібліотеки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Хіміченко Н.І.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Круглий стіл для вчителів. «Шкільний підручник  та його проблеми»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24.01.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Пед.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колектив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Пед.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колектив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«Хвала книжкам, що сіють розумне, добре, вічне». Підведення підсумків проведення декади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25.01.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1 – 11 кл.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Хіміченко Н.І.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44" marR="48344" marT="48344" marB="483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49" name="Рисунок 14" descr="Описание: http://2.bp.blogspot.com/-j0yzFEC0WqM/Vf6eZqJqacI/AAAAAAAAAX4/qTWmr3FYS2A/s1600/2419803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74" y="5229200"/>
            <a:ext cx="16478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74925" y="1851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16525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6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Тиждень шкільного підр. 2019\Тиждень шкільного підр. 2019\Тиждень шкільного підр. 2019\IMG_20190129_0942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320480" cy="29523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753634" y="719348"/>
            <a:ext cx="403998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РІЗНОМАНІТНИЙ СВІТ НАВЧАЛЬНИХ КНИЖОК</a:t>
            </a:r>
            <a:endParaRPr lang="ru-RU" sz="1100" dirty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</p:txBody>
      </p:sp>
      <p:pic>
        <p:nvPicPr>
          <p:cNvPr id="6" name="Рисунок 5" descr="F:\Тиждень шкільного підр. 2019\Тиждень шкільного підр. 2019\Тиждень шкільного підр. 2019\IMG_20190129_0951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3"/>
            <a:ext cx="4437643" cy="3286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57947" y="4293096"/>
            <a:ext cx="3651641" cy="831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ПІДРУЧНИКИ МИНУЛИХ </a:t>
            </a:r>
            <a:endParaRPr lang="uk-UA" b="1" dirty="0" smtClean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ПОКОЛІНЬ</a:t>
            </a:r>
            <a:endParaRPr lang="ru-RU" sz="1100" dirty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32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Тиждень шкільного підр. 2019\Тиждень шкільного підр. 2019\Тиждень шкільного підр. 2019\IMG_20190129_1402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824536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Тиждень шкільного підр. 2019\Тиждень шкільного підр. 2019\Тиждень шкільного підр. 2019\IMG_20190128_1203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3" y="332656"/>
            <a:ext cx="4824536" cy="33668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1782" y="4509120"/>
            <a:ext cx="3176122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«КРАЇНА </a:t>
            </a:r>
            <a:r>
              <a:rPr lang="uk-UA" sz="2400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ЗНАНЬ НАМ </a:t>
            </a:r>
            <a:endParaRPr lang="uk-UA" sz="2400" b="1" dirty="0" smtClean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ДВЕРІ </a:t>
            </a:r>
            <a:r>
              <a:rPr lang="uk-UA" sz="2400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ВІДКРИВАЄ»</a:t>
            </a:r>
            <a:endParaRPr lang="ru-RU" sz="1400" dirty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8592" y="1136669"/>
            <a:ext cx="3635896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ФЛЕШМОБ</a:t>
            </a:r>
            <a:endParaRPr lang="ru-RU" sz="1600" dirty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2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ocuments\бібліотека фото\Фотки бібліотека\IMG_20170127_1059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41068" cy="305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Тиждень шани Ш.П. 2018\Odnoklassniki\IMG_20180205_193333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2204864"/>
            <a:ext cx="3667931" cy="4336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293096"/>
            <a:ext cx="4320480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КОНКУРС ЗАКЛАДИНОК</a:t>
            </a:r>
          </a:p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uk-UA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«МОЯ ЗАКЛАДИНКА НАЙКРАЩА»</a:t>
            </a:r>
            <a:endParaRPr lang="ru-RU" sz="1100" dirty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125580"/>
            <a:ext cx="3824572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МАЙСТЕРНЯ </a:t>
            </a:r>
            <a:endParaRPr lang="uk-UA" b="1" dirty="0" smtClean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УМІЛИХ РУК</a:t>
            </a:r>
            <a:endParaRPr lang="ru-RU" sz="1100" dirty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17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Тиждень Д,Ю,К -2018\Тиждень Д.та Ю. книги\IMG_20180323_135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460851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Тиждень Д,Ю,К -2018\Тиждень Д.та Ю. книги\IMG_20180323_1351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911878" cy="32209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57808" y="3793715"/>
            <a:ext cx="4139952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АКЦІЯ </a:t>
            </a:r>
            <a:endParaRPr lang="uk-UA" b="1" dirty="0" smtClean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«</a:t>
            </a:r>
            <a:r>
              <a:rPr lang="uk-UA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ПАМ’ЯТКА ЧИТАЧУ ШКІЛЬНОЇ БІБЛІОТЕКИ»</a:t>
            </a:r>
            <a:endParaRPr lang="ru-RU" sz="1100" dirty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57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ceR\Desktop\videoplayback (1).mp4_snapshot_00.14_[2019.01.29_21.21.42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201840" cy="325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Тиждень шкільного підр. 2019\Тиждень шкільного підр. 2019\Тиждень шкільного підр. 2019\IMG_20190129_1311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83206"/>
            <a:ext cx="4432950" cy="2971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050798" y="1547049"/>
            <a:ext cx="2989601" cy="384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ВІДЕОПРЕЗЕНТАЦІЯ</a:t>
            </a:r>
            <a:endParaRPr lang="ru-RU" sz="1100" dirty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74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Тиждень шкільного підр. 2019\Тиждень шкільного підр. 2019\Тиждень шкільного підр. 2019\IMG_20190129_0949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ФотоНВК\робота з вчителями\CIMG555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7"/>
          <a:stretch/>
        </p:blipFill>
        <p:spPr bwMode="auto">
          <a:xfrm>
            <a:off x="4266869" y="3284984"/>
            <a:ext cx="4571256" cy="3025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0032" y="1164385"/>
            <a:ext cx="3852705" cy="116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КРУГЛИЙ СТІЛ ДЛЯ  ВЧИТЕЛІВ</a:t>
            </a:r>
            <a:br>
              <a:rPr lang="ru-RU" sz="2400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</a:br>
            <a:endParaRPr lang="ru-RU" sz="1400" dirty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949271"/>
            <a:ext cx="3600400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«</a:t>
            </a:r>
            <a:r>
              <a:rPr lang="uk-UA" sz="2000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ШКІЛЬНИЙ ПІДРУЧНИК  </a:t>
            </a:r>
            <a:endParaRPr lang="uk-UA" sz="2000" b="1" dirty="0" smtClean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ТА </a:t>
            </a:r>
            <a:r>
              <a:rPr lang="uk-UA" sz="2000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ЙОГО ПРОБЛУМИ»</a:t>
            </a:r>
            <a:endParaRPr lang="ru-RU" sz="1200" dirty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9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Тиждень шкільного підр. 2019\Тиждень шкільного підр. 2019\Тиждень шкільного підр. 2019\IMG_20190129_1003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0" y="260648"/>
            <a:ext cx="4703428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639841" y="1268760"/>
            <a:ext cx="2396490" cy="1035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КНИЖКОВА</a:t>
            </a:r>
          </a:p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 </a:t>
            </a:r>
            <a:r>
              <a:rPr lang="uk-UA" sz="2400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ЛІКАРНЯ</a:t>
            </a:r>
            <a:endParaRPr lang="ru-RU" sz="1400" dirty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</p:txBody>
      </p:sp>
      <p:pic>
        <p:nvPicPr>
          <p:cNvPr id="4" name="Рисунок 3" descr="F:\Тиждень шкільного підр. 2019\Тиждень шкільного підр. 2019\Тиждень шкільного підр. 2019\IMG_20190129_1020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689232" cy="31893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2628" y="4077072"/>
            <a:ext cx="3695316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ЯКІ МИ ГАРНЕНЬКІ</a:t>
            </a:r>
            <a:r>
              <a:rPr lang="uk-UA" sz="2400" b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,</a:t>
            </a:r>
          </a:p>
          <a:p>
            <a:pPr indent="90170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КОЛИ </a:t>
            </a:r>
            <a:r>
              <a:rPr lang="uk-UA" sz="2400" b="1" dirty="0">
                <a:solidFill>
                  <a:srgbClr val="7030A0"/>
                </a:solidFill>
                <a:latin typeface="Georgia" pitchFamily="18" charset="0"/>
                <a:ea typeface="Calibri"/>
                <a:cs typeface="Times New Roman"/>
              </a:rPr>
              <a:t>МИ ЧИСТЕНЬКІ</a:t>
            </a:r>
            <a:endParaRPr lang="ru-RU" sz="1400" dirty="0">
              <a:solidFill>
                <a:srgbClr val="7030A0"/>
              </a:solidFill>
              <a:latin typeface="Georg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9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332</Words>
  <Application>Microsoft Office PowerPoint</Application>
  <PresentationFormat>Экран (4:3)</PresentationFormat>
  <Paragraphs>99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Моринський навчально-виховний комплекс   «Дошкільний навчальний заклад – загальноосвітня спеціалізована сільськогосподарська школа  І-ІІІ ступенів»  ім. Героя Радянського Союзу А.П.Харковця  </vt:lpstr>
      <vt:lpstr>План проведення     декади шани шкільного підручника   в Моринському  НВК     14.01 – 25.01.2019р.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Моринський навчально-виховний комплекс   «Дошкільний навчальний заклад – загальноосвітня спеціалізована сільськогосподарська школа  І-ІІІ ступенів»  ім. Героя Радянського Союзу А.П.Харковця  </dc:title>
  <dc:creator>Admin</dc:creator>
  <cp:lastModifiedBy>Admin</cp:lastModifiedBy>
  <cp:revision>3</cp:revision>
  <dcterms:created xsi:type="dcterms:W3CDTF">2019-03-11T07:44:29Z</dcterms:created>
  <dcterms:modified xsi:type="dcterms:W3CDTF">2019-03-11T08:08:14Z</dcterms:modified>
</cp:coreProperties>
</file>