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DDCBB-55DC-4967-AB72-B1E20D32020A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3E48-E387-4630-AD13-287688CE26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7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8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9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0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Тема уроку: Україна та утворення СРСР. НЕП.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План</a:t>
            </a:r>
            <a:endParaRPr lang="ru-RU" dirty="0"/>
          </a:p>
          <a:p>
            <a:pPr>
              <a:buNone/>
            </a:pPr>
            <a:r>
              <a:rPr lang="ru-RU" dirty="0" smtClean="0"/>
              <a:t>    1</a:t>
            </a:r>
            <a:r>
              <a:rPr lang="ru-RU" dirty="0"/>
              <a:t>. </a:t>
            </a:r>
            <a:r>
              <a:rPr lang="ru-RU" dirty="0" err="1"/>
              <a:t>Внутрішнє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міжнародне</a:t>
            </a:r>
            <a:r>
              <a:rPr lang="ru-RU" dirty="0"/>
              <a:t> становище </a:t>
            </a:r>
            <a:r>
              <a:rPr lang="ru-RU" dirty="0" err="1"/>
              <a:t>країни</a:t>
            </a:r>
            <a:endParaRPr lang="ru-RU" dirty="0"/>
          </a:p>
          <a:p>
            <a:pPr>
              <a:buNone/>
            </a:pPr>
            <a:r>
              <a:rPr lang="ru-RU" dirty="0" smtClean="0"/>
              <a:t>    2</a:t>
            </a:r>
            <a:r>
              <a:rPr lang="ru-RU" dirty="0"/>
              <a:t>. </a:t>
            </a:r>
            <a:r>
              <a:rPr lang="ru-RU" dirty="0" err="1"/>
              <a:t>Державний</a:t>
            </a:r>
            <a:r>
              <a:rPr lang="ru-RU" dirty="0"/>
              <a:t> статус </a:t>
            </a:r>
            <a:r>
              <a:rPr lang="ru-RU" dirty="0" err="1"/>
              <a:t>України</a:t>
            </a:r>
            <a:r>
              <a:rPr lang="ru-RU" dirty="0"/>
              <a:t> в 1921-1922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Утворення</a:t>
            </a:r>
            <a:r>
              <a:rPr lang="ru-RU" dirty="0"/>
              <a:t> СРСР.</a:t>
            </a:r>
          </a:p>
          <a:p>
            <a:pPr>
              <a:buNone/>
            </a:pPr>
            <a:r>
              <a:rPr lang="ru-RU" dirty="0" smtClean="0"/>
              <a:t>    3.НЕП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0" y="-1"/>
          <a:ext cx="9286908" cy="7000901"/>
        </p:xfrm>
        <a:graphic>
          <a:graphicData uri="http://schemas.openxmlformats.org/presentationml/2006/ole">
            <p:oleObj spid="_x0000_s11265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0" y="-1"/>
          <a:ext cx="9286908" cy="7000901"/>
        </p:xfrm>
        <a:graphic>
          <a:graphicData uri="http://schemas.openxmlformats.org/presentationml/2006/ole">
            <p:oleObj spid="_x0000_s14337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0" y="-1"/>
          <a:ext cx="9144000" cy="7000901"/>
        </p:xfrm>
        <a:graphic>
          <a:graphicData uri="http://schemas.openxmlformats.org/presentationml/2006/ole">
            <p:oleObj spid="_x0000_s13313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0" y="-1"/>
          <a:ext cx="9286908" cy="7072339"/>
        </p:xfrm>
        <a:graphic>
          <a:graphicData uri="http://schemas.openxmlformats.org/presentationml/2006/ole">
            <p:oleObj spid="_x0000_s15361" name="Слайд" r:id="rId3" imgW="4521731" imgH="3390817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-142909" y="0"/>
          <a:ext cx="9380715" cy="7143776"/>
        </p:xfrm>
        <a:graphic>
          <a:graphicData uri="http://schemas.openxmlformats.org/presentationml/2006/ole">
            <p:oleObj spid="_x0000_s16385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8674" name="AutoShape 2" descr="Висновки&#10;• Неп істотно змінював вигляд країни&#10;• Пожвавив економіку&#10;• Змінив психологію людей&#10;• Піднесення виробництва&#10;• По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Висновки&#10;• Неп істотно змінював вигляд країни&#10;• Пожвавив економіку&#10;• Змінив психологію людей&#10;• Піднесення виробництва&#10;• По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Картинки по запросу грицак про НЕ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311" y="0"/>
            <a:ext cx="92045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9237306" cy="7072338"/>
        </p:xfrm>
        <a:graphic>
          <a:graphicData uri="http://schemas.openxmlformats.org/presentationml/2006/ole">
            <p:oleObj spid="_x0000_s4097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0" y="-1"/>
          <a:ext cx="9144000" cy="7072339"/>
        </p:xfrm>
        <a:graphic>
          <a:graphicData uri="http://schemas.openxmlformats.org/presentationml/2006/ole">
            <p:oleObj spid="_x0000_s7169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0" y="0"/>
          <a:ext cx="9144000" cy="7004733"/>
        </p:xfrm>
        <a:graphic>
          <a:graphicData uri="http://schemas.openxmlformats.org/presentationml/2006/ole">
            <p:oleObj spid="_x0000_s8193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0" y="0"/>
          <a:ext cx="9144000" cy="6877948"/>
        </p:xfrm>
        <a:graphic>
          <a:graphicData uri="http://schemas.openxmlformats.org/presentationml/2006/ole">
            <p:oleObj spid="_x0000_s9217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0" y="-1"/>
          <a:ext cx="9144000" cy="7072339"/>
        </p:xfrm>
        <a:graphic>
          <a:graphicData uri="http://schemas.openxmlformats.org/presentationml/2006/ole">
            <p:oleObj spid="_x0000_s10241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6" name="AutoShape 2" descr="Картинки по запросу проекти створення срс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Картинки по запросу проекти створення срс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проекти створення срс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2" name="Picture 8" descr="Картинки по запросу проекти створення срс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" y="-142900"/>
            <a:ext cx="9326880" cy="728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his.img.pravda.com/images/doc/a/4/a42f362-ussr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презентація уроку утворення срср і україн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35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Microsoft Office PowerPoint</vt:lpstr>
      <vt:lpstr>Тема уроку: Україна та утворення СРСР. НЕП.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та утворення СРСР . Неп </dc:title>
  <dc:creator>User</dc:creator>
  <cp:lastModifiedBy>User</cp:lastModifiedBy>
  <cp:revision>6</cp:revision>
  <dcterms:created xsi:type="dcterms:W3CDTF">2018-02-24T16:57:58Z</dcterms:created>
  <dcterms:modified xsi:type="dcterms:W3CDTF">2018-02-24T17:47:18Z</dcterms:modified>
</cp:coreProperties>
</file>