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8" r:id="rId4"/>
    <p:sldId id="286" r:id="rId5"/>
    <p:sldId id="287" r:id="rId6"/>
    <p:sldId id="261" r:id="rId7"/>
    <p:sldId id="288" r:id="rId8"/>
    <p:sldId id="289" r:id="rId9"/>
    <p:sldId id="290" r:id="rId10"/>
    <p:sldId id="291" r:id="rId11"/>
    <p:sldId id="292" r:id="rId12"/>
    <p:sldId id="278" r:id="rId13"/>
    <p:sldId id="262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2B9B-323A-48A3-A15B-9DAEE26BACBF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24A99-B161-47A9-B06D-022CE386B510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 навчання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4E830-C146-4FA1-BA77-59F0F1C13635}" type="parTrans" cxnId="{9CFE0435-FC6F-494E-AC67-55229842E3B3}">
      <dgm:prSet/>
      <dgm:spPr/>
      <dgm:t>
        <a:bodyPr/>
        <a:lstStyle/>
        <a:p>
          <a:endParaRPr lang="ru-RU"/>
        </a:p>
      </dgm:t>
    </dgm:pt>
    <dgm:pt modelId="{833F6811-E230-4DE0-8448-31F771E944F6}" type="sibTrans" cxnId="{9CFE0435-FC6F-494E-AC67-55229842E3B3}">
      <dgm:prSet/>
      <dgm:spPr/>
      <dgm:t>
        <a:bodyPr/>
        <a:lstStyle/>
        <a:p>
          <a:endParaRPr lang="ru-RU"/>
        </a:p>
      </dgm:t>
    </dgm:pt>
    <dgm:pt modelId="{3F53E668-661C-489E-BB01-9D51561BE90E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Демократичність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229E8-20DC-4173-9683-801E40FF5393}" type="parTrans" cxnId="{33AAE2D1-3726-4197-9C7B-83A21DD0BE8F}">
      <dgm:prSet/>
      <dgm:spPr/>
      <dgm:t>
        <a:bodyPr/>
        <a:lstStyle/>
        <a:p>
          <a:endParaRPr lang="ru-RU"/>
        </a:p>
      </dgm:t>
    </dgm:pt>
    <dgm:pt modelId="{09D8928B-CD9D-43F6-B48A-7555E1A07E52}" type="sibTrans" cxnId="{33AAE2D1-3726-4197-9C7B-83A21DD0BE8F}">
      <dgm:prSet/>
      <dgm:spPr/>
      <dgm:t>
        <a:bodyPr/>
        <a:lstStyle/>
        <a:p>
          <a:endParaRPr lang="ru-RU"/>
        </a:p>
      </dgm:t>
    </dgm:pt>
    <dgm:pt modelId="{133DA934-8D6D-42AF-AF10-48A98EDAEA9F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Зв’язок з практичною діяльністю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7E1DF3-80C9-4D90-846E-EDBEBD82FCDC}" type="parTrans" cxnId="{5A658C64-3F6B-4141-A3A2-C63CB37F977A}">
      <dgm:prSet/>
      <dgm:spPr/>
      <dgm:t>
        <a:bodyPr/>
        <a:lstStyle/>
        <a:p>
          <a:endParaRPr lang="ru-RU"/>
        </a:p>
      </dgm:t>
    </dgm:pt>
    <dgm:pt modelId="{00767723-7943-44A8-B5A2-9F4A14D595C9}" type="sibTrans" cxnId="{5A658C64-3F6B-4141-A3A2-C63CB37F977A}">
      <dgm:prSet/>
      <dgm:spPr/>
      <dgm:t>
        <a:bodyPr/>
        <a:lstStyle/>
        <a:p>
          <a:endParaRPr lang="ru-RU"/>
        </a:p>
      </dgm:t>
    </dgm:pt>
    <dgm:pt modelId="{062DD8A8-1B9A-480A-9DCD-7BF4643CD44F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Плюралізм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9C70DE-29F3-471E-BA97-BF0289908C49}" type="parTrans" cxnId="{4CBA8084-25F0-4859-9F5F-73757246A45D}">
      <dgm:prSet/>
      <dgm:spPr/>
      <dgm:t>
        <a:bodyPr/>
        <a:lstStyle/>
        <a:p>
          <a:endParaRPr lang="ru-RU"/>
        </a:p>
      </dgm:t>
    </dgm:pt>
    <dgm:pt modelId="{063FECE3-66E9-4545-BE8E-8A91D7A8E75C}" type="sibTrans" cxnId="{4CBA8084-25F0-4859-9F5F-73757246A45D}">
      <dgm:prSet/>
      <dgm:spPr/>
      <dgm:t>
        <a:bodyPr/>
        <a:lstStyle/>
        <a:p>
          <a:endParaRPr lang="ru-RU"/>
        </a:p>
      </dgm:t>
    </dgm:pt>
    <dgm:pt modelId="{3FF3BD39-8D56-4713-B5E2-0EDC170F0DB9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Зорієнтованість на позитивні соціальні дії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7648D4-D5B3-46C9-BE40-D3D837EEA3A4}" type="parTrans" cxnId="{9CFDDB57-6297-4EF5-AE3A-DB0440E79795}">
      <dgm:prSet/>
      <dgm:spPr/>
      <dgm:t>
        <a:bodyPr/>
        <a:lstStyle/>
        <a:p>
          <a:endParaRPr lang="ru-RU"/>
        </a:p>
      </dgm:t>
    </dgm:pt>
    <dgm:pt modelId="{E9D1401F-4082-4B69-A272-41F048048D38}" type="sibTrans" cxnId="{9CFDDB57-6297-4EF5-AE3A-DB0440E79795}">
      <dgm:prSet/>
      <dgm:spPr/>
      <dgm:t>
        <a:bodyPr/>
        <a:lstStyle/>
        <a:p>
          <a:endParaRPr lang="ru-RU"/>
        </a:p>
      </dgm:t>
    </dgm:pt>
    <dgm:pt modelId="{6E1F1C2A-8EC4-41C2-85A7-D550E08CD8AA}" type="pres">
      <dgm:prSet presAssocID="{AB832B9B-323A-48A3-A15B-9DAEE26BAC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FEDE3-5D03-4353-B4FB-C1CF2171063A}" type="pres">
      <dgm:prSet presAssocID="{F3124A99-B161-47A9-B06D-022CE386B510}" presName="centerShape" presStyleLbl="node0" presStyleIdx="0" presStyleCnt="1"/>
      <dgm:spPr/>
      <dgm:t>
        <a:bodyPr/>
        <a:lstStyle/>
        <a:p>
          <a:endParaRPr lang="ru-RU"/>
        </a:p>
      </dgm:t>
    </dgm:pt>
    <dgm:pt modelId="{F3390378-E9B0-4210-AC3D-E8D64871AF44}" type="pres">
      <dgm:prSet presAssocID="{5D9229E8-20DC-4173-9683-801E40FF5393}" presName="parTrans" presStyleLbl="bgSibTrans2D1" presStyleIdx="0" presStyleCnt="4" custLinFactNeighborX="7746" custLinFactNeighborY="-17860"/>
      <dgm:spPr/>
      <dgm:t>
        <a:bodyPr/>
        <a:lstStyle/>
        <a:p>
          <a:endParaRPr lang="ru-RU"/>
        </a:p>
      </dgm:t>
    </dgm:pt>
    <dgm:pt modelId="{9533894D-9126-4729-BA17-666FF5CBA9CA}" type="pres">
      <dgm:prSet presAssocID="{3F53E668-661C-489E-BB01-9D51561BE90E}" presName="node" presStyleLbl="node1" presStyleIdx="0" presStyleCnt="4" custScaleX="129439" custRadScaleRad="93622" custRadScaleInc="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F2B02-9185-48C3-BA43-056831940E66}" type="pres">
      <dgm:prSet presAssocID="{C77E1DF3-80C9-4D90-846E-EDBEBD82FCD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A846674-7E22-4CE3-996E-959241495AF6}" type="pres">
      <dgm:prSet presAssocID="{133DA934-8D6D-42AF-AF10-48A98EDAEA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8CCB3-82D6-4777-AE89-0912CA2CA738}" type="pres">
      <dgm:prSet presAssocID="{329C70DE-29F3-471E-BA97-BF0289908C4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709EC5E-2E32-46FF-86BE-762860D609F1}" type="pres">
      <dgm:prSet presAssocID="{062DD8A8-1B9A-480A-9DCD-7BF4643CD4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9253D-619D-42F5-9F01-C7D5238852EB}" type="pres">
      <dgm:prSet presAssocID="{AA7648D4-D5B3-46C9-BE40-D3D837EEA3A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4D0BA89-DE53-4395-9BAF-6D7C5F9571B2}" type="pres">
      <dgm:prSet presAssocID="{3FF3BD39-8D56-4713-B5E2-0EDC170F0DB9}" presName="node" presStyleLbl="node1" presStyleIdx="3" presStyleCnt="4" custScaleX="108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16F45-6C80-48B6-8842-1AC74AC078AE}" type="presOf" srcId="{F3124A99-B161-47A9-B06D-022CE386B510}" destId="{BF5FEDE3-5D03-4353-B4FB-C1CF2171063A}" srcOrd="0" destOrd="0" presId="urn:microsoft.com/office/officeart/2005/8/layout/radial4"/>
    <dgm:cxn modelId="{3075EBDA-3017-4187-9705-4667878ED181}" type="presOf" srcId="{AB832B9B-323A-48A3-A15B-9DAEE26BACBF}" destId="{6E1F1C2A-8EC4-41C2-85A7-D550E08CD8AA}" srcOrd="0" destOrd="0" presId="urn:microsoft.com/office/officeart/2005/8/layout/radial4"/>
    <dgm:cxn modelId="{814F3562-07F9-44CB-9E35-08A904AEC768}" type="presOf" srcId="{062DD8A8-1B9A-480A-9DCD-7BF4643CD44F}" destId="{E709EC5E-2E32-46FF-86BE-762860D609F1}" srcOrd="0" destOrd="0" presId="urn:microsoft.com/office/officeart/2005/8/layout/radial4"/>
    <dgm:cxn modelId="{2F3A16F3-D974-4FD7-9D44-54ECA055F593}" type="presOf" srcId="{3FF3BD39-8D56-4713-B5E2-0EDC170F0DB9}" destId="{54D0BA89-DE53-4395-9BAF-6D7C5F9571B2}" srcOrd="0" destOrd="0" presId="urn:microsoft.com/office/officeart/2005/8/layout/radial4"/>
    <dgm:cxn modelId="{4CBA8084-25F0-4859-9F5F-73757246A45D}" srcId="{F3124A99-B161-47A9-B06D-022CE386B510}" destId="{062DD8A8-1B9A-480A-9DCD-7BF4643CD44F}" srcOrd="2" destOrd="0" parTransId="{329C70DE-29F3-471E-BA97-BF0289908C49}" sibTransId="{063FECE3-66E9-4545-BE8E-8A91D7A8E75C}"/>
    <dgm:cxn modelId="{9CFDDB57-6297-4EF5-AE3A-DB0440E79795}" srcId="{F3124A99-B161-47A9-B06D-022CE386B510}" destId="{3FF3BD39-8D56-4713-B5E2-0EDC170F0DB9}" srcOrd="3" destOrd="0" parTransId="{AA7648D4-D5B3-46C9-BE40-D3D837EEA3A4}" sibTransId="{E9D1401F-4082-4B69-A272-41F048048D38}"/>
    <dgm:cxn modelId="{AAEB8C74-8624-4508-BBAF-3316521F5D5C}" type="presOf" srcId="{AA7648D4-D5B3-46C9-BE40-D3D837EEA3A4}" destId="{69C9253D-619D-42F5-9F01-C7D5238852EB}" srcOrd="0" destOrd="0" presId="urn:microsoft.com/office/officeart/2005/8/layout/radial4"/>
    <dgm:cxn modelId="{5A658C64-3F6B-4141-A3A2-C63CB37F977A}" srcId="{F3124A99-B161-47A9-B06D-022CE386B510}" destId="{133DA934-8D6D-42AF-AF10-48A98EDAEA9F}" srcOrd="1" destOrd="0" parTransId="{C77E1DF3-80C9-4D90-846E-EDBEBD82FCDC}" sibTransId="{00767723-7943-44A8-B5A2-9F4A14D595C9}"/>
    <dgm:cxn modelId="{EFB2F378-0404-4ECA-820F-4CDDF293706B}" type="presOf" srcId="{329C70DE-29F3-471E-BA97-BF0289908C49}" destId="{13C8CCB3-82D6-4777-AE89-0912CA2CA738}" srcOrd="0" destOrd="0" presId="urn:microsoft.com/office/officeart/2005/8/layout/radial4"/>
    <dgm:cxn modelId="{9CFE0435-FC6F-494E-AC67-55229842E3B3}" srcId="{AB832B9B-323A-48A3-A15B-9DAEE26BACBF}" destId="{F3124A99-B161-47A9-B06D-022CE386B510}" srcOrd="0" destOrd="0" parTransId="{BE84E830-C146-4FA1-BA77-59F0F1C13635}" sibTransId="{833F6811-E230-4DE0-8448-31F771E944F6}"/>
    <dgm:cxn modelId="{B99B0BDF-FC65-4AE3-8708-FD1591D650B0}" type="presOf" srcId="{133DA934-8D6D-42AF-AF10-48A98EDAEA9F}" destId="{FA846674-7E22-4CE3-996E-959241495AF6}" srcOrd="0" destOrd="0" presId="urn:microsoft.com/office/officeart/2005/8/layout/radial4"/>
    <dgm:cxn modelId="{33AAE2D1-3726-4197-9C7B-83A21DD0BE8F}" srcId="{F3124A99-B161-47A9-B06D-022CE386B510}" destId="{3F53E668-661C-489E-BB01-9D51561BE90E}" srcOrd="0" destOrd="0" parTransId="{5D9229E8-20DC-4173-9683-801E40FF5393}" sibTransId="{09D8928B-CD9D-43F6-B48A-7555E1A07E52}"/>
    <dgm:cxn modelId="{AB2EDDED-C574-45DC-A886-C19D02E997D2}" type="presOf" srcId="{C77E1DF3-80C9-4D90-846E-EDBEBD82FCDC}" destId="{BADF2B02-9185-48C3-BA43-056831940E66}" srcOrd="0" destOrd="0" presId="urn:microsoft.com/office/officeart/2005/8/layout/radial4"/>
    <dgm:cxn modelId="{E9BDB7DA-0BE2-4FF1-AD34-924A83E7CB59}" type="presOf" srcId="{3F53E668-661C-489E-BB01-9D51561BE90E}" destId="{9533894D-9126-4729-BA17-666FF5CBA9CA}" srcOrd="0" destOrd="0" presId="urn:microsoft.com/office/officeart/2005/8/layout/radial4"/>
    <dgm:cxn modelId="{DF68A694-68C3-40D3-B04F-7A68624CB939}" type="presOf" srcId="{5D9229E8-20DC-4173-9683-801E40FF5393}" destId="{F3390378-E9B0-4210-AC3D-E8D64871AF44}" srcOrd="0" destOrd="0" presId="urn:microsoft.com/office/officeart/2005/8/layout/radial4"/>
    <dgm:cxn modelId="{BE51D6A3-F699-40F7-90BD-F639E41DBED7}" type="presParOf" srcId="{6E1F1C2A-8EC4-41C2-85A7-D550E08CD8AA}" destId="{BF5FEDE3-5D03-4353-B4FB-C1CF2171063A}" srcOrd="0" destOrd="0" presId="urn:microsoft.com/office/officeart/2005/8/layout/radial4"/>
    <dgm:cxn modelId="{65A891DB-ACB4-4802-B683-1B80AE85ACAE}" type="presParOf" srcId="{6E1F1C2A-8EC4-41C2-85A7-D550E08CD8AA}" destId="{F3390378-E9B0-4210-AC3D-E8D64871AF44}" srcOrd="1" destOrd="0" presId="urn:microsoft.com/office/officeart/2005/8/layout/radial4"/>
    <dgm:cxn modelId="{AB334F35-3D8C-4798-832C-082DCE37E5C1}" type="presParOf" srcId="{6E1F1C2A-8EC4-41C2-85A7-D550E08CD8AA}" destId="{9533894D-9126-4729-BA17-666FF5CBA9CA}" srcOrd="2" destOrd="0" presId="urn:microsoft.com/office/officeart/2005/8/layout/radial4"/>
    <dgm:cxn modelId="{EAD79F8D-AEF2-4ED7-8069-0D38BD771358}" type="presParOf" srcId="{6E1F1C2A-8EC4-41C2-85A7-D550E08CD8AA}" destId="{BADF2B02-9185-48C3-BA43-056831940E66}" srcOrd="3" destOrd="0" presId="urn:microsoft.com/office/officeart/2005/8/layout/radial4"/>
    <dgm:cxn modelId="{D6AB3D53-E731-40CE-9D7C-1D3781BED64C}" type="presParOf" srcId="{6E1F1C2A-8EC4-41C2-85A7-D550E08CD8AA}" destId="{FA846674-7E22-4CE3-996E-959241495AF6}" srcOrd="4" destOrd="0" presId="urn:microsoft.com/office/officeart/2005/8/layout/radial4"/>
    <dgm:cxn modelId="{A933030C-9F57-4268-9F83-2E5E36E14233}" type="presParOf" srcId="{6E1F1C2A-8EC4-41C2-85A7-D550E08CD8AA}" destId="{13C8CCB3-82D6-4777-AE89-0912CA2CA738}" srcOrd="5" destOrd="0" presId="urn:microsoft.com/office/officeart/2005/8/layout/radial4"/>
    <dgm:cxn modelId="{4AB3CFF1-28B5-4C9C-A538-AD66B1D96E2E}" type="presParOf" srcId="{6E1F1C2A-8EC4-41C2-85A7-D550E08CD8AA}" destId="{E709EC5E-2E32-46FF-86BE-762860D609F1}" srcOrd="6" destOrd="0" presId="urn:microsoft.com/office/officeart/2005/8/layout/radial4"/>
    <dgm:cxn modelId="{9783C1DA-75C4-4B2F-992A-02C7D9B8CDDC}" type="presParOf" srcId="{6E1F1C2A-8EC4-41C2-85A7-D550E08CD8AA}" destId="{69C9253D-619D-42F5-9F01-C7D5238852EB}" srcOrd="7" destOrd="0" presId="urn:microsoft.com/office/officeart/2005/8/layout/radial4"/>
    <dgm:cxn modelId="{F64862B2-F880-4D00-B686-D57E6F7881B6}" type="presParOf" srcId="{6E1F1C2A-8EC4-41C2-85A7-D550E08CD8AA}" destId="{54D0BA89-DE53-4395-9BAF-6D7C5F9571B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52177-EF3C-4431-8860-2E601CF26BDA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2EEB4E-73D2-487E-A094-866349960A7F}">
      <dgm:prSet phldrT="[Текст]" custT="1"/>
      <dgm:spPr/>
      <dgm:t>
        <a:bodyPr/>
        <a:lstStyle/>
        <a:p>
          <a:r>
            <a:rPr lang="uk-UA" sz="1800" dirty="0" err="1" smtClean="0"/>
            <a:t>“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парах”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727427-AE62-4925-B052-32AC95A95CFA}" type="parTrans" cxnId="{7026B9E2-0008-4CC1-A845-5C6799BEEECA}">
      <dgm:prSet/>
      <dgm:spPr/>
      <dgm:t>
        <a:bodyPr/>
        <a:lstStyle/>
        <a:p>
          <a:endParaRPr lang="ru-RU"/>
        </a:p>
      </dgm:t>
    </dgm:pt>
    <dgm:pt modelId="{500079A9-EC04-44AD-8E03-8D24F39FF3A8}" type="sibTrans" cxnId="{7026B9E2-0008-4CC1-A845-5C6799BEEECA}">
      <dgm:prSet/>
      <dgm:spPr/>
      <dgm:t>
        <a:bodyPr/>
        <a:lstStyle/>
        <a:p>
          <a:endParaRPr lang="ru-RU"/>
        </a:p>
      </dgm:t>
    </dgm:pt>
    <dgm:pt modelId="{BC0B54CB-F780-42C7-A74F-B1AF91CC67D6}">
      <dgm:prSet phldrT="[Текст]" custT="1"/>
      <dgm:spPr/>
      <dgm:t>
        <a:bodyPr/>
        <a:lstStyle/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“Робота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групах”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F9C7A8-BFD0-4602-916C-EFCFCB15F30C}" type="parTrans" cxnId="{1572001C-B6D6-47C6-B55A-EA23EEDBBFC7}">
      <dgm:prSet/>
      <dgm:spPr/>
      <dgm:t>
        <a:bodyPr/>
        <a:lstStyle/>
        <a:p>
          <a:endParaRPr lang="ru-RU"/>
        </a:p>
      </dgm:t>
    </dgm:pt>
    <dgm:pt modelId="{1EFE499D-A268-45A2-A083-FD8BE760EC36}" type="sibTrans" cxnId="{1572001C-B6D6-47C6-B55A-EA23EEDBBFC7}">
      <dgm:prSet/>
      <dgm:spPr/>
      <dgm:t>
        <a:bodyPr/>
        <a:lstStyle/>
        <a:p>
          <a:endParaRPr lang="ru-RU"/>
        </a:p>
      </dgm:t>
    </dgm:pt>
    <dgm:pt modelId="{2603BAE1-D35B-4168-B178-E35F271ADFDF}">
      <dgm:prSet phldrT="[Текст]" custT="1"/>
      <dgm:spPr/>
      <dgm:t>
        <a:bodyPr/>
        <a:lstStyle/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“Мозковий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штурм”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1DB3C3-9158-4D24-9E7A-E7EE07BAB301}" type="parTrans" cxnId="{B9FC116E-5993-424E-9D99-6547D48062E7}">
      <dgm:prSet/>
      <dgm:spPr/>
      <dgm:t>
        <a:bodyPr/>
        <a:lstStyle/>
        <a:p>
          <a:endParaRPr lang="ru-RU"/>
        </a:p>
      </dgm:t>
    </dgm:pt>
    <dgm:pt modelId="{AAB4F685-2EB8-4B05-8695-B8EB6A155ADC}" type="sibTrans" cxnId="{B9FC116E-5993-424E-9D99-6547D48062E7}">
      <dgm:prSet/>
      <dgm:spPr/>
      <dgm:t>
        <a:bodyPr/>
        <a:lstStyle/>
        <a:p>
          <a:endParaRPr lang="ru-RU"/>
        </a:p>
      </dgm:t>
    </dgm:pt>
    <dgm:pt modelId="{431FB884-0DB8-471B-BCF7-230385A10C34}">
      <dgm:prSet phldrT="[Текст]" custT="1"/>
      <dgm:spPr/>
      <dgm:t>
        <a:bodyPr/>
        <a:lstStyle/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“Експрес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опитування”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20DDF3-BEDC-4CA2-AD0B-C32F304ED978}" type="parTrans" cxnId="{CE6F706C-A5FC-4FB5-A456-53FFE1C1CACE}">
      <dgm:prSet/>
      <dgm:spPr/>
      <dgm:t>
        <a:bodyPr/>
        <a:lstStyle/>
        <a:p>
          <a:endParaRPr lang="ru-RU"/>
        </a:p>
      </dgm:t>
    </dgm:pt>
    <dgm:pt modelId="{C47667F1-B4F8-4ADA-A081-7C6148B3E9C4}" type="sibTrans" cxnId="{CE6F706C-A5FC-4FB5-A456-53FFE1C1CACE}">
      <dgm:prSet/>
      <dgm:spPr/>
      <dgm:t>
        <a:bodyPr/>
        <a:lstStyle/>
        <a:p>
          <a:endParaRPr lang="ru-RU"/>
        </a:p>
      </dgm:t>
    </dgm:pt>
    <dgm:pt modelId="{874A7FAD-7ABC-4030-A480-8E6956CC8032}">
      <dgm:prSet phldrT="[Текст]" custT="1"/>
      <dgm:spPr/>
      <dgm:t>
        <a:bodyPr/>
        <a:lstStyle/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“Акваріум”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BB382-6080-49A7-9444-BE9AFD7DA4A8}" type="parTrans" cxnId="{4D89FF4F-0A66-4105-8F7B-9A82D2B0B482}">
      <dgm:prSet/>
      <dgm:spPr/>
      <dgm:t>
        <a:bodyPr/>
        <a:lstStyle/>
        <a:p>
          <a:endParaRPr lang="ru-RU"/>
        </a:p>
      </dgm:t>
    </dgm:pt>
    <dgm:pt modelId="{2003BB91-4EAA-4D22-93DA-7413C66EAB9C}" type="sibTrans" cxnId="{4D89FF4F-0A66-4105-8F7B-9A82D2B0B482}">
      <dgm:prSet/>
      <dgm:spPr/>
      <dgm:t>
        <a:bodyPr/>
        <a:lstStyle/>
        <a:p>
          <a:endParaRPr lang="ru-RU"/>
        </a:p>
      </dgm:t>
    </dgm:pt>
    <dgm:pt modelId="{B60EE5BD-E843-48D1-ACFC-543E83A93D30}">
      <dgm:prSet phldrT="[Текст]" custT="1"/>
      <dgm:spPr/>
      <dgm:t>
        <a:bodyPr/>
        <a:lstStyle/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“Займи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позицію”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DBC55E-A250-4AC8-887E-196B3DA4ACC7}" type="parTrans" cxnId="{0967A77F-5D9E-400F-82C9-87ADB158EFD6}">
      <dgm:prSet/>
      <dgm:spPr/>
      <dgm:t>
        <a:bodyPr/>
        <a:lstStyle/>
        <a:p>
          <a:endParaRPr lang="ru-RU"/>
        </a:p>
      </dgm:t>
    </dgm:pt>
    <dgm:pt modelId="{B4FFB3D7-23D2-4911-BF4F-AC6E7DF7AAF9}" type="sibTrans" cxnId="{0967A77F-5D9E-400F-82C9-87ADB158EFD6}">
      <dgm:prSet/>
      <dgm:spPr/>
      <dgm:t>
        <a:bodyPr/>
        <a:lstStyle/>
        <a:p>
          <a:endParaRPr lang="ru-RU"/>
        </a:p>
      </dgm:t>
    </dgm:pt>
    <dgm:pt modelId="{56A1BDBF-8DE0-4183-B908-96302F453699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 </a:t>
          </a:r>
        </a:p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“Віднови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втрачене”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593175-C55D-43C5-B104-982FF7DEC498}" type="parTrans" cxnId="{3C946203-90FC-4076-B3E3-A4336FE7D40A}">
      <dgm:prSet/>
      <dgm:spPr/>
      <dgm:t>
        <a:bodyPr/>
        <a:lstStyle/>
        <a:p>
          <a:endParaRPr lang="ru-RU"/>
        </a:p>
      </dgm:t>
    </dgm:pt>
    <dgm:pt modelId="{F06B066F-1680-45B6-B1E9-0C874696CC14}" type="sibTrans" cxnId="{3C946203-90FC-4076-B3E3-A4336FE7D40A}">
      <dgm:prSet/>
      <dgm:spPr/>
      <dgm:t>
        <a:bodyPr/>
        <a:lstStyle/>
        <a:p>
          <a:endParaRPr lang="ru-RU"/>
        </a:p>
      </dgm:t>
    </dgm:pt>
    <dgm:pt modelId="{553EFA03-DC54-438A-AC45-7C5751F86A9A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 </a:t>
          </a:r>
        </a:p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“Відгадай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героя”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2DF0ED-1DBC-4285-BD33-59C6735277BA}" type="parTrans" cxnId="{FDCC285E-1F09-41AB-8548-73B263D248DF}">
      <dgm:prSet/>
      <dgm:spPr/>
      <dgm:t>
        <a:bodyPr/>
        <a:lstStyle/>
        <a:p>
          <a:endParaRPr lang="ru-RU"/>
        </a:p>
      </dgm:t>
    </dgm:pt>
    <dgm:pt modelId="{15898238-BDE3-40A7-8306-05E97AD57014}" type="sibTrans" cxnId="{FDCC285E-1F09-41AB-8548-73B263D248DF}">
      <dgm:prSet/>
      <dgm:spPr/>
      <dgm:t>
        <a:bodyPr/>
        <a:lstStyle/>
        <a:p>
          <a:endParaRPr lang="ru-RU"/>
        </a:p>
      </dgm:t>
    </dgm:pt>
    <dgm:pt modelId="{20D2FF0A-D169-48F6-B99E-67272E5E3522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“Продовжи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розповідь”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2AA8F-C317-47F8-920C-F7794CAFE9F4}" type="parTrans" cxnId="{B94D1566-06C9-484F-855A-805DEA7BCD91}">
      <dgm:prSet/>
      <dgm:spPr/>
      <dgm:t>
        <a:bodyPr/>
        <a:lstStyle/>
        <a:p>
          <a:endParaRPr lang="ru-RU"/>
        </a:p>
      </dgm:t>
    </dgm:pt>
    <dgm:pt modelId="{DF5CC0FB-5C81-4E35-8FE9-0798C5E0322E}" type="sibTrans" cxnId="{B94D1566-06C9-484F-855A-805DEA7BCD91}">
      <dgm:prSet/>
      <dgm:spPr/>
      <dgm:t>
        <a:bodyPr/>
        <a:lstStyle/>
        <a:p>
          <a:endParaRPr lang="ru-RU"/>
        </a:p>
      </dgm:t>
    </dgm:pt>
    <dgm:pt modelId="{1F81EE45-9EC8-4521-B1B9-FDF5B57AF9C4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</a:t>
          </a:r>
        </a:p>
        <a:p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“Правда</a:t>
          </a:r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uk-UA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неправда”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A8C337-82FD-447E-ADB8-835A348128F4}" type="parTrans" cxnId="{E44A431D-8D1B-4E4F-8175-61025550F669}">
      <dgm:prSet/>
      <dgm:spPr/>
      <dgm:t>
        <a:bodyPr/>
        <a:lstStyle/>
        <a:p>
          <a:endParaRPr lang="ru-RU"/>
        </a:p>
      </dgm:t>
    </dgm:pt>
    <dgm:pt modelId="{2A2C6AD1-DC96-4F26-897C-684FAB005C2E}" type="sibTrans" cxnId="{E44A431D-8D1B-4E4F-8175-61025550F669}">
      <dgm:prSet/>
      <dgm:spPr/>
      <dgm:t>
        <a:bodyPr/>
        <a:lstStyle/>
        <a:p>
          <a:endParaRPr lang="ru-RU"/>
        </a:p>
      </dgm:t>
    </dgm:pt>
    <dgm:pt modelId="{7ACF0375-FD5F-4C42-9E27-161E49933250}" type="pres">
      <dgm:prSet presAssocID="{D6F52177-EF3C-4431-8860-2E601CF26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607343-019B-4AF7-91F8-5604BE72EAAE}" type="pres">
      <dgm:prSet presAssocID="{D6F52177-EF3C-4431-8860-2E601CF26BDA}" presName="cycle" presStyleCnt="0"/>
      <dgm:spPr/>
    </dgm:pt>
    <dgm:pt modelId="{71FEC8DF-21F9-483A-878E-F9F0E4F02A77}" type="pres">
      <dgm:prSet presAssocID="{A82EEB4E-73D2-487E-A094-866349960A7F}" presName="nodeFirstNode" presStyleLbl="node1" presStyleIdx="0" presStyleCnt="10" custScaleX="26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0140-9B1D-439B-A9C4-016F2847847B}" type="pres">
      <dgm:prSet presAssocID="{500079A9-EC04-44AD-8E03-8D24F39FF3A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952C71B-CDCB-4721-AAA5-01337E649B80}" type="pres">
      <dgm:prSet presAssocID="{BC0B54CB-F780-42C7-A74F-B1AF91CC67D6}" presName="nodeFollowingNodes" presStyleLbl="node1" presStyleIdx="1" presStyleCnt="10" custScaleX="264300" custRadScaleRad="107087" custRadScaleInc="45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8D808-28BF-47A8-985D-69F0425EB1BF}" type="pres">
      <dgm:prSet presAssocID="{2603BAE1-D35B-4168-B178-E35F271ADFDF}" presName="nodeFollowingNodes" presStyleLbl="node1" presStyleIdx="2" presStyleCnt="10" custScaleX="26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12140-B3CA-410B-B370-41C1E01A6E72}" type="pres">
      <dgm:prSet presAssocID="{431FB884-0DB8-471B-BCF7-230385A10C34}" presName="nodeFollowingNodes" presStyleLbl="node1" presStyleIdx="3" presStyleCnt="10" custScaleX="264300" custRadScaleRad="94946" custRadScaleInc="-13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730E0-6A79-4743-A4ED-F23D40DE155F}" type="pres">
      <dgm:prSet presAssocID="{874A7FAD-7ABC-4030-A480-8E6956CC8032}" presName="nodeFollowingNodes" presStyleLbl="node1" presStyleIdx="4" presStyleCnt="10" custScaleX="264300" custRadScaleRad="99047" custRadScaleInc="-4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88E44-B0C2-47FE-A79E-25A9EFB8458A}" type="pres">
      <dgm:prSet presAssocID="{B60EE5BD-E843-48D1-ACFC-543E83A93D30}" presName="nodeFollowingNodes" presStyleLbl="node1" presStyleIdx="5" presStyleCnt="10" custScaleX="26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2820B-8336-4462-9141-DDAACB51E81C}" type="pres">
      <dgm:prSet presAssocID="{56A1BDBF-8DE0-4183-B908-96302F453699}" presName="nodeFollowingNodes" presStyleLbl="node1" presStyleIdx="6" presStyleCnt="10" custScaleX="264300" custRadScaleRad="95369" custRadScaleInc="3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B92EC-E4D4-4AE2-BB02-3D4F52B27829}" type="pres">
      <dgm:prSet presAssocID="{1F81EE45-9EC8-4521-B1B9-FDF5B57AF9C4}" presName="nodeFollowingNodes" presStyleLbl="node1" presStyleIdx="7" presStyleCnt="10" custScaleX="264300" custRadScaleRad="98119" custRadScaleInc="2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1341B-BDAA-4B68-8743-CE6D1C4DB182}" type="pres">
      <dgm:prSet presAssocID="{553EFA03-DC54-438A-AC45-7C5751F86A9A}" presName="nodeFollowingNodes" presStyleLbl="node1" presStyleIdx="8" presStyleCnt="10" custScaleX="26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CF4D-5319-4AC5-A058-940B307DD7FE}" type="pres">
      <dgm:prSet presAssocID="{20D2FF0A-D169-48F6-B99E-67272E5E3522}" presName="nodeFollowingNodes" presStyleLbl="node1" presStyleIdx="9" presStyleCnt="10" custScaleX="264300" custRadScaleRad="96565" custRadScaleInc="-29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43BEE-2DF0-4171-8E8D-6C213FA7909A}" type="presOf" srcId="{874A7FAD-7ABC-4030-A480-8E6956CC8032}" destId="{407730E0-6A79-4743-A4ED-F23D40DE155F}" srcOrd="0" destOrd="0" presId="urn:microsoft.com/office/officeart/2005/8/layout/cycle3"/>
    <dgm:cxn modelId="{C0506244-0ADD-4778-918F-8DA76F3198EF}" type="presOf" srcId="{2603BAE1-D35B-4168-B178-E35F271ADFDF}" destId="{C268D808-28BF-47A8-985D-69F0425EB1BF}" srcOrd="0" destOrd="0" presId="urn:microsoft.com/office/officeart/2005/8/layout/cycle3"/>
    <dgm:cxn modelId="{FC46E6AE-9082-4F88-A5A3-471964A3248E}" type="presOf" srcId="{1F81EE45-9EC8-4521-B1B9-FDF5B57AF9C4}" destId="{EB1B92EC-E4D4-4AE2-BB02-3D4F52B27829}" srcOrd="0" destOrd="0" presId="urn:microsoft.com/office/officeart/2005/8/layout/cycle3"/>
    <dgm:cxn modelId="{CE6F706C-A5FC-4FB5-A456-53FFE1C1CACE}" srcId="{D6F52177-EF3C-4431-8860-2E601CF26BDA}" destId="{431FB884-0DB8-471B-BCF7-230385A10C34}" srcOrd="3" destOrd="0" parTransId="{8420DDF3-BEDC-4CA2-AD0B-C32F304ED978}" sibTransId="{C47667F1-B4F8-4ADA-A081-7C6148B3E9C4}"/>
    <dgm:cxn modelId="{E44A431D-8D1B-4E4F-8175-61025550F669}" srcId="{D6F52177-EF3C-4431-8860-2E601CF26BDA}" destId="{1F81EE45-9EC8-4521-B1B9-FDF5B57AF9C4}" srcOrd="7" destOrd="0" parTransId="{EDA8C337-82FD-447E-ADB8-835A348128F4}" sibTransId="{2A2C6AD1-DC96-4F26-897C-684FAB005C2E}"/>
    <dgm:cxn modelId="{1C102D1B-DFE2-4CA1-877C-55F9F7BDC126}" type="presOf" srcId="{553EFA03-DC54-438A-AC45-7C5751F86A9A}" destId="{A551341B-BDAA-4B68-8743-CE6D1C4DB182}" srcOrd="0" destOrd="0" presId="urn:microsoft.com/office/officeart/2005/8/layout/cycle3"/>
    <dgm:cxn modelId="{3C946203-90FC-4076-B3E3-A4336FE7D40A}" srcId="{D6F52177-EF3C-4431-8860-2E601CF26BDA}" destId="{56A1BDBF-8DE0-4183-B908-96302F453699}" srcOrd="6" destOrd="0" parTransId="{07593175-C55D-43C5-B104-982FF7DEC498}" sibTransId="{F06B066F-1680-45B6-B1E9-0C874696CC14}"/>
    <dgm:cxn modelId="{00764840-D29F-4953-9BAA-45BBA4DB9DD7}" type="presOf" srcId="{20D2FF0A-D169-48F6-B99E-67272E5E3522}" destId="{C2B0CF4D-5319-4AC5-A058-940B307DD7FE}" srcOrd="0" destOrd="0" presId="urn:microsoft.com/office/officeart/2005/8/layout/cycle3"/>
    <dgm:cxn modelId="{F2A51BE8-FC9A-4515-82EC-3E339F347A6B}" type="presOf" srcId="{56A1BDBF-8DE0-4183-B908-96302F453699}" destId="{66B2820B-8336-4462-9141-DDAACB51E81C}" srcOrd="0" destOrd="0" presId="urn:microsoft.com/office/officeart/2005/8/layout/cycle3"/>
    <dgm:cxn modelId="{91562D69-8FEF-4EE4-B2DD-FB77175D89E5}" type="presOf" srcId="{BC0B54CB-F780-42C7-A74F-B1AF91CC67D6}" destId="{D952C71B-CDCB-4721-AAA5-01337E649B80}" srcOrd="0" destOrd="0" presId="urn:microsoft.com/office/officeart/2005/8/layout/cycle3"/>
    <dgm:cxn modelId="{7026B9E2-0008-4CC1-A845-5C6799BEEECA}" srcId="{D6F52177-EF3C-4431-8860-2E601CF26BDA}" destId="{A82EEB4E-73D2-487E-A094-866349960A7F}" srcOrd="0" destOrd="0" parTransId="{84727427-AE62-4925-B052-32AC95A95CFA}" sibTransId="{500079A9-EC04-44AD-8E03-8D24F39FF3A8}"/>
    <dgm:cxn modelId="{B94D1566-06C9-484F-855A-805DEA7BCD91}" srcId="{D6F52177-EF3C-4431-8860-2E601CF26BDA}" destId="{20D2FF0A-D169-48F6-B99E-67272E5E3522}" srcOrd="9" destOrd="0" parTransId="{A062AA8F-C317-47F8-920C-F7794CAFE9F4}" sibTransId="{DF5CC0FB-5C81-4E35-8FE9-0798C5E0322E}"/>
    <dgm:cxn modelId="{4D89FF4F-0A66-4105-8F7B-9A82D2B0B482}" srcId="{D6F52177-EF3C-4431-8860-2E601CF26BDA}" destId="{874A7FAD-7ABC-4030-A480-8E6956CC8032}" srcOrd="4" destOrd="0" parTransId="{B9DBB382-6080-49A7-9444-BE9AFD7DA4A8}" sibTransId="{2003BB91-4EAA-4D22-93DA-7413C66EAB9C}"/>
    <dgm:cxn modelId="{A95A036A-97E4-44F8-88E9-3A89B857F6A8}" type="presOf" srcId="{D6F52177-EF3C-4431-8860-2E601CF26BDA}" destId="{7ACF0375-FD5F-4C42-9E27-161E49933250}" srcOrd="0" destOrd="0" presId="urn:microsoft.com/office/officeart/2005/8/layout/cycle3"/>
    <dgm:cxn modelId="{98C392DC-74F4-4443-982A-7FC2D25CE0D3}" type="presOf" srcId="{500079A9-EC04-44AD-8E03-8D24F39FF3A8}" destId="{14DB0140-9B1D-439B-A9C4-016F2847847B}" srcOrd="0" destOrd="0" presId="urn:microsoft.com/office/officeart/2005/8/layout/cycle3"/>
    <dgm:cxn modelId="{0967A77F-5D9E-400F-82C9-87ADB158EFD6}" srcId="{D6F52177-EF3C-4431-8860-2E601CF26BDA}" destId="{B60EE5BD-E843-48D1-ACFC-543E83A93D30}" srcOrd="5" destOrd="0" parTransId="{4EDBC55E-A250-4AC8-887E-196B3DA4ACC7}" sibTransId="{B4FFB3D7-23D2-4911-BF4F-AC6E7DF7AAF9}"/>
    <dgm:cxn modelId="{78588C86-6D58-4567-A6A1-20393B2AEF3C}" type="presOf" srcId="{A82EEB4E-73D2-487E-A094-866349960A7F}" destId="{71FEC8DF-21F9-483A-878E-F9F0E4F02A77}" srcOrd="0" destOrd="0" presId="urn:microsoft.com/office/officeart/2005/8/layout/cycle3"/>
    <dgm:cxn modelId="{B9FC116E-5993-424E-9D99-6547D48062E7}" srcId="{D6F52177-EF3C-4431-8860-2E601CF26BDA}" destId="{2603BAE1-D35B-4168-B178-E35F271ADFDF}" srcOrd="2" destOrd="0" parTransId="{761DB3C3-9158-4D24-9E7A-E7EE07BAB301}" sibTransId="{AAB4F685-2EB8-4B05-8695-B8EB6A155ADC}"/>
    <dgm:cxn modelId="{C4B645E2-4AFE-4084-8D7C-15A399AC8B51}" type="presOf" srcId="{B60EE5BD-E843-48D1-ACFC-543E83A93D30}" destId="{4F188E44-B0C2-47FE-A79E-25A9EFB8458A}" srcOrd="0" destOrd="0" presId="urn:microsoft.com/office/officeart/2005/8/layout/cycle3"/>
    <dgm:cxn modelId="{FDCC285E-1F09-41AB-8548-73B263D248DF}" srcId="{D6F52177-EF3C-4431-8860-2E601CF26BDA}" destId="{553EFA03-DC54-438A-AC45-7C5751F86A9A}" srcOrd="8" destOrd="0" parTransId="{D82DF0ED-1DBC-4285-BD33-59C6735277BA}" sibTransId="{15898238-BDE3-40A7-8306-05E97AD57014}"/>
    <dgm:cxn modelId="{1572001C-B6D6-47C6-B55A-EA23EEDBBFC7}" srcId="{D6F52177-EF3C-4431-8860-2E601CF26BDA}" destId="{BC0B54CB-F780-42C7-A74F-B1AF91CC67D6}" srcOrd="1" destOrd="0" parTransId="{DBF9C7A8-BFD0-4602-916C-EFCFCB15F30C}" sibTransId="{1EFE499D-A268-45A2-A083-FD8BE760EC36}"/>
    <dgm:cxn modelId="{DEECF339-C3E6-485A-AEE1-926A6FDCFC93}" type="presOf" srcId="{431FB884-0DB8-471B-BCF7-230385A10C34}" destId="{A7D12140-B3CA-410B-B370-41C1E01A6E72}" srcOrd="0" destOrd="0" presId="urn:microsoft.com/office/officeart/2005/8/layout/cycle3"/>
    <dgm:cxn modelId="{939B1510-B000-451C-8B6C-B840A6513BCA}" type="presParOf" srcId="{7ACF0375-FD5F-4C42-9E27-161E49933250}" destId="{28607343-019B-4AF7-91F8-5604BE72EAAE}" srcOrd="0" destOrd="0" presId="urn:microsoft.com/office/officeart/2005/8/layout/cycle3"/>
    <dgm:cxn modelId="{CCC9F68F-93F6-4831-8A51-2F0A7B914EF9}" type="presParOf" srcId="{28607343-019B-4AF7-91F8-5604BE72EAAE}" destId="{71FEC8DF-21F9-483A-878E-F9F0E4F02A77}" srcOrd="0" destOrd="0" presId="urn:microsoft.com/office/officeart/2005/8/layout/cycle3"/>
    <dgm:cxn modelId="{B73ED822-E021-41C1-A90E-A6D725338247}" type="presParOf" srcId="{28607343-019B-4AF7-91F8-5604BE72EAAE}" destId="{14DB0140-9B1D-439B-A9C4-016F2847847B}" srcOrd="1" destOrd="0" presId="urn:microsoft.com/office/officeart/2005/8/layout/cycle3"/>
    <dgm:cxn modelId="{B836C4DC-C50C-4DF5-AB2E-D7557567FCFC}" type="presParOf" srcId="{28607343-019B-4AF7-91F8-5604BE72EAAE}" destId="{D952C71B-CDCB-4721-AAA5-01337E649B80}" srcOrd="2" destOrd="0" presId="urn:microsoft.com/office/officeart/2005/8/layout/cycle3"/>
    <dgm:cxn modelId="{3C487FB4-F20D-4C76-B7B9-F1BFE304A852}" type="presParOf" srcId="{28607343-019B-4AF7-91F8-5604BE72EAAE}" destId="{C268D808-28BF-47A8-985D-69F0425EB1BF}" srcOrd="3" destOrd="0" presId="urn:microsoft.com/office/officeart/2005/8/layout/cycle3"/>
    <dgm:cxn modelId="{3AC51EF8-A888-423D-B7A0-FA18D4DB984A}" type="presParOf" srcId="{28607343-019B-4AF7-91F8-5604BE72EAAE}" destId="{A7D12140-B3CA-410B-B370-41C1E01A6E72}" srcOrd="4" destOrd="0" presId="urn:microsoft.com/office/officeart/2005/8/layout/cycle3"/>
    <dgm:cxn modelId="{EB19B14B-2080-409D-A772-A21E3BEDAB75}" type="presParOf" srcId="{28607343-019B-4AF7-91F8-5604BE72EAAE}" destId="{407730E0-6A79-4743-A4ED-F23D40DE155F}" srcOrd="5" destOrd="0" presId="urn:microsoft.com/office/officeart/2005/8/layout/cycle3"/>
    <dgm:cxn modelId="{F121054F-2F15-4D8C-84B2-76F561423C60}" type="presParOf" srcId="{28607343-019B-4AF7-91F8-5604BE72EAAE}" destId="{4F188E44-B0C2-47FE-A79E-25A9EFB8458A}" srcOrd="6" destOrd="0" presId="urn:microsoft.com/office/officeart/2005/8/layout/cycle3"/>
    <dgm:cxn modelId="{FE58137B-03BB-4789-B554-9997E5134FE0}" type="presParOf" srcId="{28607343-019B-4AF7-91F8-5604BE72EAAE}" destId="{66B2820B-8336-4462-9141-DDAACB51E81C}" srcOrd="7" destOrd="0" presId="urn:microsoft.com/office/officeart/2005/8/layout/cycle3"/>
    <dgm:cxn modelId="{72E21F8D-1BCA-4838-BEDE-AD01B554B3A1}" type="presParOf" srcId="{28607343-019B-4AF7-91F8-5604BE72EAAE}" destId="{EB1B92EC-E4D4-4AE2-BB02-3D4F52B27829}" srcOrd="8" destOrd="0" presId="urn:microsoft.com/office/officeart/2005/8/layout/cycle3"/>
    <dgm:cxn modelId="{3E5A5E3C-6740-40D4-8C94-8016F2A90AB0}" type="presParOf" srcId="{28607343-019B-4AF7-91F8-5604BE72EAAE}" destId="{A551341B-BDAA-4B68-8743-CE6D1C4DB182}" srcOrd="9" destOrd="0" presId="urn:microsoft.com/office/officeart/2005/8/layout/cycle3"/>
    <dgm:cxn modelId="{0EC73619-30A4-43D6-8F25-A326DE9ACB44}" type="presParOf" srcId="{28607343-019B-4AF7-91F8-5604BE72EAAE}" destId="{C2B0CF4D-5319-4AC5-A058-940B307DD7FE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270C9-52AA-42BF-BC71-8C072B569351}" type="doc">
      <dgm:prSet loTypeId="urn:microsoft.com/office/officeart/2005/8/layout/vProcess5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365AC67-1668-4B85-9311-91DF468B86A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Інтелектуальні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8A81C-7E07-43CF-B76B-F4569BC6F059}" type="parTrans" cxnId="{4D8A74DF-5B0C-4FEF-88D4-917BF55D35DC}">
      <dgm:prSet/>
      <dgm:spPr/>
      <dgm:t>
        <a:bodyPr/>
        <a:lstStyle/>
        <a:p>
          <a:endParaRPr lang="ru-RU"/>
        </a:p>
      </dgm:t>
    </dgm:pt>
    <dgm:pt modelId="{05CB55D8-2347-4C06-817B-1615D7DB7010}" type="sibTrans" cxnId="{4D8A74DF-5B0C-4FEF-88D4-917BF55D35DC}">
      <dgm:prSet/>
      <dgm:spPr/>
      <dgm:t>
        <a:bodyPr/>
        <a:lstStyle/>
        <a:p>
          <a:endParaRPr lang="ru-RU"/>
        </a:p>
      </dgm:t>
    </dgm:pt>
    <dgm:pt modelId="{EEDEAC18-A9A9-446D-BCDB-68248ABDFE54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E481E-456F-41C9-884B-8BEEB7FAE225}" type="parTrans" cxnId="{27AA4BDE-0518-4377-B43D-6EF648349E27}">
      <dgm:prSet/>
      <dgm:spPr/>
      <dgm:t>
        <a:bodyPr/>
        <a:lstStyle/>
        <a:p>
          <a:endParaRPr lang="ru-RU"/>
        </a:p>
      </dgm:t>
    </dgm:pt>
    <dgm:pt modelId="{B19AFD9A-2EB1-49D6-9A06-34BE3C4735FD}" type="sibTrans" cxnId="{27AA4BDE-0518-4377-B43D-6EF648349E27}">
      <dgm:prSet/>
      <dgm:spPr/>
      <dgm:t>
        <a:bodyPr/>
        <a:lstStyle/>
        <a:p>
          <a:endParaRPr lang="ru-RU"/>
        </a:p>
      </dgm:t>
    </dgm:pt>
    <dgm:pt modelId="{26F3B08F-7A79-4667-91D5-A2D7713BE346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Комунікативні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8EA9F-4E07-4AF2-9338-F8510B34AD30}" type="parTrans" cxnId="{425ACE0F-7159-488E-8BBF-5B48925DF6DB}">
      <dgm:prSet/>
      <dgm:spPr/>
      <dgm:t>
        <a:bodyPr/>
        <a:lstStyle/>
        <a:p>
          <a:endParaRPr lang="ru-RU"/>
        </a:p>
      </dgm:t>
    </dgm:pt>
    <dgm:pt modelId="{C47D1308-C7ED-439F-8381-C59BDD1C6C3A}" type="sibTrans" cxnId="{425ACE0F-7159-488E-8BBF-5B48925DF6DB}">
      <dgm:prSet/>
      <dgm:spPr/>
      <dgm:t>
        <a:bodyPr/>
        <a:lstStyle/>
        <a:p>
          <a:endParaRPr lang="ru-RU"/>
        </a:p>
      </dgm:t>
    </dgm:pt>
    <dgm:pt modelId="{2B404EBE-C720-4612-9DEF-58F8DB7F689E}" type="pres">
      <dgm:prSet presAssocID="{819270C9-52AA-42BF-BC71-8C072B5693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017ED-7AA7-44F3-A0B1-A6D60B3EE90A}" type="pres">
      <dgm:prSet presAssocID="{819270C9-52AA-42BF-BC71-8C072B569351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05D5A01-3E16-4D1C-9019-E0F23F03281F}" type="pres">
      <dgm:prSet presAssocID="{819270C9-52AA-42BF-BC71-8C072B569351}" presName="ThreeNodes_1" presStyleLbl="node1" presStyleIdx="0" presStyleCnt="3" custScaleX="77615" custLinFactNeighborX="-10580" custLinFactNeighborY="2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87D49-A23C-439C-8A67-7B207C620DDA}" type="pres">
      <dgm:prSet presAssocID="{819270C9-52AA-42BF-BC71-8C072B569351}" presName="ThreeNodes_2" presStyleLbl="node1" presStyleIdx="1" presStyleCnt="3" custScaleX="7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321CB-9094-4FAA-9412-2E951BCDD248}" type="pres">
      <dgm:prSet presAssocID="{819270C9-52AA-42BF-BC71-8C072B569351}" presName="ThreeNodes_3" presStyleLbl="node1" presStyleIdx="2" presStyleCnt="3" custScaleX="77615" custLinFactNeighborX="10580" custLinFactNeighborY="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AB6F8-54F5-44DC-B8EA-4B6E5AE4A474}" type="pres">
      <dgm:prSet presAssocID="{819270C9-52AA-42BF-BC71-8C072B569351}" presName="ThreeConn_1-2" presStyleLbl="fgAccFollowNode1" presStyleIdx="0" presStyleCnt="2" custLinFactX="-82277" custLinFactNeighborX="-100000" custLinFactNeighborY="14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DFDF-F48A-45BF-A7D2-B72815353678}" type="pres">
      <dgm:prSet presAssocID="{819270C9-52AA-42BF-BC71-8C072B569351}" presName="ThreeConn_2-3" presStyleLbl="fgAccFollowNode1" presStyleIdx="1" presStyleCnt="2" custLinFactNeighborX="-86037" custLinFactNeighborY="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46865-CFC6-424A-AF14-58CAB4C3D23B}" type="pres">
      <dgm:prSet presAssocID="{819270C9-52AA-42BF-BC71-8C072B56935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41DF1-1DB8-4A52-83CA-E0A5B4068210}" type="pres">
      <dgm:prSet presAssocID="{819270C9-52AA-42BF-BC71-8C072B56935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2F3CF-85FD-4E71-8D00-B7DE766F58F2}" type="pres">
      <dgm:prSet presAssocID="{819270C9-52AA-42BF-BC71-8C072B56935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D93BC-3CC3-470F-AE38-382919EF08C4}" type="presOf" srcId="{D365AC67-1668-4B85-9311-91DF468B86A5}" destId="{805D5A01-3E16-4D1C-9019-E0F23F03281F}" srcOrd="0" destOrd="0" presId="urn:microsoft.com/office/officeart/2005/8/layout/vProcess5"/>
    <dgm:cxn modelId="{E117E1BD-79C5-407A-8ABF-5841C3526AD8}" type="presOf" srcId="{26F3B08F-7A79-4667-91D5-A2D7713BE346}" destId="{4042F3CF-85FD-4E71-8D00-B7DE766F58F2}" srcOrd="1" destOrd="0" presId="urn:microsoft.com/office/officeart/2005/8/layout/vProcess5"/>
    <dgm:cxn modelId="{27AA4BDE-0518-4377-B43D-6EF648349E27}" srcId="{819270C9-52AA-42BF-BC71-8C072B569351}" destId="{EEDEAC18-A9A9-446D-BCDB-68248ABDFE54}" srcOrd="1" destOrd="0" parTransId="{642E481E-456F-41C9-884B-8BEEB7FAE225}" sibTransId="{B19AFD9A-2EB1-49D6-9A06-34BE3C4735FD}"/>
    <dgm:cxn modelId="{C2799C3C-CDE8-4810-AF1D-522177E077DA}" type="presOf" srcId="{D365AC67-1668-4B85-9311-91DF468B86A5}" destId="{95D46865-CFC6-424A-AF14-58CAB4C3D23B}" srcOrd="1" destOrd="0" presId="urn:microsoft.com/office/officeart/2005/8/layout/vProcess5"/>
    <dgm:cxn modelId="{4D8A74DF-5B0C-4FEF-88D4-917BF55D35DC}" srcId="{819270C9-52AA-42BF-BC71-8C072B569351}" destId="{D365AC67-1668-4B85-9311-91DF468B86A5}" srcOrd="0" destOrd="0" parTransId="{B708A81C-7E07-43CF-B76B-F4569BC6F059}" sibTransId="{05CB55D8-2347-4C06-817B-1615D7DB7010}"/>
    <dgm:cxn modelId="{C95DA3A3-4040-4FA6-8BCC-A587BB6AFA78}" type="presOf" srcId="{B19AFD9A-2EB1-49D6-9A06-34BE3C4735FD}" destId="{2733DFDF-F48A-45BF-A7D2-B72815353678}" srcOrd="0" destOrd="0" presId="urn:microsoft.com/office/officeart/2005/8/layout/vProcess5"/>
    <dgm:cxn modelId="{EFD6AEB2-670C-444C-BB3F-DB7762FE5558}" type="presOf" srcId="{26F3B08F-7A79-4667-91D5-A2D7713BE346}" destId="{118321CB-9094-4FAA-9412-2E951BCDD248}" srcOrd="0" destOrd="0" presId="urn:microsoft.com/office/officeart/2005/8/layout/vProcess5"/>
    <dgm:cxn modelId="{804996ED-D6DD-4FA3-A9BD-E46A49587F9A}" type="presOf" srcId="{819270C9-52AA-42BF-BC71-8C072B569351}" destId="{2B404EBE-C720-4612-9DEF-58F8DB7F689E}" srcOrd="0" destOrd="0" presId="urn:microsoft.com/office/officeart/2005/8/layout/vProcess5"/>
    <dgm:cxn modelId="{AEE3799E-ED38-4D3D-B3F8-A25E2C0526F0}" type="presOf" srcId="{05CB55D8-2347-4C06-817B-1615D7DB7010}" destId="{261AB6F8-54F5-44DC-B8EA-4B6E5AE4A474}" srcOrd="0" destOrd="0" presId="urn:microsoft.com/office/officeart/2005/8/layout/vProcess5"/>
    <dgm:cxn modelId="{3B3C0C4C-C8DE-440F-B6E7-25C0315AC575}" type="presOf" srcId="{EEDEAC18-A9A9-446D-BCDB-68248ABDFE54}" destId="{F7B41DF1-1DB8-4A52-83CA-E0A5B4068210}" srcOrd="1" destOrd="0" presId="urn:microsoft.com/office/officeart/2005/8/layout/vProcess5"/>
    <dgm:cxn modelId="{425ACE0F-7159-488E-8BBF-5B48925DF6DB}" srcId="{819270C9-52AA-42BF-BC71-8C072B569351}" destId="{26F3B08F-7A79-4667-91D5-A2D7713BE346}" srcOrd="2" destOrd="0" parTransId="{1D98EA9F-4E07-4AF2-9338-F8510B34AD30}" sibTransId="{C47D1308-C7ED-439F-8381-C59BDD1C6C3A}"/>
    <dgm:cxn modelId="{93DC407A-F383-458C-AE99-A5BBC33DF8DA}" type="presOf" srcId="{EEDEAC18-A9A9-446D-BCDB-68248ABDFE54}" destId="{B5687D49-A23C-439C-8A67-7B207C620DDA}" srcOrd="0" destOrd="0" presId="urn:microsoft.com/office/officeart/2005/8/layout/vProcess5"/>
    <dgm:cxn modelId="{99CEB1E6-CAA9-4B2B-9CED-D77ED9C793F7}" type="presParOf" srcId="{2B404EBE-C720-4612-9DEF-58F8DB7F689E}" destId="{AE7017ED-7AA7-44F3-A0B1-A6D60B3EE90A}" srcOrd="0" destOrd="0" presId="urn:microsoft.com/office/officeart/2005/8/layout/vProcess5"/>
    <dgm:cxn modelId="{82106156-8934-4E20-8FB3-AFE15F730EE1}" type="presParOf" srcId="{2B404EBE-C720-4612-9DEF-58F8DB7F689E}" destId="{805D5A01-3E16-4D1C-9019-E0F23F03281F}" srcOrd="1" destOrd="0" presId="urn:microsoft.com/office/officeart/2005/8/layout/vProcess5"/>
    <dgm:cxn modelId="{99776D6F-1BBE-4346-AA71-38175DC647FD}" type="presParOf" srcId="{2B404EBE-C720-4612-9DEF-58F8DB7F689E}" destId="{B5687D49-A23C-439C-8A67-7B207C620DDA}" srcOrd="2" destOrd="0" presId="urn:microsoft.com/office/officeart/2005/8/layout/vProcess5"/>
    <dgm:cxn modelId="{6667719B-8FBB-4677-B413-FDB11C8BA551}" type="presParOf" srcId="{2B404EBE-C720-4612-9DEF-58F8DB7F689E}" destId="{118321CB-9094-4FAA-9412-2E951BCDD248}" srcOrd="3" destOrd="0" presId="urn:microsoft.com/office/officeart/2005/8/layout/vProcess5"/>
    <dgm:cxn modelId="{D4FA481F-F113-459C-AD03-6842992C0E05}" type="presParOf" srcId="{2B404EBE-C720-4612-9DEF-58F8DB7F689E}" destId="{261AB6F8-54F5-44DC-B8EA-4B6E5AE4A474}" srcOrd="4" destOrd="0" presId="urn:microsoft.com/office/officeart/2005/8/layout/vProcess5"/>
    <dgm:cxn modelId="{ACAC049E-1B1E-429A-92FB-36FF424B26B8}" type="presParOf" srcId="{2B404EBE-C720-4612-9DEF-58F8DB7F689E}" destId="{2733DFDF-F48A-45BF-A7D2-B72815353678}" srcOrd="5" destOrd="0" presId="urn:microsoft.com/office/officeart/2005/8/layout/vProcess5"/>
    <dgm:cxn modelId="{A9437463-C1CA-4C59-93C0-4FFD6E4B29AA}" type="presParOf" srcId="{2B404EBE-C720-4612-9DEF-58F8DB7F689E}" destId="{95D46865-CFC6-424A-AF14-58CAB4C3D23B}" srcOrd="6" destOrd="0" presId="urn:microsoft.com/office/officeart/2005/8/layout/vProcess5"/>
    <dgm:cxn modelId="{58ABF209-0255-437E-8C83-F340D6DBF6F1}" type="presParOf" srcId="{2B404EBE-C720-4612-9DEF-58F8DB7F689E}" destId="{F7B41DF1-1DB8-4A52-83CA-E0A5B4068210}" srcOrd="7" destOrd="0" presId="urn:microsoft.com/office/officeart/2005/8/layout/vProcess5"/>
    <dgm:cxn modelId="{2E70C9CE-2F79-48A2-9A9B-698C85578D70}" type="presParOf" srcId="{2B404EBE-C720-4612-9DEF-58F8DB7F689E}" destId="{4042F3CF-85FD-4E71-8D00-B7DE766F58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1FCB0-D886-426F-862F-AE24268655C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79C59-BA27-4AB4-B26D-822E859A887F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Національної свідомості</a:t>
          </a:r>
        </a:p>
      </dgm:t>
    </dgm:pt>
    <dgm:pt modelId="{4D52D05F-D31A-461D-BB8B-4F3A6A0194D2}" type="parTrans" cxnId="{39B5854A-12C9-4410-9787-D60DE99B1657}">
      <dgm:prSet/>
      <dgm:spPr/>
      <dgm:t>
        <a:bodyPr/>
        <a:lstStyle/>
        <a:p>
          <a:endParaRPr lang="ru-RU"/>
        </a:p>
      </dgm:t>
    </dgm:pt>
    <dgm:pt modelId="{903D9EF5-1727-4417-8253-B2F49A805939}" type="sibTrans" cxnId="{39B5854A-12C9-4410-9787-D60DE99B1657}">
      <dgm:prSet/>
      <dgm:spPr/>
      <dgm:t>
        <a:bodyPr/>
        <a:lstStyle/>
        <a:p>
          <a:endParaRPr lang="ru-RU"/>
        </a:p>
      </dgm:t>
    </dgm:pt>
    <dgm:pt modelId="{516F3D15-14BD-42A0-B270-C28803605581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Патріотизму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3120EC-63CC-4686-A4C8-E43A797C7997}" type="parTrans" cxnId="{19161C8B-2A18-4F12-9055-9E4FB3503C36}">
      <dgm:prSet/>
      <dgm:spPr/>
      <dgm:t>
        <a:bodyPr/>
        <a:lstStyle/>
        <a:p>
          <a:endParaRPr lang="ru-RU"/>
        </a:p>
      </dgm:t>
    </dgm:pt>
    <dgm:pt modelId="{1E190519-593F-4A8F-A691-F108E5E4FEA5}" type="sibTrans" cxnId="{19161C8B-2A18-4F12-9055-9E4FB3503C36}">
      <dgm:prSet/>
      <dgm:spPr/>
      <dgm:t>
        <a:bodyPr/>
        <a:lstStyle/>
        <a:p>
          <a:endParaRPr lang="ru-RU"/>
        </a:p>
      </dgm:t>
    </dgm:pt>
    <dgm:pt modelId="{26B81BC9-3130-41A2-92D1-4D5EF5E8742F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Мотивації до праці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3D2D8-AFFA-4E12-9528-7B5754C651AC}" type="parTrans" cxnId="{6CC29C9B-B67C-4FAE-A21F-009FBC5AB42F}">
      <dgm:prSet/>
      <dgm:spPr/>
      <dgm:t>
        <a:bodyPr/>
        <a:lstStyle/>
        <a:p>
          <a:endParaRPr lang="ru-RU"/>
        </a:p>
      </dgm:t>
    </dgm:pt>
    <dgm:pt modelId="{56B4CAAA-8142-4B2D-B9CB-AE0D86A46A9A}" type="sibTrans" cxnId="{6CC29C9B-B67C-4FAE-A21F-009FBC5AB42F}">
      <dgm:prSet/>
      <dgm:spPr/>
      <dgm:t>
        <a:bodyPr/>
        <a:lstStyle/>
        <a:p>
          <a:endParaRPr lang="ru-RU"/>
        </a:p>
      </dgm:t>
    </dgm:pt>
    <dgm:pt modelId="{5820DAA6-8765-4F40-AFC4-3CEBC7A8C2F7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Культури міжетнічних стосунків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3E2DB2-90A5-4CFA-9805-521C445B3C6C}" type="parTrans" cxnId="{949AD54D-05C4-439E-8E24-FB2BCEFBC25C}">
      <dgm:prSet/>
      <dgm:spPr/>
      <dgm:t>
        <a:bodyPr/>
        <a:lstStyle/>
        <a:p>
          <a:endParaRPr lang="ru-RU"/>
        </a:p>
      </dgm:t>
    </dgm:pt>
    <dgm:pt modelId="{06B845E5-A590-4E81-9403-7F3DEC757FC1}" type="sibTrans" cxnId="{949AD54D-05C4-439E-8E24-FB2BCEFBC25C}">
      <dgm:prSet/>
      <dgm:spPr/>
      <dgm:t>
        <a:bodyPr/>
        <a:lstStyle/>
        <a:p>
          <a:endParaRPr lang="ru-RU"/>
        </a:p>
      </dgm:t>
    </dgm:pt>
    <dgm:pt modelId="{7CFBDBAB-75E0-4F00-BC60-86FE189B1575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Планетарної свідомості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8D300-C22B-4FE5-96BD-CF8AB28B2208}" type="parTrans" cxnId="{4A3EC539-1CFD-45A1-97BA-8904B9DE58BC}">
      <dgm:prSet/>
      <dgm:spPr/>
      <dgm:t>
        <a:bodyPr/>
        <a:lstStyle/>
        <a:p>
          <a:endParaRPr lang="ru-RU"/>
        </a:p>
      </dgm:t>
    </dgm:pt>
    <dgm:pt modelId="{A2448B46-66A2-4E5C-86DA-912E57CDA1B6}" type="sibTrans" cxnId="{4A3EC539-1CFD-45A1-97BA-8904B9DE58BC}">
      <dgm:prSet/>
      <dgm:spPr/>
      <dgm:t>
        <a:bodyPr/>
        <a:lstStyle/>
        <a:p>
          <a:endParaRPr lang="ru-RU"/>
        </a:p>
      </dgm:t>
    </dgm:pt>
    <dgm:pt modelId="{0F1E6C5F-2479-49CF-AAB1-C2AF457B2C9D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Правосвідомості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20327-E5C9-45F4-9858-7D1C1763DB49}" type="parTrans" cxnId="{C6C39234-E48D-45CE-AA7A-860AEB328C8C}">
      <dgm:prSet/>
      <dgm:spPr/>
      <dgm:t>
        <a:bodyPr/>
        <a:lstStyle/>
        <a:p>
          <a:endParaRPr lang="ru-RU"/>
        </a:p>
      </dgm:t>
    </dgm:pt>
    <dgm:pt modelId="{046710DF-7C34-4859-BE96-802374EAF329}" type="sibTrans" cxnId="{C6C39234-E48D-45CE-AA7A-860AEB328C8C}">
      <dgm:prSet/>
      <dgm:spPr/>
      <dgm:t>
        <a:bodyPr/>
        <a:lstStyle/>
        <a:p>
          <a:endParaRPr lang="ru-RU"/>
        </a:p>
      </dgm:t>
    </dgm:pt>
    <dgm:pt modelId="{1BF70207-0AAC-4EDF-9C0B-F86689234F96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Політичної культури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64968E-B0DC-48D6-AA6F-6184F0DCC7CE}" type="parTrans" cxnId="{CD0C3C5A-9549-422D-A81F-3E7410D7DCF6}">
      <dgm:prSet/>
      <dgm:spPr/>
      <dgm:t>
        <a:bodyPr/>
        <a:lstStyle/>
        <a:p>
          <a:endParaRPr lang="ru-RU"/>
        </a:p>
      </dgm:t>
    </dgm:pt>
    <dgm:pt modelId="{87B0F6CD-3E33-4124-9AF3-A33343702869}" type="sibTrans" cxnId="{CD0C3C5A-9549-422D-A81F-3E7410D7DCF6}">
      <dgm:prSet/>
      <dgm:spPr/>
      <dgm:t>
        <a:bodyPr/>
        <a:lstStyle/>
        <a:p>
          <a:endParaRPr lang="ru-RU"/>
        </a:p>
      </dgm:t>
    </dgm:pt>
    <dgm:pt modelId="{0D9BC990-7E81-4371-B56A-C9376518AD85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Моральності особистості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467853-A6D3-41CC-BEC3-E110EAC575F6}" type="parTrans" cxnId="{4DA01664-1202-498C-980F-0A57C3DDC343}">
      <dgm:prSet/>
      <dgm:spPr/>
      <dgm:t>
        <a:bodyPr/>
        <a:lstStyle/>
        <a:p>
          <a:endParaRPr lang="ru-RU"/>
        </a:p>
      </dgm:t>
    </dgm:pt>
    <dgm:pt modelId="{7CF20DC7-2869-4FA5-A652-BA8C09ADC72B}" type="sibTrans" cxnId="{4DA01664-1202-498C-980F-0A57C3DDC343}">
      <dgm:prSet/>
      <dgm:spPr/>
      <dgm:t>
        <a:bodyPr/>
        <a:lstStyle/>
        <a:p>
          <a:endParaRPr lang="ru-RU"/>
        </a:p>
      </dgm:t>
    </dgm:pt>
    <dgm:pt modelId="{F26DD06E-B94A-4E67-B088-163655096DCA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Культури поведінки особистості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E03E5B-1726-47EC-94C8-E27753170B84}" type="parTrans" cxnId="{7B7ECA77-7D4F-4B10-B12B-D6249FC7FC15}">
      <dgm:prSet/>
      <dgm:spPr/>
      <dgm:t>
        <a:bodyPr/>
        <a:lstStyle/>
        <a:p>
          <a:endParaRPr lang="ru-RU"/>
        </a:p>
      </dgm:t>
    </dgm:pt>
    <dgm:pt modelId="{D2B97610-6B2B-43DB-BA08-9A752ACCE13D}" type="sibTrans" cxnId="{7B7ECA77-7D4F-4B10-B12B-D6249FC7FC15}">
      <dgm:prSet/>
      <dgm:spPr/>
      <dgm:t>
        <a:bodyPr/>
        <a:lstStyle/>
        <a:p>
          <a:endParaRPr lang="ru-RU"/>
        </a:p>
      </dgm:t>
    </dgm:pt>
    <dgm:pt modelId="{44981A0D-279E-414F-91DD-E932AE9BD811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Дбайливого ставлення до природи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29DEB-D577-4CFC-B513-29811CE990FA}" type="parTrans" cxnId="{7F33B64F-086A-4B52-BFBA-BA087FD9CC00}">
      <dgm:prSet/>
      <dgm:spPr/>
      <dgm:t>
        <a:bodyPr/>
        <a:lstStyle/>
        <a:p>
          <a:endParaRPr lang="ru-RU"/>
        </a:p>
      </dgm:t>
    </dgm:pt>
    <dgm:pt modelId="{D1026115-A692-4995-873E-B09D013CAC36}" type="sibTrans" cxnId="{7F33B64F-086A-4B52-BFBA-BA087FD9CC00}">
      <dgm:prSet/>
      <dgm:spPr/>
      <dgm:t>
        <a:bodyPr/>
        <a:lstStyle/>
        <a:p>
          <a:endParaRPr lang="ru-RU"/>
        </a:p>
      </dgm:t>
    </dgm:pt>
    <dgm:pt modelId="{D4A55E3C-E9A1-4921-A19F-54A805E6DBC4}" type="pres">
      <dgm:prSet presAssocID="{BB31FCB0-D886-426F-862F-AE24268655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1FBF8-C073-4327-A0BE-1AA7F5111043}" type="pres">
      <dgm:prSet presAssocID="{19579C59-BA27-4AB4-B26D-822E859A887F}" presName="parentLin" presStyleCnt="0"/>
      <dgm:spPr/>
    </dgm:pt>
    <dgm:pt modelId="{70E1BAF9-6917-4724-9210-998DD449B43B}" type="pres">
      <dgm:prSet presAssocID="{19579C59-BA27-4AB4-B26D-822E859A887F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0813A437-1821-4985-B052-2BF468A2A90D}" type="pres">
      <dgm:prSet presAssocID="{19579C59-BA27-4AB4-B26D-822E859A887F}" presName="parentText" presStyleLbl="node1" presStyleIdx="0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AFEF6-B64A-4868-B460-4369936D2C5B}" type="pres">
      <dgm:prSet presAssocID="{19579C59-BA27-4AB4-B26D-822E859A887F}" presName="negativeSpace" presStyleCnt="0"/>
      <dgm:spPr/>
    </dgm:pt>
    <dgm:pt modelId="{DE053264-47EF-4655-9A1D-C83E3C6D8D21}" type="pres">
      <dgm:prSet presAssocID="{19579C59-BA27-4AB4-B26D-822E859A887F}" presName="childText" presStyleLbl="conFgAcc1" presStyleIdx="0" presStyleCnt="10">
        <dgm:presLayoutVars>
          <dgm:bulletEnabled val="1"/>
        </dgm:presLayoutVars>
      </dgm:prSet>
      <dgm:spPr/>
    </dgm:pt>
    <dgm:pt modelId="{A5AAE64B-45D1-46CA-932B-AB6B17FD002B}" type="pres">
      <dgm:prSet presAssocID="{903D9EF5-1727-4417-8253-B2F49A805939}" presName="spaceBetweenRectangles" presStyleCnt="0"/>
      <dgm:spPr/>
    </dgm:pt>
    <dgm:pt modelId="{8E403B94-D2A0-4905-AD82-DDC65173A6D4}" type="pres">
      <dgm:prSet presAssocID="{516F3D15-14BD-42A0-B270-C28803605581}" presName="parentLin" presStyleCnt="0"/>
      <dgm:spPr/>
    </dgm:pt>
    <dgm:pt modelId="{32F1AE60-18E6-405B-8530-DCBE89D6AC8A}" type="pres">
      <dgm:prSet presAssocID="{516F3D15-14BD-42A0-B270-C28803605581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81499F15-EB0A-4538-9687-42DF785FB9D8}" type="pres">
      <dgm:prSet presAssocID="{516F3D15-14BD-42A0-B270-C28803605581}" presName="parentText" presStyleLbl="node1" presStyleIdx="1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82FEC-0ADD-4E29-A663-3117F15AB5E5}" type="pres">
      <dgm:prSet presAssocID="{516F3D15-14BD-42A0-B270-C28803605581}" presName="negativeSpace" presStyleCnt="0"/>
      <dgm:spPr/>
    </dgm:pt>
    <dgm:pt modelId="{5E5E2EA7-3AB9-40A0-BDD0-51252D70EF9A}" type="pres">
      <dgm:prSet presAssocID="{516F3D15-14BD-42A0-B270-C28803605581}" presName="childText" presStyleLbl="conFgAcc1" presStyleIdx="1" presStyleCnt="10">
        <dgm:presLayoutVars>
          <dgm:bulletEnabled val="1"/>
        </dgm:presLayoutVars>
      </dgm:prSet>
      <dgm:spPr/>
    </dgm:pt>
    <dgm:pt modelId="{67A1338F-46B9-48C1-9B9A-38B019F9A906}" type="pres">
      <dgm:prSet presAssocID="{1E190519-593F-4A8F-A691-F108E5E4FEA5}" presName="spaceBetweenRectangles" presStyleCnt="0"/>
      <dgm:spPr/>
    </dgm:pt>
    <dgm:pt modelId="{268E6C98-7E4D-440C-838D-628230B25226}" type="pres">
      <dgm:prSet presAssocID="{5820DAA6-8765-4F40-AFC4-3CEBC7A8C2F7}" presName="parentLin" presStyleCnt="0"/>
      <dgm:spPr/>
    </dgm:pt>
    <dgm:pt modelId="{57520A39-A1BC-44BD-89B5-1408BB7BD028}" type="pres">
      <dgm:prSet presAssocID="{5820DAA6-8765-4F40-AFC4-3CEBC7A8C2F7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DC51186C-27C5-4FC4-8DF2-0A7CEE24D0D6}" type="pres">
      <dgm:prSet presAssocID="{5820DAA6-8765-4F40-AFC4-3CEBC7A8C2F7}" presName="parentText" presStyleLbl="node1" presStyleIdx="2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0426A-2FDC-4596-8A3F-A4155D622196}" type="pres">
      <dgm:prSet presAssocID="{5820DAA6-8765-4F40-AFC4-3CEBC7A8C2F7}" presName="negativeSpace" presStyleCnt="0"/>
      <dgm:spPr/>
    </dgm:pt>
    <dgm:pt modelId="{2F508386-8B8E-4F71-AE44-E813613DA51C}" type="pres">
      <dgm:prSet presAssocID="{5820DAA6-8765-4F40-AFC4-3CEBC7A8C2F7}" presName="childText" presStyleLbl="conFgAcc1" presStyleIdx="2" presStyleCnt="10">
        <dgm:presLayoutVars>
          <dgm:bulletEnabled val="1"/>
        </dgm:presLayoutVars>
      </dgm:prSet>
      <dgm:spPr/>
    </dgm:pt>
    <dgm:pt modelId="{9EBB323B-2DCE-467C-B021-47F1C62619DA}" type="pres">
      <dgm:prSet presAssocID="{06B845E5-A590-4E81-9403-7F3DEC757FC1}" presName="spaceBetweenRectangles" presStyleCnt="0"/>
      <dgm:spPr/>
    </dgm:pt>
    <dgm:pt modelId="{1BAFE3FF-AC19-4D29-8769-54ED0C939511}" type="pres">
      <dgm:prSet presAssocID="{7CFBDBAB-75E0-4F00-BC60-86FE189B1575}" presName="parentLin" presStyleCnt="0"/>
      <dgm:spPr/>
    </dgm:pt>
    <dgm:pt modelId="{75A7F31A-EB94-4C67-8629-EF8C208CE174}" type="pres">
      <dgm:prSet presAssocID="{7CFBDBAB-75E0-4F00-BC60-86FE189B1575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E2680F86-CE35-40C1-AB51-3E0EE0421BDC}" type="pres">
      <dgm:prSet presAssocID="{7CFBDBAB-75E0-4F00-BC60-86FE189B1575}" presName="parentText" presStyleLbl="node1" presStyleIdx="3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1ED61-96B9-4F06-BD67-EE181D340199}" type="pres">
      <dgm:prSet presAssocID="{7CFBDBAB-75E0-4F00-BC60-86FE189B1575}" presName="negativeSpace" presStyleCnt="0"/>
      <dgm:spPr/>
    </dgm:pt>
    <dgm:pt modelId="{F8B12932-C840-44EF-A388-61755EE31074}" type="pres">
      <dgm:prSet presAssocID="{7CFBDBAB-75E0-4F00-BC60-86FE189B1575}" presName="childText" presStyleLbl="conFgAcc1" presStyleIdx="3" presStyleCnt="10">
        <dgm:presLayoutVars>
          <dgm:bulletEnabled val="1"/>
        </dgm:presLayoutVars>
      </dgm:prSet>
      <dgm:spPr/>
    </dgm:pt>
    <dgm:pt modelId="{E97782ED-DC06-43E1-B6BC-586940FEB7BB}" type="pres">
      <dgm:prSet presAssocID="{A2448B46-66A2-4E5C-86DA-912E57CDA1B6}" presName="spaceBetweenRectangles" presStyleCnt="0"/>
      <dgm:spPr/>
    </dgm:pt>
    <dgm:pt modelId="{3B468466-AD0A-48DE-B054-052FF0EC7712}" type="pres">
      <dgm:prSet presAssocID="{0F1E6C5F-2479-49CF-AAB1-C2AF457B2C9D}" presName="parentLin" presStyleCnt="0"/>
      <dgm:spPr/>
    </dgm:pt>
    <dgm:pt modelId="{E2CD8D26-803D-4867-A080-7CDFC0A5EE5B}" type="pres">
      <dgm:prSet presAssocID="{0F1E6C5F-2479-49CF-AAB1-C2AF457B2C9D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DE8F3AD6-34AF-45A1-AB0F-414139BE9B3D}" type="pres">
      <dgm:prSet presAssocID="{0F1E6C5F-2479-49CF-AAB1-C2AF457B2C9D}" presName="parentText" presStyleLbl="node1" presStyleIdx="4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6A1D5-B64E-46A6-98B7-4A8D24ABBF86}" type="pres">
      <dgm:prSet presAssocID="{0F1E6C5F-2479-49CF-AAB1-C2AF457B2C9D}" presName="negativeSpace" presStyleCnt="0"/>
      <dgm:spPr/>
    </dgm:pt>
    <dgm:pt modelId="{7BC9D844-3552-4E9C-AD5D-E2D4A758B0CC}" type="pres">
      <dgm:prSet presAssocID="{0F1E6C5F-2479-49CF-AAB1-C2AF457B2C9D}" presName="childText" presStyleLbl="conFgAcc1" presStyleIdx="4" presStyleCnt="10">
        <dgm:presLayoutVars>
          <dgm:bulletEnabled val="1"/>
        </dgm:presLayoutVars>
      </dgm:prSet>
      <dgm:spPr/>
    </dgm:pt>
    <dgm:pt modelId="{247E9CAF-4277-4A15-BDEC-5F261D71712E}" type="pres">
      <dgm:prSet presAssocID="{046710DF-7C34-4859-BE96-802374EAF329}" presName="spaceBetweenRectangles" presStyleCnt="0"/>
      <dgm:spPr/>
    </dgm:pt>
    <dgm:pt modelId="{FF2941D2-CC7F-478A-808A-4849DD2099A4}" type="pres">
      <dgm:prSet presAssocID="{1BF70207-0AAC-4EDF-9C0B-F86689234F96}" presName="parentLin" presStyleCnt="0"/>
      <dgm:spPr/>
    </dgm:pt>
    <dgm:pt modelId="{8DD0382C-7ABC-438C-9A81-CDB96A472021}" type="pres">
      <dgm:prSet presAssocID="{1BF70207-0AAC-4EDF-9C0B-F86689234F96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53416153-DDA6-43E3-811B-838EC87A9CD3}" type="pres">
      <dgm:prSet presAssocID="{1BF70207-0AAC-4EDF-9C0B-F86689234F96}" presName="parentText" presStyleLbl="node1" presStyleIdx="5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6893F-EBAB-429F-A9CC-AEA61B1BD56B}" type="pres">
      <dgm:prSet presAssocID="{1BF70207-0AAC-4EDF-9C0B-F86689234F96}" presName="negativeSpace" presStyleCnt="0"/>
      <dgm:spPr/>
    </dgm:pt>
    <dgm:pt modelId="{8B81F720-6D71-4EBD-907A-0FD78B4FB306}" type="pres">
      <dgm:prSet presAssocID="{1BF70207-0AAC-4EDF-9C0B-F86689234F96}" presName="childText" presStyleLbl="conFgAcc1" presStyleIdx="5" presStyleCnt="10">
        <dgm:presLayoutVars>
          <dgm:bulletEnabled val="1"/>
        </dgm:presLayoutVars>
      </dgm:prSet>
      <dgm:spPr/>
    </dgm:pt>
    <dgm:pt modelId="{AECB98B8-C880-4FB8-8AF4-739B6198FCB9}" type="pres">
      <dgm:prSet presAssocID="{87B0F6CD-3E33-4124-9AF3-A33343702869}" presName="spaceBetweenRectangles" presStyleCnt="0"/>
      <dgm:spPr/>
    </dgm:pt>
    <dgm:pt modelId="{4082CCFA-10DF-4E02-BA60-7F58C2DC372A}" type="pres">
      <dgm:prSet presAssocID="{0D9BC990-7E81-4371-B56A-C9376518AD85}" presName="parentLin" presStyleCnt="0"/>
      <dgm:spPr/>
    </dgm:pt>
    <dgm:pt modelId="{58A85A94-422B-4FF7-AFC4-044898EE5D42}" type="pres">
      <dgm:prSet presAssocID="{0D9BC990-7E81-4371-B56A-C9376518AD85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8071BF9C-69B1-49D1-AD61-ACDB0B51FE19}" type="pres">
      <dgm:prSet presAssocID="{0D9BC990-7E81-4371-B56A-C9376518AD85}" presName="parentText" presStyleLbl="node1" presStyleIdx="6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688E-90CF-4F1C-8153-554F4B75EC09}" type="pres">
      <dgm:prSet presAssocID="{0D9BC990-7E81-4371-B56A-C9376518AD85}" presName="negativeSpace" presStyleCnt="0"/>
      <dgm:spPr/>
    </dgm:pt>
    <dgm:pt modelId="{C2B5C837-9AB0-40E8-B25C-C920665332A3}" type="pres">
      <dgm:prSet presAssocID="{0D9BC990-7E81-4371-B56A-C9376518AD85}" presName="childText" presStyleLbl="conFgAcc1" presStyleIdx="6" presStyleCnt="10">
        <dgm:presLayoutVars>
          <dgm:bulletEnabled val="1"/>
        </dgm:presLayoutVars>
      </dgm:prSet>
      <dgm:spPr/>
    </dgm:pt>
    <dgm:pt modelId="{94F2B390-6243-4F52-B1A5-4F0AAD9792E2}" type="pres">
      <dgm:prSet presAssocID="{7CF20DC7-2869-4FA5-A652-BA8C09ADC72B}" presName="spaceBetweenRectangles" presStyleCnt="0"/>
      <dgm:spPr/>
    </dgm:pt>
    <dgm:pt modelId="{0CBC5121-A9C1-40BE-B4AD-62314D8D45A4}" type="pres">
      <dgm:prSet presAssocID="{F26DD06E-B94A-4E67-B088-163655096DCA}" presName="parentLin" presStyleCnt="0"/>
      <dgm:spPr/>
    </dgm:pt>
    <dgm:pt modelId="{D5800877-0EBF-450E-A2E0-61C2F3102BE9}" type="pres">
      <dgm:prSet presAssocID="{F26DD06E-B94A-4E67-B088-163655096DCA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BA3A60C0-536F-4416-8DB1-0D9FE714EC15}" type="pres">
      <dgm:prSet presAssocID="{F26DD06E-B94A-4E67-B088-163655096DCA}" presName="parentText" presStyleLbl="node1" presStyleIdx="7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6440E-06A7-4C13-89FF-D0B65C854CB7}" type="pres">
      <dgm:prSet presAssocID="{F26DD06E-B94A-4E67-B088-163655096DCA}" presName="negativeSpace" presStyleCnt="0"/>
      <dgm:spPr/>
    </dgm:pt>
    <dgm:pt modelId="{210A93C3-7A77-4BB9-A389-4003D4763FDA}" type="pres">
      <dgm:prSet presAssocID="{F26DD06E-B94A-4E67-B088-163655096DCA}" presName="childText" presStyleLbl="conFgAcc1" presStyleIdx="7" presStyleCnt="10">
        <dgm:presLayoutVars>
          <dgm:bulletEnabled val="1"/>
        </dgm:presLayoutVars>
      </dgm:prSet>
      <dgm:spPr/>
    </dgm:pt>
    <dgm:pt modelId="{AA751FBA-02A9-4C3A-AF3C-D1D4DDCEE1E0}" type="pres">
      <dgm:prSet presAssocID="{D2B97610-6B2B-43DB-BA08-9A752ACCE13D}" presName="spaceBetweenRectangles" presStyleCnt="0"/>
      <dgm:spPr/>
    </dgm:pt>
    <dgm:pt modelId="{6FC37BC3-9066-4726-A96D-70BDC5681AF7}" type="pres">
      <dgm:prSet presAssocID="{26B81BC9-3130-41A2-92D1-4D5EF5E8742F}" presName="parentLin" presStyleCnt="0"/>
      <dgm:spPr/>
    </dgm:pt>
    <dgm:pt modelId="{B4F2146F-081C-4E0B-873D-D58E73BD3436}" type="pres">
      <dgm:prSet presAssocID="{26B81BC9-3130-41A2-92D1-4D5EF5E8742F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2B7CD9A1-C311-4F21-9A2C-A6BD9C8B3DA6}" type="pres">
      <dgm:prSet presAssocID="{26B81BC9-3130-41A2-92D1-4D5EF5E8742F}" presName="parentText" presStyleLbl="node1" presStyleIdx="8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290A8-16D4-4A74-9B0B-6943066BD82C}" type="pres">
      <dgm:prSet presAssocID="{26B81BC9-3130-41A2-92D1-4D5EF5E8742F}" presName="negativeSpace" presStyleCnt="0"/>
      <dgm:spPr/>
    </dgm:pt>
    <dgm:pt modelId="{FC914861-ED34-4B09-A970-4C8E3213FAA6}" type="pres">
      <dgm:prSet presAssocID="{26B81BC9-3130-41A2-92D1-4D5EF5E8742F}" presName="childText" presStyleLbl="conFgAcc1" presStyleIdx="8" presStyleCnt="10">
        <dgm:presLayoutVars>
          <dgm:bulletEnabled val="1"/>
        </dgm:presLayoutVars>
      </dgm:prSet>
      <dgm:spPr/>
    </dgm:pt>
    <dgm:pt modelId="{CF7AE7EA-30D2-4212-ADFF-5D3A3A0BEE4E}" type="pres">
      <dgm:prSet presAssocID="{56B4CAAA-8142-4B2D-B9CB-AE0D86A46A9A}" presName="spaceBetweenRectangles" presStyleCnt="0"/>
      <dgm:spPr/>
    </dgm:pt>
    <dgm:pt modelId="{5FC0D424-03EF-412E-A5D0-25F956718200}" type="pres">
      <dgm:prSet presAssocID="{44981A0D-279E-414F-91DD-E932AE9BD811}" presName="parentLin" presStyleCnt="0"/>
      <dgm:spPr/>
    </dgm:pt>
    <dgm:pt modelId="{3CD19252-8BEB-4EBB-B503-FE20505F8ED8}" type="pres">
      <dgm:prSet presAssocID="{44981A0D-279E-414F-91DD-E932AE9BD811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5D239966-CEAA-4B22-B11D-2BC007ABF2FA}" type="pres">
      <dgm:prSet presAssocID="{44981A0D-279E-414F-91DD-E932AE9BD811}" presName="parentText" presStyleLbl="node1" presStyleIdx="9" presStyleCnt="10" custScaleY="15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A51DF-E090-4AD5-B9AD-706E55CFEB31}" type="pres">
      <dgm:prSet presAssocID="{44981A0D-279E-414F-91DD-E932AE9BD811}" presName="negativeSpace" presStyleCnt="0"/>
      <dgm:spPr/>
    </dgm:pt>
    <dgm:pt modelId="{2F884AB9-BD70-4BFD-9BA7-BCABB4B7EB37}" type="pres">
      <dgm:prSet presAssocID="{44981A0D-279E-414F-91DD-E932AE9BD811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949AD54D-05C4-439E-8E24-FB2BCEFBC25C}" srcId="{BB31FCB0-D886-426F-862F-AE24268655CC}" destId="{5820DAA6-8765-4F40-AFC4-3CEBC7A8C2F7}" srcOrd="2" destOrd="0" parTransId="{A63E2DB2-90A5-4CFA-9805-521C445B3C6C}" sibTransId="{06B845E5-A590-4E81-9403-7F3DEC757FC1}"/>
    <dgm:cxn modelId="{671CF6A4-15B6-4D49-9C63-93885B221683}" type="presOf" srcId="{BB31FCB0-D886-426F-862F-AE24268655CC}" destId="{D4A55E3C-E9A1-4921-A19F-54A805E6DBC4}" srcOrd="0" destOrd="0" presId="urn:microsoft.com/office/officeart/2005/8/layout/list1"/>
    <dgm:cxn modelId="{2B7D508C-23EA-4016-B735-8815D3458CF2}" type="presOf" srcId="{0D9BC990-7E81-4371-B56A-C9376518AD85}" destId="{58A85A94-422B-4FF7-AFC4-044898EE5D42}" srcOrd="0" destOrd="0" presId="urn:microsoft.com/office/officeart/2005/8/layout/list1"/>
    <dgm:cxn modelId="{7F33B64F-086A-4B52-BFBA-BA087FD9CC00}" srcId="{BB31FCB0-D886-426F-862F-AE24268655CC}" destId="{44981A0D-279E-414F-91DD-E932AE9BD811}" srcOrd="9" destOrd="0" parTransId="{CCA29DEB-D577-4CFC-B513-29811CE990FA}" sibTransId="{D1026115-A692-4995-873E-B09D013CAC36}"/>
    <dgm:cxn modelId="{D60633F4-24FE-4964-B26C-DC3951855CF3}" type="presOf" srcId="{5820DAA6-8765-4F40-AFC4-3CEBC7A8C2F7}" destId="{DC51186C-27C5-4FC4-8DF2-0A7CEE24D0D6}" srcOrd="1" destOrd="0" presId="urn:microsoft.com/office/officeart/2005/8/layout/list1"/>
    <dgm:cxn modelId="{7B7ECA77-7D4F-4B10-B12B-D6249FC7FC15}" srcId="{BB31FCB0-D886-426F-862F-AE24268655CC}" destId="{F26DD06E-B94A-4E67-B088-163655096DCA}" srcOrd="7" destOrd="0" parTransId="{3EE03E5B-1726-47EC-94C8-E27753170B84}" sibTransId="{D2B97610-6B2B-43DB-BA08-9A752ACCE13D}"/>
    <dgm:cxn modelId="{19161C8B-2A18-4F12-9055-9E4FB3503C36}" srcId="{BB31FCB0-D886-426F-862F-AE24268655CC}" destId="{516F3D15-14BD-42A0-B270-C28803605581}" srcOrd="1" destOrd="0" parTransId="{EE3120EC-63CC-4686-A4C8-E43A797C7997}" sibTransId="{1E190519-593F-4A8F-A691-F108E5E4FEA5}"/>
    <dgm:cxn modelId="{CED37073-1AEA-4D3F-AF4D-924726C1D83C}" type="presOf" srcId="{F26DD06E-B94A-4E67-B088-163655096DCA}" destId="{D5800877-0EBF-450E-A2E0-61C2F3102BE9}" srcOrd="0" destOrd="0" presId="urn:microsoft.com/office/officeart/2005/8/layout/list1"/>
    <dgm:cxn modelId="{39B5854A-12C9-4410-9787-D60DE99B1657}" srcId="{BB31FCB0-D886-426F-862F-AE24268655CC}" destId="{19579C59-BA27-4AB4-B26D-822E859A887F}" srcOrd="0" destOrd="0" parTransId="{4D52D05F-D31A-461D-BB8B-4F3A6A0194D2}" sibTransId="{903D9EF5-1727-4417-8253-B2F49A805939}"/>
    <dgm:cxn modelId="{1122C9D1-3DC8-46A3-95C0-3062A85A49BF}" type="presOf" srcId="{516F3D15-14BD-42A0-B270-C28803605581}" destId="{32F1AE60-18E6-405B-8530-DCBE89D6AC8A}" srcOrd="0" destOrd="0" presId="urn:microsoft.com/office/officeart/2005/8/layout/list1"/>
    <dgm:cxn modelId="{6CC29C9B-B67C-4FAE-A21F-009FBC5AB42F}" srcId="{BB31FCB0-D886-426F-862F-AE24268655CC}" destId="{26B81BC9-3130-41A2-92D1-4D5EF5E8742F}" srcOrd="8" destOrd="0" parTransId="{A2E3D2D8-AFFA-4E12-9528-7B5754C651AC}" sibTransId="{56B4CAAA-8142-4B2D-B9CB-AE0D86A46A9A}"/>
    <dgm:cxn modelId="{63D21F9A-B5E6-4D10-B493-04EB782E284B}" type="presOf" srcId="{5820DAA6-8765-4F40-AFC4-3CEBC7A8C2F7}" destId="{57520A39-A1BC-44BD-89B5-1408BB7BD028}" srcOrd="0" destOrd="0" presId="urn:microsoft.com/office/officeart/2005/8/layout/list1"/>
    <dgm:cxn modelId="{9C430624-0C1C-45D8-82C3-96C1D7194AF6}" type="presOf" srcId="{7CFBDBAB-75E0-4F00-BC60-86FE189B1575}" destId="{E2680F86-CE35-40C1-AB51-3E0EE0421BDC}" srcOrd="1" destOrd="0" presId="urn:microsoft.com/office/officeart/2005/8/layout/list1"/>
    <dgm:cxn modelId="{4A3EC539-1CFD-45A1-97BA-8904B9DE58BC}" srcId="{BB31FCB0-D886-426F-862F-AE24268655CC}" destId="{7CFBDBAB-75E0-4F00-BC60-86FE189B1575}" srcOrd="3" destOrd="0" parTransId="{22F8D300-C22B-4FE5-96BD-CF8AB28B2208}" sibTransId="{A2448B46-66A2-4E5C-86DA-912E57CDA1B6}"/>
    <dgm:cxn modelId="{65BBCCDA-8BD4-4F1E-BCF2-DCE9FA8AF5EC}" type="presOf" srcId="{0D9BC990-7E81-4371-B56A-C9376518AD85}" destId="{8071BF9C-69B1-49D1-AD61-ACDB0B51FE19}" srcOrd="1" destOrd="0" presId="urn:microsoft.com/office/officeart/2005/8/layout/list1"/>
    <dgm:cxn modelId="{CD0C3C5A-9549-422D-A81F-3E7410D7DCF6}" srcId="{BB31FCB0-D886-426F-862F-AE24268655CC}" destId="{1BF70207-0AAC-4EDF-9C0B-F86689234F96}" srcOrd="5" destOrd="0" parTransId="{1C64968E-B0DC-48D6-AA6F-6184F0DCC7CE}" sibTransId="{87B0F6CD-3E33-4124-9AF3-A33343702869}"/>
    <dgm:cxn modelId="{CCEA3A7B-CFD9-46E5-AC83-DAB76F047F93}" type="presOf" srcId="{19579C59-BA27-4AB4-B26D-822E859A887F}" destId="{0813A437-1821-4985-B052-2BF468A2A90D}" srcOrd="1" destOrd="0" presId="urn:microsoft.com/office/officeart/2005/8/layout/list1"/>
    <dgm:cxn modelId="{0657657A-1C91-4ED4-8CFD-0AB27A1816CE}" type="presOf" srcId="{0F1E6C5F-2479-49CF-AAB1-C2AF457B2C9D}" destId="{E2CD8D26-803D-4867-A080-7CDFC0A5EE5B}" srcOrd="0" destOrd="0" presId="urn:microsoft.com/office/officeart/2005/8/layout/list1"/>
    <dgm:cxn modelId="{2F13C40F-94DF-4F43-9FB5-D8F6D79F07A3}" type="presOf" srcId="{0F1E6C5F-2479-49CF-AAB1-C2AF457B2C9D}" destId="{DE8F3AD6-34AF-45A1-AB0F-414139BE9B3D}" srcOrd="1" destOrd="0" presId="urn:microsoft.com/office/officeart/2005/8/layout/list1"/>
    <dgm:cxn modelId="{D79DF413-FCD0-48BE-8418-5530246BA421}" type="presOf" srcId="{26B81BC9-3130-41A2-92D1-4D5EF5E8742F}" destId="{2B7CD9A1-C311-4F21-9A2C-A6BD9C8B3DA6}" srcOrd="1" destOrd="0" presId="urn:microsoft.com/office/officeart/2005/8/layout/list1"/>
    <dgm:cxn modelId="{E80ED344-0FAE-4840-92AC-4F90E1A5F896}" type="presOf" srcId="{44981A0D-279E-414F-91DD-E932AE9BD811}" destId="{3CD19252-8BEB-4EBB-B503-FE20505F8ED8}" srcOrd="0" destOrd="0" presId="urn:microsoft.com/office/officeart/2005/8/layout/list1"/>
    <dgm:cxn modelId="{64A08FBA-F5E9-4B23-95C2-22D5160178F9}" type="presOf" srcId="{F26DD06E-B94A-4E67-B088-163655096DCA}" destId="{BA3A60C0-536F-4416-8DB1-0D9FE714EC15}" srcOrd="1" destOrd="0" presId="urn:microsoft.com/office/officeart/2005/8/layout/list1"/>
    <dgm:cxn modelId="{F0BE2870-9AC4-4240-8368-A9A33EC36A3A}" type="presOf" srcId="{19579C59-BA27-4AB4-B26D-822E859A887F}" destId="{70E1BAF9-6917-4724-9210-998DD449B43B}" srcOrd="0" destOrd="0" presId="urn:microsoft.com/office/officeart/2005/8/layout/list1"/>
    <dgm:cxn modelId="{0B3E7AF1-FF4D-4679-A8F8-8FB7AB671349}" type="presOf" srcId="{516F3D15-14BD-42A0-B270-C28803605581}" destId="{81499F15-EB0A-4538-9687-42DF785FB9D8}" srcOrd="1" destOrd="0" presId="urn:microsoft.com/office/officeart/2005/8/layout/list1"/>
    <dgm:cxn modelId="{E38E7C55-F40D-4CBA-86F3-5A4387C5CA2B}" type="presOf" srcId="{1BF70207-0AAC-4EDF-9C0B-F86689234F96}" destId="{8DD0382C-7ABC-438C-9A81-CDB96A472021}" srcOrd="0" destOrd="0" presId="urn:microsoft.com/office/officeart/2005/8/layout/list1"/>
    <dgm:cxn modelId="{9294F6F7-C03C-438C-B2E2-7752D84D1DAE}" type="presOf" srcId="{1BF70207-0AAC-4EDF-9C0B-F86689234F96}" destId="{53416153-DDA6-43E3-811B-838EC87A9CD3}" srcOrd="1" destOrd="0" presId="urn:microsoft.com/office/officeart/2005/8/layout/list1"/>
    <dgm:cxn modelId="{DA630A11-B2EB-4F26-85D7-5CDD795CD666}" type="presOf" srcId="{7CFBDBAB-75E0-4F00-BC60-86FE189B1575}" destId="{75A7F31A-EB94-4C67-8629-EF8C208CE174}" srcOrd="0" destOrd="0" presId="urn:microsoft.com/office/officeart/2005/8/layout/list1"/>
    <dgm:cxn modelId="{947F4658-43AD-444B-AAA1-DE85A6D1F355}" type="presOf" srcId="{44981A0D-279E-414F-91DD-E932AE9BD811}" destId="{5D239966-CEAA-4B22-B11D-2BC007ABF2FA}" srcOrd="1" destOrd="0" presId="urn:microsoft.com/office/officeart/2005/8/layout/list1"/>
    <dgm:cxn modelId="{0E6157C7-7CE2-4474-A634-52BA542B5FB3}" type="presOf" srcId="{26B81BC9-3130-41A2-92D1-4D5EF5E8742F}" destId="{B4F2146F-081C-4E0B-873D-D58E73BD3436}" srcOrd="0" destOrd="0" presId="urn:microsoft.com/office/officeart/2005/8/layout/list1"/>
    <dgm:cxn modelId="{C6C39234-E48D-45CE-AA7A-860AEB328C8C}" srcId="{BB31FCB0-D886-426F-862F-AE24268655CC}" destId="{0F1E6C5F-2479-49CF-AAB1-C2AF457B2C9D}" srcOrd="4" destOrd="0" parTransId="{D5420327-E5C9-45F4-9858-7D1C1763DB49}" sibTransId="{046710DF-7C34-4859-BE96-802374EAF329}"/>
    <dgm:cxn modelId="{4DA01664-1202-498C-980F-0A57C3DDC343}" srcId="{BB31FCB0-D886-426F-862F-AE24268655CC}" destId="{0D9BC990-7E81-4371-B56A-C9376518AD85}" srcOrd="6" destOrd="0" parTransId="{8E467853-A6D3-41CC-BEC3-E110EAC575F6}" sibTransId="{7CF20DC7-2869-4FA5-A652-BA8C09ADC72B}"/>
    <dgm:cxn modelId="{943DC9F3-D8D2-4B22-BA7B-3F02E0F4E1D0}" type="presParOf" srcId="{D4A55E3C-E9A1-4921-A19F-54A805E6DBC4}" destId="{A591FBF8-C073-4327-A0BE-1AA7F5111043}" srcOrd="0" destOrd="0" presId="urn:microsoft.com/office/officeart/2005/8/layout/list1"/>
    <dgm:cxn modelId="{A14AC719-05AC-4C12-8AB7-445C885335D6}" type="presParOf" srcId="{A591FBF8-C073-4327-A0BE-1AA7F5111043}" destId="{70E1BAF9-6917-4724-9210-998DD449B43B}" srcOrd="0" destOrd="0" presId="urn:microsoft.com/office/officeart/2005/8/layout/list1"/>
    <dgm:cxn modelId="{743F44D9-258E-4110-9434-B5FBC3FE39C1}" type="presParOf" srcId="{A591FBF8-C073-4327-A0BE-1AA7F5111043}" destId="{0813A437-1821-4985-B052-2BF468A2A90D}" srcOrd="1" destOrd="0" presId="urn:microsoft.com/office/officeart/2005/8/layout/list1"/>
    <dgm:cxn modelId="{2DBF5C7E-C650-4D1C-ACF3-4091F61CDC14}" type="presParOf" srcId="{D4A55E3C-E9A1-4921-A19F-54A805E6DBC4}" destId="{7D8AFEF6-B64A-4868-B460-4369936D2C5B}" srcOrd="1" destOrd="0" presId="urn:microsoft.com/office/officeart/2005/8/layout/list1"/>
    <dgm:cxn modelId="{841CA774-4B2D-47EC-A67B-23E6AF87FF5E}" type="presParOf" srcId="{D4A55E3C-E9A1-4921-A19F-54A805E6DBC4}" destId="{DE053264-47EF-4655-9A1D-C83E3C6D8D21}" srcOrd="2" destOrd="0" presId="urn:microsoft.com/office/officeart/2005/8/layout/list1"/>
    <dgm:cxn modelId="{5A2F3D40-CCE1-405A-8F7C-27F418DBED0B}" type="presParOf" srcId="{D4A55E3C-E9A1-4921-A19F-54A805E6DBC4}" destId="{A5AAE64B-45D1-46CA-932B-AB6B17FD002B}" srcOrd="3" destOrd="0" presId="urn:microsoft.com/office/officeart/2005/8/layout/list1"/>
    <dgm:cxn modelId="{4FA1E5B0-E029-40A9-9FD9-5CFEB5C34966}" type="presParOf" srcId="{D4A55E3C-E9A1-4921-A19F-54A805E6DBC4}" destId="{8E403B94-D2A0-4905-AD82-DDC65173A6D4}" srcOrd="4" destOrd="0" presId="urn:microsoft.com/office/officeart/2005/8/layout/list1"/>
    <dgm:cxn modelId="{069B8D9B-FBA2-4949-B3FC-9D7CB1CF8CAF}" type="presParOf" srcId="{8E403B94-D2A0-4905-AD82-DDC65173A6D4}" destId="{32F1AE60-18E6-405B-8530-DCBE89D6AC8A}" srcOrd="0" destOrd="0" presId="urn:microsoft.com/office/officeart/2005/8/layout/list1"/>
    <dgm:cxn modelId="{3466C00D-E832-4D44-B080-E8B6544426AF}" type="presParOf" srcId="{8E403B94-D2A0-4905-AD82-DDC65173A6D4}" destId="{81499F15-EB0A-4538-9687-42DF785FB9D8}" srcOrd="1" destOrd="0" presId="urn:microsoft.com/office/officeart/2005/8/layout/list1"/>
    <dgm:cxn modelId="{041FF232-08CB-4B32-BB7C-CC64460928DB}" type="presParOf" srcId="{D4A55E3C-E9A1-4921-A19F-54A805E6DBC4}" destId="{A2F82FEC-0ADD-4E29-A663-3117F15AB5E5}" srcOrd="5" destOrd="0" presId="urn:microsoft.com/office/officeart/2005/8/layout/list1"/>
    <dgm:cxn modelId="{77466A7F-8A35-4A76-8680-8B050FA1F20F}" type="presParOf" srcId="{D4A55E3C-E9A1-4921-A19F-54A805E6DBC4}" destId="{5E5E2EA7-3AB9-40A0-BDD0-51252D70EF9A}" srcOrd="6" destOrd="0" presId="urn:microsoft.com/office/officeart/2005/8/layout/list1"/>
    <dgm:cxn modelId="{ECDD2700-1C66-4815-B9E5-F19C6ECC2C14}" type="presParOf" srcId="{D4A55E3C-E9A1-4921-A19F-54A805E6DBC4}" destId="{67A1338F-46B9-48C1-9B9A-38B019F9A906}" srcOrd="7" destOrd="0" presId="urn:microsoft.com/office/officeart/2005/8/layout/list1"/>
    <dgm:cxn modelId="{CB075325-2F21-449A-97C7-2B28EB76CDAD}" type="presParOf" srcId="{D4A55E3C-E9A1-4921-A19F-54A805E6DBC4}" destId="{268E6C98-7E4D-440C-838D-628230B25226}" srcOrd="8" destOrd="0" presId="urn:microsoft.com/office/officeart/2005/8/layout/list1"/>
    <dgm:cxn modelId="{FC4F67B8-9A82-44A0-9F51-AFBD90E4D2AE}" type="presParOf" srcId="{268E6C98-7E4D-440C-838D-628230B25226}" destId="{57520A39-A1BC-44BD-89B5-1408BB7BD028}" srcOrd="0" destOrd="0" presId="urn:microsoft.com/office/officeart/2005/8/layout/list1"/>
    <dgm:cxn modelId="{6C101EF3-EFCB-4FCB-9719-8C63313B780F}" type="presParOf" srcId="{268E6C98-7E4D-440C-838D-628230B25226}" destId="{DC51186C-27C5-4FC4-8DF2-0A7CEE24D0D6}" srcOrd="1" destOrd="0" presId="urn:microsoft.com/office/officeart/2005/8/layout/list1"/>
    <dgm:cxn modelId="{6D58E3BE-1B90-418A-8E48-24B44705F0A7}" type="presParOf" srcId="{D4A55E3C-E9A1-4921-A19F-54A805E6DBC4}" destId="{8C70426A-2FDC-4596-8A3F-A4155D622196}" srcOrd="9" destOrd="0" presId="urn:microsoft.com/office/officeart/2005/8/layout/list1"/>
    <dgm:cxn modelId="{47B1AB24-9633-4554-B977-54FC7886FBB6}" type="presParOf" srcId="{D4A55E3C-E9A1-4921-A19F-54A805E6DBC4}" destId="{2F508386-8B8E-4F71-AE44-E813613DA51C}" srcOrd="10" destOrd="0" presId="urn:microsoft.com/office/officeart/2005/8/layout/list1"/>
    <dgm:cxn modelId="{0A705920-8BEC-4B83-A80F-8A6DB0CDE405}" type="presParOf" srcId="{D4A55E3C-E9A1-4921-A19F-54A805E6DBC4}" destId="{9EBB323B-2DCE-467C-B021-47F1C62619DA}" srcOrd="11" destOrd="0" presId="urn:microsoft.com/office/officeart/2005/8/layout/list1"/>
    <dgm:cxn modelId="{8F70DC62-EB48-4B7F-91A4-84B4430724E5}" type="presParOf" srcId="{D4A55E3C-E9A1-4921-A19F-54A805E6DBC4}" destId="{1BAFE3FF-AC19-4D29-8769-54ED0C939511}" srcOrd="12" destOrd="0" presId="urn:microsoft.com/office/officeart/2005/8/layout/list1"/>
    <dgm:cxn modelId="{C6C5820E-3A1D-4214-8C20-DCAB753775B5}" type="presParOf" srcId="{1BAFE3FF-AC19-4D29-8769-54ED0C939511}" destId="{75A7F31A-EB94-4C67-8629-EF8C208CE174}" srcOrd="0" destOrd="0" presId="urn:microsoft.com/office/officeart/2005/8/layout/list1"/>
    <dgm:cxn modelId="{C90A2CBF-D432-4D16-AC24-38696A1B8CEC}" type="presParOf" srcId="{1BAFE3FF-AC19-4D29-8769-54ED0C939511}" destId="{E2680F86-CE35-40C1-AB51-3E0EE0421BDC}" srcOrd="1" destOrd="0" presId="urn:microsoft.com/office/officeart/2005/8/layout/list1"/>
    <dgm:cxn modelId="{298420F9-D155-431F-9EA3-55B0F1D66660}" type="presParOf" srcId="{D4A55E3C-E9A1-4921-A19F-54A805E6DBC4}" destId="{B251ED61-96B9-4F06-BD67-EE181D340199}" srcOrd="13" destOrd="0" presId="urn:microsoft.com/office/officeart/2005/8/layout/list1"/>
    <dgm:cxn modelId="{B25458C5-1E3C-4723-8DB5-AF53C47CAAAF}" type="presParOf" srcId="{D4A55E3C-E9A1-4921-A19F-54A805E6DBC4}" destId="{F8B12932-C840-44EF-A388-61755EE31074}" srcOrd="14" destOrd="0" presId="urn:microsoft.com/office/officeart/2005/8/layout/list1"/>
    <dgm:cxn modelId="{403906E9-9A50-4711-8722-3E2B6F6DE5C1}" type="presParOf" srcId="{D4A55E3C-E9A1-4921-A19F-54A805E6DBC4}" destId="{E97782ED-DC06-43E1-B6BC-586940FEB7BB}" srcOrd="15" destOrd="0" presId="urn:microsoft.com/office/officeart/2005/8/layout/list1"/>
    <dgm:cxn modelId="{49E707BC-AEA4-4B19-A640-5749BE581C17}" type="presParOf" srcId="{D4A55E3C-E9A1-4921-A19F-54A805E6DBC4}" destId="{3B468466-AD0A-48DE-B054-052FF0EC7712}" srcOrd="16" destOrd="0" presId="urn:microsoft.com/office/officeart/2005/8/layout/list1"/>
    <dgm:cxn modelId="{ED382599-659B-4A44-BB24-1DA82AC1F6C6}" type="presParOf" srcId="{3B468466-AD0A-48DE-B054-052FF0EC7712}" destId="{E2CD8D26-803D-4867-A080-7CDFC0A5EE5B}" srcOrd="0" destOrd="0" presId="urn:microsoft.com/office/officeart/2005/8/layout/list1"/>
    <dgm:cxn modelId="{CE8C504B-B540-41A1-8680-E581C5B50916}" type="presParOf" srcId="{3B468466-AD0A-48DE-B054-052FF0EC7712}" destId="{DE8F3AD6-34AF-45A1-AB0F-414139BE9B3D}" srcOrd="1" destOrd="0" presId="urn:microsoft.com/office/officeart/2005/8/layout/list1"/>
    <dgm:cxn modelId="{C7F15737-F9EA-44C1-85A6-2762690C1B77}" type="presParOf" srcId="{D4A55E3C-E9A1-4921-A19F-54A805E6DBC4}" destId="{13F6A1D5-B64E-46A6-98B7-4A8D24ABBF86}" srcOrd="17" destOrd="0" presId="urn:microsoft.com/office/officeart/2005/8/layout/list1"/>
    <dgm:cxn modelId="{50D5729D-A56E-416C-B470-90E27496F501}" type="presParOf" srcId="{D4A55E3C-E9A1-4921-A19F-54A805E6DBC4}" destId="{7BC9D844-3552-4E9C-AD5D-E2D4A758B0CC}" srcOrd="18" destOrd="0" presId="urn:microsoft.com/office/officeart/2005/8/layout/list1"/>
    <dgm:cxn modelId="{D1556A70-C1D8-4F84-84B9-153AE6E168D1}" type="presParOf" srcId="{D4A55E3C-E9A1-4921-A19F-54A805E6DBC4}" destId="{247E9CAF-4277-4A15-BDEC-5F261D71712E}" srcOrd="19" destOrd="0" presId="urn:microsoft.com/office/officeart/2005/8/layout/list1"/>
    <dgm:cxn modelId="{B538A131-FD7C-463F-BDFE-4FD7FA863BA2}" type="presParOf" srcId="{D4A55E3C-E9A1-4921-A19F-54A805E6DBC4}" destId="{FF2941D2-CC7F-478A-808A-4849DD2099A4}" srcOrd="20" destOrd="0" presId="urn:microsoft.com/office/officeart/2005/8/layout/list1"/>
    <dgm:cxn modelId="{6309393C-0828-498A-919D-FF0D3D31A851}" type="presParOf" srcId="{FF2941D2-CC7F-478A-808A-4849DD2099A4}" destId="{8DD0382C-7ABC-438C-9A81-CDB96A472021}" srcOrd="0" destOrd="0" presId="urn:microsoft.com/office/officeart/2005/8/layout/list1"/>
    <dgm:cxn modelId="{904D9A6E-BD91-4BF1-807D-2ABF45AF63B8}" type="presParOf" srcId="{FF2941D2-CC7F-478A-808A-4849DD2099A4}" destId="{53416153-DDA6-43E3-811B-838EC87A9CD3}" srcOrd="1" destOrd="0" presId="urn:microsoft.com/office/officeart/2005/8/layout/list1"/>
    <dgm:cxn modelId="{BCEAFD95-DB49-47C2-8C49-DFB16EE4838D}" type="presParOf" srcId="{D4A55E3C-E9A1-4921-A19F-54A805E6DBC4}" destId="{A3C6893F-EBAB-429F-A9CC-AEA61B1BD56B}" srcOrd="21" destOrd="0" presId="urn:microsoft.com/office/officeart/2005/8/layout/list1"/>
    <dgm:cxn modelId="{2919FF66-6C6C-42A0-8ACC-FDFBBE2126B9}" type="presParOf" srcId="{D4A55E3C-E9A1-4921-A19F-54A805E6DBC4}" destId="{8B81F720-6D71-4EBD-907A-0FD78B4FB306}" srcOrd="22" destOrd="0" presId="urn:microsoft.com/office/officeart/2005/8/layout/list1"/>
    <dgm:cxn modelId="{C8CF4FD6-D6D8-43C7-B84D-F4FCE85990CB}" type="presParOf" srcId="{D4A55E3C-E9A1-4921-A19F-54A805E6DBC4}" destId="{AECB98B8-C880-4FB8-8AF4-739B6198FCB9}" srcOrd="23" destOrd="0" presId="urn:microsoft.com/office/officeart/2005/8/layout/list1"/>
    <dgm:cxn modelId="{85711438-20BA-486E-AED6-A7A44C990DBC}" type="presParOf" srcId="{D4A55E3C-E9A1-4921-A19F-54A805E6DBC4}" destId="{4082CCFA-10DF-4E02-BA60-7F58C2DC372A}" srcOrd="24" destOrd="0" presId="urn:microsoft.com/office/officeart/2005/8/layout/list1"/>
    <dgm:cxn modelId="{C2FC2A29-5CCD-431A-97DC-957951E67A74}" type="presParOf" srcId="{4082CCFA-10DF-4E02-BA60-7F58C2DC372A}" destId="{58A85A94-422B-4FF7-AFC4-044898EE5D42}" srcOrd="0" destOrd="0" presId="urn:microsoft.com/office/officeart/2005/8/layout/list1"/>
    <dgm:cxn modelId="{719A5645-112C-44D5-9AC9-4AF59D0123FE}" type="presParOf" srcId="{4082CCFA-10DF-4E02-BA60-7F58C2DC372A}" destId="{8071BF9C-69B1-49D1-AD61-ACDB0B51FE19}" srcOrd="1" destOrd="0" presId="urn:microsoft.com/office/officeart/2005/8/layout/list1"/>
    <dgm:cxn modelId="{180478BC-3467-42D2-BEA7-333BB2353DBD}" type="presParOf" srcId="{D4A55E3C-E9A1-4921-A19F-54A805E6DBC4}" destId="{9D56688E-90CF-4F1C-8153-554F4B75EC09}" srcOrd="25" destOrd="0" presId="urn:microsoft.com/office/officeart/2005/8/layout/list1"/>
    <dgm:cxn modelId="{14E200EB-92C2-4320-8B1D-F53ECD4576B9}" type="presParOf" srcId="{D4A55E3C-E9A1-4921-A19F-54A805E6DBC4}" destId="{C2B5C837-9AB0-40E8-B25C-C920665332A3}" srcOrd="26" destOrd="0" presId="urn:microsoft.com/office/officeart/2005/8/layout/list1"/>
    <dgm:cxn modelId="{D0F21937-7ACB-4620-95D2-F278DCC00B27}" type="presParOf" srcId="{D4A55E3C-E9A1-4921-A19F-54A805E6DBC4}" destId="{94F2B390-6243-4F52-B1A5-4F0AAD9792E2}" srcOrd="27" destOrd="0" presId="urn:microsoft.com/office/officeart/2005/8/layout/list1"/>
    <dgm:cxn modelId="{3BEC8465-6790-4EBB-9C12-BEEEB866DB71}" type="presParOf" srcId="{D4A55E3C-E9A1-4921-A19F-54A805E6DBC4}" destId="{0CBC5121-A9C1-40BE-B4AD-62314D8D45A4}" srcOrd="28" destOrd="0" presId="urn:microsoft.com/office/officeart/2005/8/layout/list1"/>
    <dgm:cxn modelId="{A1C8CDB0-7754-460A-A239-11BDCCF83A1F}" type="presParOf" srcId="{0CBC5121-A9C1-40BE-B4AD-62314D8D45A4}" destId="{D5800877-0EBF-450E-A2E0-61C2F3102BE9}" srcOrd="0" destOrd="0" presId="urn:microsoft.com/office/officeart/2005/8/layout/list1"/>
    <dgm:cxn modelId="{669C51E3-B7C2-486E-BBF9-4DBB50AEE687}" type="presParOf" srcId="{0CBC5121-A9C1-40BE-B4AD-62314D8D45A4}" destId="{BA3A60C0-536F-4416-8DB1-0D9FE714EC15}" srcOrd="1" destOrd="0" presId="urn:microsoft.com/office/officeart/2005/8/layout/list1"/>
    <dgm:cxn modelId="{406561BC-7B25-444B-A082-B5A00D7B8972}" type="presParOf" srcId="{D4A55E3C-E9A1-4921-A19F-54A805E6DBC4}" destId="{08F6440E-06A7-4C13-89FF-D0B65C854CB7}" srcOrd="29" destOrd="0" presId="urn:microsoft.com/office/officeart/2005/8/layout/list1"/>
    <dgm:cxn modelId="{8000C1E3-AC7B-43A1-B6C7-8A15EA4113D5}" type="presParOf" srcId="{D4A55E3C-E9A1-4921-A19F-54A805E6DBC4}" destId="{210A93C3-7A77-4BB9-A389-4003D4763FDA}" srcOrd="30" destOrd="0" presId="urn:microsoft.com/office/officeart/2005/8/layout/list1"/>
    <dgm:cxn modelId="{E86AAEA1-B3BC-48D1-9161-DD17F27DAA2C}" type="presParOf" srcId="{D4A55E3C-E9A1-4921-A19F-54A805E6DBC4}" destId="{AA751FBA-02A9-4C3A-AF3C-D1D4DDCEE1E0}" srcOrd="31" destOrd="0" presId="urn:microsoft.com/office/officeart/2005/8/layout/list1"/>
    <dgm:cxn modelId="{EF4C4CB4-F457-48BB-81B6-7AD3E55AAD29}" type="presParOf" srcId="{D4A55E3C-E9A1-4921-A19F-54A805E6DBC4}" destId="{6FC37BC3-9066-4726-A96D-70BDC5681AF7}" srcOrd="32" destOrd="0" presId="urn:microsoft.com/office/officeart/2005/8/layout/list1"/>
    <dgm:cxn modelId="{2348BE38-51B3-4C34-89E6-3B720E012CF4}" type="presParOf" srcId="{6FC37BC3-9066-4726-A96D-70BDC5681AF7}" destId="{B4F2146F-081C-4E0B-873D-D58E73BD3436}" srcOrd="0" destOrd="0" presId="urn:microsoft.com/office/officeart/2005/8/layout/list1"/>
    <dgm:cxn modelId="{30E6748A-A2E0-474E-A0BA-E9A33B8DEAC1}" type="presParOf" srcId="{6FC37BC3-9066-4726-A96D-70BDC5681AF7}" destId="{2B7CD9A1-C311-4F21-9A2C-A6BD9C8B3DA6}" srcOrd="1" destOrd="0" presId="urn:microsoft.com/office/officeart/2005/8/layout/list1"/>
    <dgm:cxn modelId="{97F9830D-2F2A-4699-9465-CBFAB628CEE2}" type="presParOf" srcId="{D4A55E3C-E9A1-4921-A19F-54A805E6DBC4}" destId="{725290A8-16D4-4A74-9B0B-6943066BD82C}" srcOrd="33" destOrd="0" presId="urn:microsoft.com/office/officeart/2005/8/layout/list1"/>
    <dgm:cxn modelId="{CF63BF6B-5DAA-4B64-8DA7-829E0205EFDE}" type="presParOf" srcId="{D4A55E3C-E9A1-4921-A19F-54A805E6DBC4}" destId="{FC914861-ED34-4B09-A970-4C8E3213FAA6}" srcOrd="34" destOrd="0" presId="urn:microsoft.com/office/officeart/2005/8/layout/list1"/>
    <dgm:cxn modelId="{BFFE37A5-1D11-4EB8-BAA8-32BBACBD766E}" type="presParOf" srcId="{D4A55E3C-E9A1-4921-A19F-54A805E6DBC4}" destId="{CF7AE7EA-30D2-4212-ADFF-5D3A3A0BEE4E}" srcOrd="35" destOrd="0" presId="urn:microsoft.com/office/officeart/2005/8/layout/list1"/>
    <dgm:cxn modelId="{3BE7C11A-B250-42D2-A526-20E5E5B28355}" type="presParOf" srcId="{D4A55E3C-E9A1-4921-A19F-54A805E6DBC4}" destId="{5FC0D424-03EF-412E-A5D0-25F956718200}" srcOrd="36" destOrd="0" presId="urn:microsoft.com/office/officeart/2005/8/layout/list1"/>
    <dgm:cxn modelId="{A08CE44A-9FBA-4FA8-B8A5-5B551DB8BA6B}" type="presParOf" srcId="{5FC0D424-03EF-412E-A5D0-25F956718200}" destId="{3CD19252-8BEB-4EBB-B503-FE20505F8ED8}" srcOrd="0" destOrd="0" presId="urn:microsoft.com/office/officeart/2005/8/layout/list1"/>
    <dgm:cxn modelId="{4AC2B862-8360-4311-BBFE-ACB4BEF69A79}" type="presParOf" srcId="{5FC0D424-03EF-412E-A5D0-25F956718200}" destId="{5D239966-CEAA-4B22-B11D-2BC007ABF2FA}" srcOrd="1" destOrd="0" presId="urn:microsoft.com/office/officeart/2005/8/layout/list1"/>
    <dgm:cxn modelId="{EAD17B10-295E-4C37-8450-D9F5105D2F21}" type="presParOf" srcId="{D4A55E3C-E9A1-4921-A19F-54A805E6DBC4}" destId="{2F0A51DF-E090-4AD5-B9AD-706E55CFEB31}" srcOrd="37" destOrd="0" presId="urn:microsoft.com/office/officeart/2005/8/layout/list1"/>
    <dgm:cxn modelId="{43A37F96-2B66-4770-B104-94E6C1F1E5CD}" type="presParOf" srcId="{D4A55E3C-E9A1-4921-A19F-54A805E6DBC4}" destId="{2F884AB9-BD70-4BFD-9BA7-BCABB4B7EB37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FEB57-878D-4356-AC55-000DBAD6F889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4FB2E3-91C9-41BD-9387-1478018EE8A0}">
      <dgm:prSet phldrT="[Текст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Позакласна</a:t>
          </a:r>
        </a:p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57EC2-FDDF-4F8A-8D73-5E66F77A16C9}" type="parTrans" cxnId="{5896A93E-9653-406A-AD22-DD44717C1059}">
      <dgm:prSet/>
      <dgm:spPr/>
      <dgm:t>
        <a:bodyPr/>
        <a:lstStyle/>
        <a:p>
          <a:endParaRPr lang="ru-RU"/>
        </a:p>
      </dgm:t>
    </dgm:pt>
    <dgm:pt modelId="{3D87E05A-1648-4DF9-93A6-6BD7DB42AEC1}" type="sibTrans" cxnId="{5896A93E-9653-406A-AD22-DD44717C1059}">
      <dgm:prSet/>
      <dgm:spPr/>
      <dgm:t>
        <a:bodyPr/>
        <a:lstStyle/>
        <a:p>
          <a:endParaRPr lang="ru-RU"/>
        </a:p>
      </dgm:t>
    </dgm:pt>
    <dgm:pt modelId="{780164A4-8A35-49D3-8EFA-8AF7480C3C7C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 з обдарованими учнями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2F3B2-98DE-4D04-AA0E-199E5F3B99DA}" type="parTrans" cxnId="{184FAD5B-BFCC-48D0-A51C-0CF36CEB86FF}">
      <dgm:prSet/>
      <dgm:spPr/>
      <dgm:t>
        <a:bodyPr/>
        <a:lstStyle/>
        <a:p>
          <a:endParaRPr lang="ru-RU"/>
        </a:p>
      </dgm:t>
    </dgm:pt>
    <dgm:pt modelId="{8DCB0A42-9474-4FEF-8944-60C7C80C94B1}" type="sibTrans" cxnId="{184FAD5B-BFCC-48D0-A51C-0CF36CEB86FF}">
      <dgm:prSet/>
      <dgm:spPr/>
      <dgm:t>
        <a:bodyPr/>
        <a:lstStyle/>
        <a:p>
          <a:endParaRPr lang="ru-RU"/>
        </a:p>
      </dgm:t>
    </dgm:pt>
    <dgm:pt modelId="{5EB9FF59-645F-43FB-9AC6-C46F3735E9F7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Предметні тижні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465CD2-B589-4232-A468-62BA7CBB73B0}" type="parTrans" cxnId="{465C1840-2F4D-4157-81EE-41ADBE1B8ADB}">
      <dgm:prSet/>
      <dgm:spPr/>
      <dgm:t>
        <a:bodyPr/>
        <a:lstStyle/>
        <a:p>
          <a:endParaRPr lang="ru-RU"/>
        </a:p>
      </dgm:t>
    </dgm:pt>
    <dgm:pt modelId="{81FF1838-C5E1-4619-B9EC-FE54279115D7}" type="sibTrans" cxnId="{465C1840-2F4D-4157-81EE-41ADBE1B8ADB}">
      <dgm:prSet/>
      <dgm:spPr/>
      <dgm:t>
        <a:bodyPr/>
        <a:lstStyle/>
        <a:p>
          <a:endParaRPr lang="ru-RU"/>
        </a:p>
      </dgm:t>
    </dgm:pt>
    <dgm:pt modelId="{7D1AD52B-E0C1-474E-8BEC-19BB98B523E8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Виховні </a:t>
          </a:r>
          <a:r>
            <a:rPr lang="uk-UA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внутрішкільні</a:t>
          </a:r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заходи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E5EF92-96F6-4B0B-9ED6-D3B54889472C}" type="parTrans" cxnId="{F63ED484-BA31-4AED-A09E-169D71BD1460}">
      <dgm:prSet/>
      <dgm:spPr/>
      <dgm:t>
        <a:bodyPr/>
        <a:lstStyle/>
        <a:p>
          <a:endParaRPr lang="ru-RU"/>
        </a:p>
      </dgm:t>
    </dgm:pt>
    <dgm:pt modelId="{F5BF59A8-EBED-45CE-9C45-F0263BBDEE13}" type="sibTrans" cxnId="{F63ED484-BA31-4AED-A09E-169D71BD1460}">
      <dgm:prSet/>
      <dgm:spPr/>
      <dgm:t>
        <a:bodyPr/>
        <a:lstStyle/>
        <a:p>
          <a:endParaRPr lang="ru-RU"/>
        </a:p>
      </dgm:t>
    </dgm:pt>
    <dgm:pt modelId="{5D32F6B0-4E79-4719-9FB4-7C126D4A964A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Інформаційно-просвітницький вісник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C3698B-F9EB-4036-B21D-61F4EDC739A4}" type="parTrans" cxnId="{14C73E26-2DE6-4CA0-97CF-FCF90922180C}">
      <dgm:prSet/>
      <dgm:spPr/>
      <dgm:t>
        <a:bodyPr/>
        <a:lstStyle/>
        <a:p>
          <a:endParaRPr lang="ru-RU"/>
        </a:p>
      </dgm:t>
    </dgm:pt>
    <dgm:pt modelId="{D2102C18-DD13-4E36-94A4-DB3D99E6F585}" type="sibTrans" cxnId="{14C73E26-2DE6-4CA0-97CF-FCF90922180C}">
      <dgm:prSet/>
      <dgm:spPr/>
      <dgm:t>
        <a:bodyPr/>
        <a:lstStyle/>
        <a:p>
          <a:endParaRPr lang="ru-RU"/>
        </a:p>
      </dgm:t>
    </dgm:pt>
    <dgm:pt modelId="{2C6F8FC7-225C-43FA-AA1D-7043DD719797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 </a:t>
          </a:r>
          <a:r>
            <a:rPr lang="uk-UA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“Еврика”</a:t>
          </a:r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(пошукова робота)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15729-DDDB-4A52-B665-6C223820622A}" type="parTrans" cxnId="{D32F3C46-1B32-4F96-B451-8D090AFBFA13}">
      <dgm:prSet/>
      <dgm:spPr/>
      <dgm:t>
        <a:bodyPr/>
        <a:lstStyle/>
        <a:p>
          <a:endParaRPr lang="ru-RU"/>
        </a:p>
      </dgm:t>
    </dgm:pt>
    <dgm:pt modelId="{7946E488-9733-4539-AAE4-C823E0E4AF18}" type="sibTrans" cxnId="{D32F3C46-1B32-4F96-B451-8D090AFBFA13}">
      <dgm:prSet/>
      <dgm:spPr/>
      <dgm:t>
        <a:bodyPr/>
        <a:lstStyle/>
        <a:p>
          <a:endParaRPr lang="ru-RU"/>
        </a:p>
      </dgm:t>
    </dgm:pt>
    <dgm:pt modelId="{9F93C039-7EFE-4452-8368-E48E15EEFA3D}" type="pres">
      <dgm:prSet presAssocID="{4F9FEB57-878D-4356-AC55-000DBAD6F8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48E50-021E-4CB0-B911-70C0BF560FD2}" type="pres">
      <dgm:prSet presAssocID="{774FB2E3-91C9-41BD-9387-1478018EE8A0}" presName="centerShape" presStyleLbl="node0" presStyleIdx="0" presStyleCnt="1" custScaleX="151767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49D1DB1-DFE0-4E2B-B47A-3EE74F2E6603}" type="pres">
      <dgm:prSet presAssocID="{780164A4-8A35-49D3-8EFA-8AF7480C3C7C}" presName="node" presStyleLbl="node1" presStyleIdx="0" presStyleCnt="5" custScaleX="151767" custRadScaleRad="102041" custRadScaleInc="804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DEFCAAC-3805-4847-A198-C09D71977DB4}" type="pres">
      <dgm:prSet presAssocID="{780164A4-8A35-49D3-8EFA-8AF7480C3C7C}" presName="dummy" presStyleCnt="0"/>
      <dgm:spPr/>
    </dgm:pt>
    <dgm:pt modelId="{A454E678-1605-41A8-AA51-2625D15E5B00}" type="pres">
      <dgm:prSet presAssocID="{8DCB0A42-9474-4FEF-8944-60C7C80C94B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386138C-29EC-4608-988D-D5F7F74AE3F9}" type="pres">
      <dgm:prSet presAssocID="{5EB9FF59-645F-43FB-9AC6-C46F3735E9F7}" presName="node" presStyleLbl="node1" presStyleIdx="1" presStyleCnt="5" custScaleX="151767" custRadScaleRad="111972" custRadScaleInc="189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7D794BA-9FDE-417D-8DCA-3289F0CE110E}" type="pres">
      <dgm:prSet presAssocID="{5EB9FF59-645F-43FB-9AC6-C46F3735E9F7}" presName="dummy" presStyleCnt="0"/>
      <dgm:spPr/>
    </dgm:pt>
    <dgm:pt modelId="{6635ABA6-149F-48A8-9588-FC9C7C01206C}" type="pres">
      <dgm:prSet presAssocID="{81FF1838-C5E1-4619-B9EC-FE54279115D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B42F067-9287-4412-8458-0FEFB73E62C4}" type="pres">
      <dgm:prSet presAssocID="{7D1AD52B-E0C1-474E-8BEC-19BB98B523E8}" presName="node" presStyleLbl="node1" presStyleIdx="2" presStyleCnt="5" custScaleX="15176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EB2B8CE-C185-4285-AE05-4591255D0BEE}" type="pres">
      <dgm:prSet presAssocID="{7D1AD52B-E0C1-474E-8BEC-19BB98B523E8}" presName="dummy" presStyleCnt="0"/>
      <dgm:spPr/>
    </dgm:pt>
    <dgm:pt modelId="{79C71CAC-07B3-47D9-A683-A1DCBB3E22BC}" type="pres">
      <dgm:prSet presAssocID="{F5BF59A8-EBED-45CE-9C45-F0263BBDEE1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87E00E6-381F-43B5-9FFF-CB247DA34E53}" type="pres">
      <dgm:prSet presAssocID="{5D32F6B0-4E79-4719-9FB4-7C126D4A964A}" presName="node" presStyleLbl="node1" presStyleIdx="3" presStyleCnt="5" custScaleX="15176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EB21E9BF-851F-418B-88F6-014208B22F1B}" type="pres">
      <dgm:prSet presAssocID="{5D32F6B0-4E79-4719-9FB4-7C126D4A964A}" presName="dummy" presStyleCnt="0"/>
      <dgm:spPr/>
    </dgm:pt>
    <dgm:pt modelId="{7425684B-C216-4CE4-9505-E140E5A78134}" type="pres">
      <dgm:prSet presAssocID="{D2102C18-DD13-4E36-94A4-DB3D99E6F58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B5DF7FB-B7CC-4EFD-A11F-459754402718}" type="pres">
      <dgm:prSet presAssocID="{2C6F8FC7-225C-43FA-AA1D-7043DD719797}" presName="node" presStyleLbl="node1" presStyleIdx="4" presStyleCnt="5" custScaleX="151767" custRadScaleRad="112272" custRadScaleInc="409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7DA3255-5545-4350-9B29-79FBF77E44A2}" type="pres">
      <dgm:prSet presAssocID="{2C6F8FC7-225C-43FA-AA1D-7043DD719797}" presName="dummy" presStyleCnt="0"/>
      <dgm:spPr/>
    </dgm:pt>
    <dgm:pt modelId="{C99DB0F2-4D55-4BB4-8A8D-31F9FE815BD8}" type="pres">
      <dgm:prSet presAssocID="{7946E488-9733-4539-AAE4-C823E0E4AF18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9E7C206-AA80-4ECA-B87B-F94F2F3F09DE}" type="presOf" srcId="{774FB2E3-91C9-41BD-9387-1478018EE8A0}" destId="{C7F48E50-021E-4CB0-B911-70C0BF560FD2}" srcOrd="0" destOrd="0" presId="urn:microsoft.com/office/officeart/2005/8/layout/radial6"/>
    <dgm:cxn modelId="{518E350E-4384-41D3-A545-E3DB0C46E1A8}" type="presOf" srcId="{780164A4-8A35-49D3-8EFA-8AF7480C3C7C}" destId="{549D1DB1-DFE0-4E2B-B47A-3EE74F2E6603}" srcOrd="0" destOrd="0" presId="urn:microsoft.com/office/officeart/2005/8/layout/radial6"/>
    <dgm:cxn modelId="{E4DF608B-A5F2-4F84-B3EE-7D67D48EBEA8}" type="presOf" srcId="{7D1AD52B-E0C1-474E-8BEC-19BB98B523E8}" destId="{1B42F067-9287-4412-8458-0FEFB73E62C4}" srcOrd="0" destOrd="0" presId="urn:microsoft.com/office/officeart/2005/8/layout/radial6"/>
    <dgm:cxn modelId="{5896A93E-9653-406A-AD22-DD44717C1059}" srcId="{4F9FEB57-878D-4356-AC55-000DBAD6F889}" destId="{774FB2E3-91C9-41BD-9387-1478018EE8A0}" srcOrd="0" destOrd="0" parTransId="{AAC57EC2-FDDF-4F8A-8D73-5E66F77A16C9}" sibTransId="{3D87E05A-1648-4DF9-93A6-6BD7DB42AEC1}"/>
    <dgm:cxn modelId="{F63ED484-BA31-4AED-A09E-169D71BD1460}" srcId="{774FB2E3-91C9-41BD-9387-1478018EE8A0}" destId="{7D1AD52B-E0C1-474E-8BEC-19BB98B523E8}" srcOrd="2" destOrd="0" parTransId="{8DE5EF92-96F6-4B0B-9ED6-D3B54889472C}" sibTransId="{F5BF59A8-EBED-45CE-9C45-F0263BBDEE13}"/>
    <dgm:cxn modelId="{0DEAD47E-4F5C-4FBB-8389-59A3E8AC34B6}" type="presOf" srcId="{4F9FEB57-878D-4356-AC55-000DBAD6F889}" destId="{9F93C039-7EFE-4452-8368-E48E15EEFA3D}" srcOrd="0" destOrd="0" presId="urn:microsoft.com/office/officeart/2005/8/layout/radial6"/>
    <dgm:cxn modelId="{BA988635-C75D-4CB1-9213-441D19E6B651}" type="presOf" srcId="{2C6F8FC7-225C-43FA-AA1D-7043DD719797}" destId="{BB5DF7FB-B7CC-4EFD-A11F-459754402718}" srcOrd="0" destOrd="0" presId="urn:microsoft.com/office/officeart/2005/8/layout/radial6"/>
    <dgm:cxn modelId="{B7E11648-28CE-4763-A154-79A4F54BDCC4}" type="presOf" srcId="{D2102C18-DD13-4E36-94A4-DB3D99E6F585}" destId="{7425684B-C216-4CE4-9505-E140E5A78134}" srcOrd="0" destOrd="0" presId="urn:microsoft.com/office/officeart/2005/8/layout/radial6"/>
    <dgm:cxn modelId="{BD1624E8-8DB9-46DB-B2CB-75D4D27F8133}" type="presOf" srcId="{F5BF59A8-EBED-45CE-9C45-F0263BBDEE13}" destId="{79C71CAC-07B3-47D9-A683-A1DCBB3E22BC}" srcOrd="0" destOrd="0" presId="urn:microsoft.com/office/officeart/2005/8/layout/radial6"/>
    <dgm:cxn modelId="{E3E2919A-F133-4DE9-A691-5B54E4E35E51}" type="presOf" srcId="{7946E488-9733-4539-AAE4-C823E0E4AF18}" destId="{C99DB0F2-4D55-4BB4-8A8D-31F9FE815BD8}" srcOrd="0" destOrd="0" presId="urn:microsoft.com/office/officeart/2005/8/layout/radial6"/>
    <dgm:cxn modelId="{14C73E26-2DE6-4CA0-97CF-FCF90922180C}" srcId="{774FB2E3-91C9-41BD-9387-1478018EE8A0}" destId="{5D32F6B0-4E79-4719-9FB4-7C126D4A964A}" srcOrd="3" destOrd="0" parTransId="{C2C3698B-F9EB-4036-B21D-61F4EDC739A4}" sibTransId="{D2102C18-DD13-4E36-94A4-DB3D99E6F585}"/>
    <dgm:cxn modelId="{FF0B1D9A-8DF4-46A9-86A5-3DEB6A130B6E}" type="presOf" srcId="{5EB9FF59-645F-43FB-9AC6-C46F3735E9F7}" destId="{9386138C-29EC-4608-988D-D5F7F74AE3F9}" srcOrd="0" destOrd="0" presId="urn:microsoft.com/office/officeart/2005/8/layout/radial6"/>
    <dgm:cxn modelId="{661FF4E2-2520-431D-926D-04EE839B9A71}" type="presOf" srcId="{81FF1838-C5E1-4619-B9EC-FE54279115D7}" destId="{6635ABA6-149F-48A8-9588-FC9C7C01206C}" srcOrd="0" destOrd="0" presId="urn:microsoft.com/office/officeart/2005/8/layout/radial6"/>
    <dgm:cxn modelId="{18C0CAA5-65FC-47A5-89FB-557DA864E092}" type="presOf" srcId="{8DCB0A42-9474-4FEF-8944-60C7C80C94B1}" destId="{A454E678-1605-41A8-AA51-2625D15E5B00}" srcOrd="0" destOrd="0" presId="urn:microsoft.com/office/officeart/2005/8/layout/radial6"/>
    <dgm:cxn modelId="{465C1840-2F4D-4157-81EE-41ADBE1B8ADB}" srcId="{774FB2E3-91C9-41BD-9387-1478018EE8A0}" destId="{5EB9FF59-645F-43FB-9AC6-C46F3735E9F7}" srcOrd="1" destOrd="0" parTransId="{20465CD2-B589-4232-A468-62BA7CBB73B0}" sibTransId="{81FF1838-C5E1-4619-B9EC-FE54279115D7}"/>
    <dgm:cxn modelId="{66A259D6-E488-4A9B-BA64-2020EA8DBF05}" type="presOf" srcId="{5D32F6B0-4E79-4719-9FB4-7C126D4A964A}" destId="{187E00E6-381F-43B5-9FFF-CB247DA34E53}" srcOrd="0" destOrd="0" presId="urn:microsoft.com/office/officeart/2005/8/layout/radial6"/>
    <dgm:cxn modelId="{D32F3C46-1B32-4F96-B451-8D090AFBFA13}" srcId="{774FB2E3-91C9-41BD-9387-1478018EE8A0}" destId="{2C6F8FC7-225C-43FA-AA1D-7043DD719797}" srcOrd="4" destOrd="0" parTransId="{BD415729-DDDB-4A52-B665-6C223820622A}" sibTransId="{7946E488-9733-4539-AAE4-C823E0E4AF18}"/>
    <dgm:cxn modelId="{184FAD5B-BFCC-48D0-A51C-0CF36CEB86FF}" srcId="{774FB2E3-91C9-41BD-9387-1478018EE8A0}" destId="{780164A4-8A35-49D3-8EFA-8AF7480C3C7C}" srcOrd="0" destOrd="0" parTransId="{E1B2F3B2-98DE-4D04-AA0E-199E5F3B99DA}" sibTransId="{8DCB0A42-9474-4FEF-8944-60C7C80C94B1}"/>
    <dgm:cxn modelId="{87EE8679-4EF0-41F2-8885-12B589C9F2A1}" type="presParOf" srcId="{9F93C039-7EFE-4452-8368-E48E15EEFA3D}" destId="{C7F48E50-021E-4CB0-B911-70C0BF560FD2}" srcOrd="0" destOrd="0" presId="urn:microsoft.com/office/officeart/2005/8/layout/radial6"/>
    <dgm:cxn modelId="{26BA1BD2-286A-4B9D-9C4F-147F8DA8622D}" type="presParOf" srcId="{9F93C039-7EFE-4452-8368-E48E15EEFA3D}" destId="{549D1DB1-DFE0-4E2B-B47A-3EE74F2E6603}" srcOrd="1" destOrd="0" presId="urn:microsoft.com/office/officeart/2005/8/layout/radial6"/>
    <dgm:cxn modelId="{6E1247B4-CB8D-42A7-B575-D13E566AF5F1}" type="presParOf" srcId="{9F93C039-7EFE-4452-8368-E48E15EEFA3D}" destId="{8DEFCAAC-3805-4847-A198-C09D71977DB4}" srcOrd="2" destOrd="0" presId="urn:microsoft.com/office/officeart/2005/8/layout/radial6"/>
    <dgm:cxn modelId="{501039C8-0E70-4BE1-9C16-2CB9D1A8BA03}" type="presParOf" srcId="{9F93C039-7EFE-4452-8368-E48E15EEFA3D}" destId="{A454E678-1605-41A8-AA51-2625D15E5B00}" srcOrd="3" destOrd="0" presId="urn:microsoft.com/office/officeart/2005/8/layout/radial6"/>
    <dgm:cxn modelId="{B842026B-A7A1-4EFB-B74C-88219BCA4752}" type="presParOf" srcId="{9F93C039-7EFE-4452-8368-E48E15EEFA3D}" destId="{9386138C-29EC-4608-988D-D5F7F74AE3F9}" srcOrd="4" destOrd="0" presId="urn:microsoft.com/office/officeart/2005/8/layout/radial6"/>
    <dgm:cxn modelId="{C27C0090-3C3B-49DF-8F40-1C0B81FAEF53}" type="presParOf" srcId="{9F93C039-7EFE-4452-8368-E48E15EEFA3D}" destId="{F7D794BA-9FDE-417D-8DCA-3289F0CE110E}" srcOrd="5" destOrd="0" presId="urn:microsoft.com/office/officeart/2005/8/layout/radial6"/>
    <dgm:cxn modelId="{7257F6E1-E211-48B4-988E-2BA0020AD5BA}" type="presParOf" srcId="{9F93C039-7EFE-4452-8368-E48E15EEFA3D}" destId="{6635ABA6-149F-48A8-9588-FC9C7C01206C}" srcOrd="6" destOrd="0" presId="urn:microsoft.com/office/officeart/2005/8/layout/radial6"/>
    <dgm:cxn modelId="{433D0AE9-8723-462C-BB9B-A1C5A8E41F9B}" type="presParOf" srcId="{9F93C039-7EFE-4452-8368-E48E15EEFA3D}" destId="{1B42F067-9287-4412-8458-0FEFB73E62C4}" srcOrd="7" destOrd="0" presId="urn:microsoft.com/office/officeart/2005/8/layout/radial6"/>
    <dgm:cxn modelId="{A52EBAF8-A52A-4C37-B6EF-77B1D9AC3861}" type="presParOf" srcId="{9F93C039-7EFE-4452-8368-E48E15EEFA3D}" destId="{6EB2B8CE-C185-4285-AE05-4591255D0BEE}" srcOrd="8" destOrd="0" presId="urn:microsoft.com/office/officeart/2005/8/layout/radial6"/>
    <dgm:cxn modelId="{122225DF-8078-4CF1-B356-0BA7D31CB2F2}" type="presParOf" srcId="{9F93C039-7EFE-4452-8368-E48E15EEFA3D}" destId="{79C71CAC-07B3-47D9-A683-A1DCBB3E22BC}" srcOrd="9" destOrd="0" presId="urn:microsoft.com/office/officeart/2005/8/layout/radial6"/>
    <dgm:cxn modelId="{1B03DDAD-8E7F-4250-A18C-15A481198972}" type="presParOf" srcId="{9F93C039-7EFE-4452-8368-E48E15EEFA3D}" destId="{187E00E6-381F-43B5-9FFF-CB247DA34E53}" srcOrd="10" destOrd="0" presId="urn:microsoft.com/office/officeart/2005/8/layout/radial6"/>
    <dgm:cxn modelId="{0C104CCA-74A8-4E36-9128-73179FD253D9}" type="presParOf" srcId="{9F93C039-7EFE-4452-8368-E48E15EEFA3D}" destId="{EB21E9BF-851F-418B-88F6-014208B22F1B}" srcOrd="11" destOrd="0" presId="urn:microsoft.com/office/officeart/2005/8/layout/radial6"/>
    <dgm:cxn modelId="{77092F67-63E6-4126-B95D-8D6B70ED1EBF}" type="presParOf" srcId="{9F93C039-7EFE-4452-8368-E48E15EEFA3D}" destId="{7425684B-C216-4CE4-9505-E140E5A78134}" srcOrd="12" destOrd="0" presId="urn:microsoft.com/office/officeart/2005/8/layout/radial6"/>
    <dgm:cxn modelId="{A21C3E65-DE1B-42E1-896B-6069B8F091ED}" type="presParOf" srcId="{9F93C039-7EFE-4452-8368-E48E15EEFA3D}" destId="{BB5DF7FB-B7CC-4EFD-A11F-459754402718}" srcOrd="13" destOrd="0" presId="urn:microsoft.com/office/officeart/2005/8/layout/radial6"/>
    <dgm:cxn modelId="{EFB17E81-FDC0-426B-B2CF-F159D94ABE4D}" type="presParOf" srcId="{9F93C039-7EFE-4452-8368-E48E15EEFA3D}" destId="{B7DA3255-5545-4350-9B29-79FBF77E44A2}" srcOrd="14" destOrd="0" presId="urn:microsoft.com/office/officeart/2005/8/layout/radial6"/>
    <dgm:cxn modelId="{E0BA4028-BEB9-4490-804D-A5CFD336A985}" type="presParOf" srcId="{9F93C039-7EFE-4452-8368-E48E15EEFA3D}" destId="{C99DB0F2-4D55-4BB4-8A8D-31F9FE815BD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FEDE3-5D03-4353-B4FB-C1CF2171063A}">
      <dsp:nvSpPr>
        <dsp:cNvPr id="0" name=""/>
        <dsp:cNvSpPr/>
      </dsp:nvSpPr>
      <dsp:spPr>
        <a:xfrm>
          <a:off x="3137297" y="2870535"/>
          <a:ext cx="2237438" cy="22374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 навчання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4962" y="3198200"/>
        <a:ext cx="1582108" cy="1582108"/>
      </dsp:txXfrm>
    </dsp:sp>
    <dsp:sp modelId="{F3390378-E9B0-4210-AC3D-E8D64871AF44}">
      <dsp:nvSpPr>
        <dsp:cNvPr id="0" name=""/>
        <dsp:cNvSpPr/>
      </dsp:nvSpPr>
      <dsp:spPr>
        <a:xfrm rot="11710881">
          <a:off x="1481450" y="3005825"/>
          <a:ext cx="1763192" cy="6376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33894D-9126-4729-BA17-666FF5CBA9CA}">
      <dsp:nvSpPr>
        <dsp:cNvPr id="0" name=""/>
        <dsp:cNvSpPr/>
      </dsp:nvSpPr>
      <dsp:spPr>
        <a:xfrm>
          <a:off x="-15" y="2357453"/>
          <a:ext cx="2751311" cy="1700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Демократичність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90" y="2407258"/>
        <a:ext cx="2651701" cy="1600843"/>
      </dsp:txXfrm>
    </dsp:sp>
    <dsp:sp modelId="{BADF2B02-9185-48C3-BA43-056831940E66}">
      <dsp:nvSpPr>
        <dsp:cNvPr id="0" name=""/>
        <dsp:cNvSpPr/>
      </dsp:nvSpPr>
      <dsp:spPr>
        <a:xfrm rot="14700000">
          <a:off x="2344285" y="1667309"/>
          <a:ext cx="1955330" cy="6376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846674-7E22-4CE3-996E-959241495AF6}">
      <dsp:nvSpPr>
        <dsp:cNvPr id="0" name=""/>
        <dsp:cNvSpPr/>
      </dsp:nvSpPr>
      <dsp:spPr>
        <a:xfrm>
          <a:off x="1845988" y="249852"/>
          <a:ext cx="2125566" cy="1700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Зв’язок з практичною діяльністю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5793" y="299657"/>
        <a:ext cx="2025956" cy="1600843"/>
      </dsp:txXfrm>
    </dsp:sp>
    <dsp:sp modelId="{13C8CCB3-82D6-4777-AE89-0912CA2CA738}">
      <dsp:nvSpPr>
        <dsp:cNvPr id="0" name=""/>
        <dsp:cNvSpPr/>
      </dsp:nvSpPr>
      <dsp:spPr>
        <a:xfrm rot="17700000">
          <a:off x="4212416" y="1667309"/>
          <a:ext cx="1955330" cy="6376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09EC5E-2E32-46FF-86BE-762860D609F1}">
      <dsp:nvSpPr>
        <dsp:cNvPr id="0" name=""/>
        <dsp:cNvSpPr/>
      </dsp:nvSpPr>
      <dsp:spPr>
        <a:xfrm>
          <a:off x="4540478" y="249852"/>
          <a:ext cx="2125566" cy="1700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Плюралізм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0283" y="299657"/>
        <a:ext cx="2025956" cy="1600843"/>
      </dsp:txXfrm>
    </dsp:sp>
    <dsp:sp modelId="{69C9253D-619D-42F5-9F01-C7D5238852EB}">
      <dsp:nvSpPr>
        <dsp:cNvPr id="0" name=""/>
        <dsp:cNvSpPr/>
      </dsp:nvSpPr>
      <dsp:spPr>
        <a:xfrm rot="20700000">
          <a:off x="5413227" y="3098381"/>
          <a:ext cx="1955330" cy="6376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D0BA89-DE53-4395-9BAF-6D7C5F9571B2}">
      <dsp:nvSpPr>
        <dsp:cNvPr id="0" name=""/>
        <dsp:cNvSpPr/>
      </dsp:nvSpPr>
      <dsp:spPr>
        <a:xfrm>
          <a:off x="6184814" y="2313951"/>
          <a:ext cx="2300861" cy="1700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Зорієнтованість на позитивні соціальні дії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4619" y="2363756"/>
        <a:ext cx="2201251" cy="1600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B0140-9B1D-439B-A9C4-016F2847847B}">
      <dsp:nvSpPr>
        <dsp:cNvPr id="0" name=""/>
        <dsp:cNvSpPr/>
      </dsp:nvSpPr>
      <dsp:spPr>
        <a:xfrm>
          <a:off x="1085852" y="-691816"/>
          <a:ext cx="5586433" cy="5586433"/>
        </a:xfrm>
        <a:prstGeom prst="circularArrow">
          <a:avLst>
            <a:gd name="adj1" fmla="val 5544"/>
            <a:gd name="adj2" fmla="val 330680"/>
            <a:gd name="adj3" fmla="val 12962435"/>
            <a:gd name="adj4" fmla="val 1790346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FEC8DF-21F9-483A-878E-F9F0E4F02A77}">
      <dsp:nvSpPr>
        <dsp:cNvPr id="0" name=""/>
        <dsp:cNvSpPr/>
      </dsp:nvSpPr>
      <dsp:spPr>
        <a:xfrm>
          <a:off x="2144474" y="4208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“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парах”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6512" y="36246"/>
        <a:ext cx="3405112" cy="592221"/>
      </dsp:txXfrm>
    </dsp:sp>
    <dsp:sp modelId="{D952C71B-CDCB-4721-AAA5-01337E649B80}">
      <dsp:nvSpPr>
        <dsp:cNvPr id="0" name=""/>
        <dsp:cNvSpPr/>
      </dsp:nvSpPr>
      <dsp:spPr>
        <a:xfrm>
          <a:off x="4121861" y="774625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“Робота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групах”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3899" y="806663"/>
        <a:ext cx="3405112" cy="592221"/>
      </dsp:txXfrm>
    </dsp:sp>
    <dsp:sp modelId="{C268D808-28BF-47A8-985D-69F0425EB1BF}">
      <dsp:nvSpPr>
        <dsp:cNvPr id="0" name=""/>
        <dsp:cNvSpPr/>
      </dsp:nvSpPr>
      <dsp:spPr>
        <a:xfrm>
          <a:off x="4410152" y="1650319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“Мозковий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штурм”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190" y="1682357"/>
        <a:ext cx="3405112" cy="592221"/>
      </dsp:txXfrm>
    </dsp:sp>
    <dsp:sp modelId="{A7D12140-B3CA-410B-B370-41C1E01A6E72}">
      <dsp:nvSpPr>
        <dsp:cNvPr id="0" name=""/>
        <dsp:cNvSpPr/>
      </dsp:nvSpPr>
      <dsp:spPr>
        <a:xfrm>
          <a:off x="4343414" y="2916328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“Експрес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опитування”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5452" y="2948366"/>
        <a:ext cx="3405112" cy="592221"/>
      </dsp:txXfrm>
    </dsp:sp>
    <dsp:sp modelId="{407730E0-6A79-4743-A4ED-F23D40DE155F}">
      <dsp:nvSpPr>
        <dsp:cNvPr id="0" name=""/>
        <dsp:cNvSpPr/>
      </dsp:nvSpPr>
      <dsp:spPr>
        <a:xfrm>
          <a:off x="3974150" y="3876403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“Акваріум”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6188" y="3908441"/>
        <a:ext cx="3405112" cy="592221"/>
      </dsp:txXfrm>
    </dsp:sp>
    <dsp:sp modelId="{4F188E44-B0C2-47FE-A79E-25A9EFB8458A}">
      <dsp:nvSpPr>
        <dsp:cNvPr id="0" name=""/>
        <dsp:cNvSpPr/>
      </dsp:nvSpPr>
      <dsp:spPr>
        <a:xfrm>
          <a:off x="2144474" y="4768756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“Займи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позицію”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6512" y="4800794"/>
        <a:ext cx="3405112" cy="592221"/>
      </dsp:txXfrm>
    </dsp:sp>
    <dsp:sp modelId="{66B2820B-8336-4462-9141-DDAACB51E81C}">
      <dsp:nvSpPr>
        <dsp:cNvPr id="0" name=""/>
        <dsp:cNvSpPr/>
      </dsp:nvSpPr>
      <dsp:spPr>
        <a:xfrm>
          <a:off x="429276" y="3876401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“Віднови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втрачене”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314" y="3908439"/>
        <a:ext cx="3405112" cy="592221"/>
      </dsp:txXfrm>
    </dsp:sp>
    <dsp:sp modelId="{EB1B92EC-E4D4-4AE2-BB02-3D4F52B27829}">
      <dsp:nvSpPr>
        <dsp:cNvPr id="0" name=""/>
        <dsp:cNvSpPr/>
      </dsp:nvSpPr>
      <dsp:spPr>
        <a:xfrm>
          <a:off x="-121202" y="2768630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“Правда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неправда”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89164" y="2800668"/>
        <a:ext cx="3405112" cy="592221"/>
      </dsp:txXfrm>
    </dsp:sp>
    <dsp:sp modelId="{A551341B-BDAA-4B68-8743-CE6D1C4DB182}">
      <dsp:nvSpPr>
        <dsp:cNvPr id="0" name=""/>
        <dsp:cNvSpPr/>
      </dsp:nvSpPr>
      <dsp:spPr>
        <a:xfrm>
          <a:off x="-121202" y="1650319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“Відгадай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героя”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89164" y="1682357"/>
        <a:ext cx="3405112" cy="592221"/>
      </dsp:txXfrm>
    </dsp:sp>
    <dsp:sp modelId="{C2B0CF4D-5319-4AC5-A058-940B307DD7FE}">
      <dsp:nvSpPr>
        <dsp:cNvPr id="0" name=""/>
        <dsp:cNvSpPr/>
      </dsp:nvSpPr>
      <dsp:spPr>
        <a:xfrm>
          <a:off x="503137" y="774635"/>
          <a:ext cx="3469188" cy="656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 гра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“Продовжи</a:t>
          </a: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розповідь”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175" y="806673"/>
        <a:ext cx="3405112" cy="592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D5A01-3E16-4D1C-9019-E0F23F03281F}">
      <dsp:nvSpPr>
        <dsp:cNvPr id="0" name=""/>
        <dsp:cNvSpPr/>
      </dsp:nvSpPr>
      <dsp:spPr>
        <a:xfrm>
          <a:off x="40911" y="36506"/>
          <a:ext cx="5184257" cy="12973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Інтелектуальні</a:t>
          </a:r>
          <a:endParaRPr lang="ru-RU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08" y="74503"/>
        <a:ext cx="4080718" cy="1221311"/>
      </dsp:txXfrm>
    </dsp:sp>
    <dsp:sp modelId="{B5687D49-A23C-439C-8A67-7B207C620DDA}">
      <dsp:nvSpPr>
        <dsp:cNvPr id="0" name=""/>
        <dsp:cNvSpPr/>
      </dsp:nvSpPr>
      <dsp:spPr>
        <a:xfrm>
          <a:off x="1336961" y="1513522"/>
          <a:ext cx="5184257" cy="12973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Практичні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4958" y="1551519"/>
        <a:ext cx="3996341" cy="1221311"/>
      </dsp:txXfrm>
    </dsp:sp>
    <dsp:sp modelId="{118321CB-9094-4FAA-9412-2E951BCDD248}">
      <dsp:nvSpPr>
        <dsp:cNvPr id="0" name=""/>
        <dsp:cNvSpPr/>
      </dsp:nvSpPr>
      <dsp:spPr>
        <a:xfrm>
          <a:off x="2633010" y="3027044"/>
          <a:ext cx="5184257" cy="12973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Комунікативні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1007" y="3065041"/>
        <a:ext cx="3996341" cy="1221311"/>
      </dsp:txXfrm>
    </dsp:sp>
    <dsp:sp modelId="{261AB6F8-54F5-44DC-B8EA-4B6E5AE4A474}">
      <dsp:nvSpPr>
        <dsp:cNvPr id="0" name=""/>
        <dsp:cNvSpPr/>
      </dsp:nvSpPr>
      <dsp:spPr>
        <a:xfrm>
          <a:off x="4299157" y="1108075"/>
          <a:ext cx="843248" cy="84324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88888" y="1108075"/>
        <a:ext cx="463786" cy="634544"/>
      </dsp:txXfrm>
    </dsp:sp>
    <dsp:sp modelId="{2733DFDF-F48A-45BF-A7D2-B72815353678}">
      <dsp:nvSpPr>
        <dsp:cNvPr id="0" name=""/>
        <dsp:cNvSpPr/>
      </dsp:nvSpPr>
      <dsp:spPr>
        <a:xfrm>
          <a:off x="5700062" y="2536838"/>
          <a:ext cx="843248" cy="84324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89793" y="2536838"/>
        <a:ext cx="463786" cy="634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3264-47EF-4655-9A1D-C83E3C6D8D21}">
      <dsp:nvSpPr>
        <dsp:cNvPr id="0" name=""/>
        <dsp:cNvSpPr/>
      </dsp:nvSpPr>
      <dsp:spPr>
        <a:xfrm>
          <a:off x="0" y="307895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3A437-1821-4985-B052-2BF468A2A90D}">
      <dsp:nvSpPr>
        <dsp:cNvPr id="0" name=""/>
        <dsp:cNvSpPr/>
      </dsp:nvSpPr>
      <dsp:spPr>
        <a:xfrm>
          <a:off x="364333" y="35456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Національної свідомості</a:t>
          </a:r>
        </a:p>
      </dsp:txBody>
      <dsp:txXfrm>
        <a:off x="384117" y="55240"/>
        <a:ext cx="5061105" cy="365710"/>
      </dsp:txXfrm>
    </dsp:sp>
    <dsp:sp modelId="{5E5E2EA7-3AB9-40A0-BDD0-51252D70EF9A}">
      <dsp:nvSpPr>
        <dsp:cNvPr id="0" name=""/>
        <dsp:cNvSpPr/>
      </dsp:nvSpPr>
      <dsp:spPr>
        <a:xfrm>
          <a:off x="0" y="855734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99F15-EB0A-4538-9687-42DF785FB9D8}">
      <dsp:nvSpPr>
        <dsp:cNvPr id="0" name=""/>
        <dsp:cNvSpPr/>
      </dsp:nvSpPr>
      <dsp:spPr>
        <a:xfrm>
          <a:off x="364333" y="583295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Патріотизму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603079"/>
        <a:ext cx="5061105" cy="365710"/>
      </dsp:txXfrm>
    </dsp:sp>
    <dsp:sp modelId="{2F508386-8B8E-4F71-AE44-E813613DA51C}">
      <dsp:nvSpPr>
        <dsp:cNvPr id="0" name=""/>
        <dsp:cNvSpPr/>
      </dsp:nvSpPr>
      <dsp:spPr>
        <a:xfrm>
          <a:off x="0" y="1403573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1186C-27C5-4FC4-8DF2-0A7CEE24D0D6}">
      <dsp:nvSpPr>
        <dsp:cNvPr id="0" name=""/>
        <dsp:cNvSpPr/>
      </dsp:nvSpPr>
      <dsp:spPr>
        <a:xfrm>
          <a:off x="364333" y="1131134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Культури міжетнічних стосунків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1150918"/>
        <a:ext cx="5061105" cy="365710"/>
      </dsp:txXfrm>
    </dsp:sp>
    <dsp:sp modelId="{F8B12932-C840-44EF-A388-61755EE31074}">
      <dsp:nvSpPr>
        <dsp:cNvPr id="0" name=""/>
        <dsp:cNvSpPr/>
      </dsp:nvSpPr>
      <dsp:spPr>
        <a:xfrm>
          <a:off x="0" y="1951412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80F86-CE35-40C1-AB51-3E0EE0421BDC}">
      <dsp:nvSpPr>
        <dsp:cNvPr id="0" name=""/>
        <dsp:cNvSpPr/>
      </dsp:nvSpPr>
      <dsp:spPr>
        <a:xfrm>
          <a:off x="364333" y="1678973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Планетарної свідомості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1698757"/>
        <a:ext cx="5061105" cy="365710"/>
      </dsp:txXfrm>
    </dsp:sp>
    <dsp:sp modelId="{7BC9D844-3552-4E9C-AD5D-E2D4A758B0CC}">
      <dsp:nvSpPr>
        <dsp:cNvPr id="0" name=""/>
        <dsp:cNvSpPr/>
      </dsp:nvSpPr>
      <dsp:spPr>
        <a:xfrm>
          <a:off x="0" y="2499251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3AD6-34AF-45A1-AB0F-414139BE9B3D}">
      <dsp:nvSpPr>
        <dsp:cNvPr id="0" name=""/>
        <dsp:cNvSpPr/>
      </dsp:nvSpPr>
      <dsp:spPr>
        <a:xfrm>
          <a:off x="364333" y="2226812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Правосвідомості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2246596"/>
        <a:ext cx="5061105" cy="365710"/>
      </dsp:txXfrm>
    </dsp:sp>
    <dsp:sp modelId="{8B81F720-6D71-4EBD-907A-0FD78B4FB306}">
      <dsp:nvSpPr>
        <dsp:cNvPr id="0" name=""/>
        <dsp:cNvSpPr/>
      </dsp:nvSpPr>
      <dsp:spPr>
        <a:xfrm>
          <a:off x="0" y="3047089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16153-DDA6-43E3-811B-838EC87A9CD3}">
      <dsp:nvSpPr>
        <dsp:cNvPr id="0" name=""/>
        <dsp:cNvSpPr/>
      </dsp:nvSpPr>
      <dsp:spPr>
        <a:xfrm>
          <a:off x="364333" y="2774650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Політичної культури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2794434"/>
        <a:ext cx="5061105" cy="365710"/>
      </dsp:txXfrm>
    </dsp:sp>
    <dsp:sp modelId="{C2B5C837-9AB0-40E8-B25C-C920665332A3}">
      <dsp:nvSpPr>
        <dsp:cNvPr id="0" name=""/>
        <dsp:cNvSpPr/>
      </dsp:nvSpPr>
      <dsp:spPr>
        <a:xfrm>
          <a:off x="0" y="3594928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1BF9C-69B1-49D1-AD61-ACDB0B51FE19}">
      <dsp:nvSpPr>
        <dsp:cNvPr id="0" name=""/>
        <dsp:cNvSpPr/>
      </dsp:nvSpPr>
      <dsp:spPr>
        <a:xfrm>
          <a:off x="364333" y="3322489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Моральності особистості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3342273"/>
        <a:ext cx="5061105" cy="365710"/>
      </dsp:txXfrm>
    </dsp:sp>
    <dsp:sp modelId="{210A93C3-7A77-4BB9-A389-4003D4763FDA}">
      <dsp:nvSpPr>
        <dsp:cNvPr id="0" name=""/>
        <dsp:cNvSpPr/>
      </dsp:nvSpPr>
      <dsp:spPr>
        <a:xfrm>
          <a:off x="0" y="4142767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A60C0-536F-4416-8DB1-0D9FE714EC15}">
      <dsp:nvSpPr>
        <dsp:cNvPr id="0" name=""/>
        <dsp:cNvSpPr/>
      </dsp:nvSpPr>
      <dsp:spPr>
        <a:xfrm>
          <a:off x="364333" y="3870328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Культури поведінки особистості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3890112"/>
        <a:ext cx="5061105" cy="365710"/>
      </dsp:txXfrm>
    </dsp:sp>
    <dsp:sp modelId="{FC914861-ED34-4B09-A970-4C8E3213FAA6}">
      <dsp:nvSpPr>
        <dsp:cNvPr id="0" name=""/>
        <dsp:cNvSpPr/>
      </dsp:nvSpPr>
      <dsp:spPr>
        <a:xfrm>
          <a:off x="0" y="4690606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CD9A1-C311-4F21-9A2C-A6BD9C8B3DA6}">
      <dsp:nvSpPr>
        <dsp:cNvPr id="0" name=""/>
        <dsp:cNvSpPr/>
      </dsp:nvSpPr>
      <dsp:spPr>
        <a:xfrm>
          <a:off x="364333" y="4418167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Мотивації до праці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4437951"/>
        <a:ext cx="5061105" cy="365710"/>
      </dsp:txXfrm>
    </dsp:sp>
    <dsp:sp modelId="{2F884AB9-BD70-4BFD-9BA7-BCABB4B7EB37}">
      <dsp:nvSpPr>
        <dsp:cNvPr id="0" name=""/>
        <dsp:cNvSpPr/>
      </dsp:nvSpPr>
      <dsp:spPr>
        <a:xfrm>
          <a:off x="0" y="5238445"/>
          <a:ext cx="72866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39966-CEAA-4B22-B11D-2BC007ABF2FA}">
      <dsp:nvSpPr>
        <dsp:cNvPr id="0" name=""/>
        <dsp:cNvSpPr/>
      </dsp:nvSpPr>
      <dsp:spPr>
        <a:xfrm>
          <a:off x="364333" y="4966006"/>
          <a:ext cx="5100673" cy="405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Дбайливого ставлення до природи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117" y="4985790"/>
        <a:ext cx="5061105" cy="365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DB0F2-4D55-4BB4-8A8D-31F9FE815BD8}">
      <dsp:nvSpPr>
        <dsp:cNvPr id="0" name=""/>
        <dsp:cNvSpPr/>
      </dsp:nvSpPr>
      <dsp:spPr>
        <a:xfrm>
          <a:off x="1353479" y="757828"/>
          <a:ext cx="5289439" cy="5289439"/>
        </a:xfrm>
        <a:prstGeom prst="blockArc">
          <a:avLst>
            <a:gd name="adj1" fmla="val 12033397"/>
            <a:gd name="adj2" fmla="val 16751503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25684B-C216-4CE4-9505-E140E5A78134}">
      <dsp:nvSpPr>
        <dsp:cNvPr id="0" name=""/>
        <dsp:cNvSpPr/>
      </dsp:nvSpPr>
      <dsp:spPr>
        <a:xfrm>
          <a:off x="1401072" y="619052"/>
          <a:ext cx="5289439" cy="5289439"/>
        </a:xfrm>
        <a:prstGeom prst="blockArc">
          <a:avLst>
            <a:gd name="adj1" fmla="val 7124523"/>
            <a:gd name="adj2" fmla="val 11838139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C71CAC-07B3-47D9-A683-A1DCBB3E22BC}">
      <dsp:nvSpPr>
        <dsp:cNvPr id="0" name=""/>
        <dsp:cNvSpPr/>
      </dsp:nvSpPr>
      <dsp:spPr>
        <a:xfrm>
          <a:off x="1677279" y="794142"/>
          <a:ext cx="5289439" cy="5289439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5ABA6-149F-48A8-9588-FC9C7C01206C}">
      <dsp:nvSpPr>
        <dsp:cNvPr id="0" name=""/>
        <dsp:cNvSpPr/>
      </dsp:nvSpPr>
      <dsp:spPr>
        <a:xfrm>
          <a:off x="1948535" y="621773"/>
          <a:ext cx="5289439" cy="5289439"/>
        </a:xfrm>
        <a:prstGeom prst="blockArc">
          <a:avLst>
            <a:gd name="adj1" fmla="val 20657227"/>
            <a:gd name="adj2" fmla="val 3667959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54E678-1605-41A8-AA51-2625D15E5B00}">
      <dsp:nvSpPr>
        <dsp:cNvPr id="0" name=""/>
        <dsp:cNvSpPr/>
      </dsp:nvSpPr>
      <dsp:spPr>
        <a:xfrm>
          <a:off x="1998764" y="780505"/>
          <a:ext cx="5289439" cy="5289439"/>
        </a:xfrm>
        <a:prstGeom prst="blockArc">
          <a:avLst>
            <a:gd name="adj1" fmla="val 15890018"/>
            <a:gd name="adj2" fmla="val 20435637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F48E50-021E-4CB0-B911-70C0BF560FD2}">
      <dsp:nvSpPr>
        <dsp:cNvPr id="0" name=""/>
        <dsp:cNvSpPr/>
      </dsp:nvSpPr>
      <dsp:spPr>
        <a:xfrm>
          <a:off x="2473973" y="2221189"/>
          <a:ext cx="3696050" cy="2435345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Позакласна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2857" y="2340073"/>
        <a:ext cx="3458282" cy="2197577"/>
      </dsp:txXfrm>
    </dsp:sp>
    <dsp:sp modelId="{549D1DB1-DFE0-4E2B-B47A-3EE74F2E6603}">
      <dsp:nvSpPr>
        <dsp:cNvPr id="0" name=""/>
        <dsp:cNvSpPr/>
      </dsp:nvSpPr>
      <dsp:spPr>
        <a:xfrm>
          <a:off x="3117241" y="0"/>
          <a:ext cx="2587235" cy="1704741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 з обдарованими учнями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0460" y="83219"/>
        <a:ext cx="2420797" cy="1538303"/>
      </dsp:txXfrm>
    </dsp:sp>
    <dsp:sp modelId="{9386138C-29EC-4608-988D-D5F7F74AE3F9}">
      <dsp:nvSpPr>
        <dsp:cNvPr id="0" name=""/>
        <dsp:cNvSpPr/>
      </dsp:nvSpPr>
      <dsp:spPr>
        <a:xfrm>
          <a:off x="5786449" y="1714508"/>
          <a:ext cx="2587235" cy="1704741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Предметні тижні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9668" y="1797727"/>
        <a:ext cx="2420797" cy="1538303"/>
      </dsp:txXfrm>
    </dsp:sp>
    <dsp:sp modelId="{1B42F067-9287-4412-8458-0FEFB73E62C4}">
      <dsp:nvSpPr>
        <dsp:cNvPr id="0" name=""/>
        <dsp:cNvSpPr/>
      </dsp:nvSpPr>
      <dsp:spPr>
        <a:xfrm>
          <a:off x="4546835" y="4676464"/>
          <a:ext cx="2587235" cy="1704741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Виховні </a:t>
          </a:r>
          <a:r>
            <a:rPr lang="uk-UA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внутрішкільні</a:t>
          </a: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заходи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0054" y="4759683"/>
        <a:ext cx="2420797" cy="1538303"/>
      </dsp:txXfrm>
    </dsp:sp>
    <dsp:sp modelId="{187E00E6-381F-43B5-9FFF-CB247DA34E53}">
      <dsp:nvSpPr>
        <dsp:cNvPr id="0" name=""/>
        <dsp:cNvSpPr/>
      </dsp:nvSpPr>
      <dsp:spPr>
        <a:xfrm>
          <a:off x="1509926" y="4676464"/>
          <a:ext cx="2587235" cy="1704741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Інформаційно-просвітницький вісник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3145" y="4759683"/>
        <a:ext cx="2420797" cy="1538303"/>
      </dsp:txXfrm>
    </dsp:sp>
    <dsp:sp modelId="{BB5DF7FB-B7CC-4EFD-A11F-459754402718}">
      <dsp:nvSpPr>
        <dsp:cNvPr id="0" name=""/>
        <dsp:cNvSpPr/>
      </dsp:nvSpPr>
      <dsp:spPr>
        <a:xfrm>
          <a:off x="285725" y="1643078"/>
          <a:ext cx="2587235" cy="1704741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Група </a:t>
          </a:r>
          <a:r>
            <a:rPr lang="uk-UA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“Еврика”</a:t>
          </a: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(пошукова робота)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944" y="1726297"/>
        <a:ext cx="2420797" cy="153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AE7EC-691B-465D-B052-2099E897FD46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5C657-98C5-47D7-877F-534E0AAF4C2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5C657-98C5-47D7-877F-534E0AAF4C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7277B3-0613-418E-B043-B63DD22B6A05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9D96-3D28-41CD-9CE7-EE3999476204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0025FD5-36E7-46F7-BE67-29F9B0F6176D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9E2A-E408-4F56-8086-F0CFBC2B475F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6D5B12-633A-4D11-90A1-DFC638AE75E2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6A1F-9ED8-497D-9D2D-4BD0E8244789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B85E-037E-428E-9328-7BDFADF868DF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822E-249E-4C4C-A950-63F48E8B2BF4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9C686C-48B4-4718-929C-54EA938FDF28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F139-5AC6-4837-8496-022C8FAD4D91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18B8-86DC-4490-A339-B88EDB0B4119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7CDC3D-F458-4BAC-B70A-2655B43FF260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Андрусів О.М.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heel spokes="8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357298"/>
            <a:ext cx="6572264" cy="274321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Формування національної свідомості на уроках історії та в позаурочний час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00570"/>
            <a:ext cx="6929486" cy="1752600"/>
          </a:xfrm>
        </p:spPr>
        <p:txBody>
          <a:bodyPr>
            <a:normAutofit fontScale="92500"/>
          </a:bodyPr>
          <a:lstStyle/>
          <a:p>
            <a:pPr marL="1520825" algn="l"/>
            <a:r>
              <a:rPr lang="uk-UA" b="1" dirty="0" smtClean="0"/>
              <a:t>З досвіду роботи</a:t>
            </a:r>
          </a:p>
          <a:p>
            <a:pPr marL="1520825" algn="l"/>
            <a:r>
              <a:rPr lang="uk-UA" b="1" dirty="0" smtClean="0"/>
              <a:t>учителя  історії та правознавства</a:t>
            </a:r>
          </a:p>
          <a:p>
            <a:pPr marL="1520825" algn="l"/>
            <a:r>
              <a:rPr lang="uk-UA" b="1" dirty="0" err="1" smtClean="0"/>
              <a:t>Монастириської</a:t>
            </a:r>
            <a:r>
              <a:rPr lang="uk-UA" b="1" dirty="0" smtClean="0"/>
              <a:t> загальноосвітньої школи  І-ІІІ ступенів</a:t>
            </a:r>
          </a:p>
          <a:p>
            <a:pPr marL="1520825" algn="l"/>
            <a:r>
              <a:rPr lang="uk-UA" b="1" dirty="0" smtClean="0"/>
              <a:t>Батіг Орисі Антонівни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</a:rPr>
              <a:t>“Вони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 прославили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</a:rPr>
              <a:t>Монастирищину”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SDC1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6143668" cy="460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2071670" y="6215082"/>
            <a:ext cx="4500594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Пошукова група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“Еврика”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111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Конференція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“Суцільна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колективізація в Україні. Голодомор 1932-1933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років”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Вступ.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Прискорення </a:t>
            </a:r>
            <a:r>
              <a:rPr lang="uk-UA" b="1" dirty="0" err="1" smtClean="0"/>
              <a:t>хлібозаготівель</a:t>
            </a:r>
            <a:r>
              <a:rPr lang="uk-UA" b="1" dirty="0" smtClean="0"/>
              <a:t> та їх суть.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Перехід до прискореної колективізації.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Політика </a:t>
            </a:r>
            <a:r>
              <a:rPr lang="uk-UA" b="1" dirty="0" err="1" smtClean="0"/>
              <a:t>“ліквідація</a:t>
            </a:r>
            <a:r>
              <a:rPr lang="uk-UA" b="1" dirty="0" smtClean="0"/>
              <a:t> куркульства як </a:t>
            </a:r>
            <a:r>
              <a:rPr lang="uk-UA" b="1" dirty="0" err="1" smtClean="0"/>
              <a:t>класу”</a:t>
            </a:r>
            <a:r>
              <a:rPr lang="uk-UA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Причини голодомору.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err="1" smtClean="0"/>
              <a:t>“Закон</a:t>
            </a:r>
            <a:r>
              <a:rPr lang="uk-UA" b="1" dirty="0" smtClean="0"/>
              <a:t> про п’ять </a:t>
            </a:r>
            <a:r>
              <a:rPr lang="uk-UA" b="1" dirty="0" err="1" smtClean="0"/>
              <a:t>колосків”</a:t>
            </a:r>
            <a:r>
              <a:rPr lang="uk-UA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Діти в часи голодомору.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Масштаби та наслідки голодомору.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Брейн-ринг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“Національно-визвольна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війна українського народу проти Речі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Посполитої”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(8 клас)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10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5" y="1643050"/>
            <a:ext cx="4321871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8564" t="23437" r="12109" b="16992"/>
          <a:stretch>
            <a:fillRect/>
          </a:stretch>
        </p:blipFill>
        <p:spPr bwMode="auto">
          <a:xfrm>
            <a:off x="4857752" y="4429132"/>
            <a:ext cx="2786082" cy="2098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3715643_9578a6f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357694"/>
            <a:ext cx="2291191" cy="2315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28027" t="24609" r="11181" b="14844"/>
          <a:stretch>
            <a:fillRect/>
          </a:stretch>
        </p:blipFill>
        <p:spPr bwMode="auto">
          <a:xfrm>
            <a:off x="5049652" y="1928802"/>
            <a:ext cx="3022809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000924" cy="106680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Успіхи учнів: переможці ІІІ етапу Всеукраїнської олімпіади з історії </a:t>
            </a:r>
            <a:b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(місця і дипломи)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110428"/>
              </p:ext>
            </p:extLst>
          </p:nvPr>
        </p:nvGraphicFramePr>
        <p:xfrm>
          <a:off x="457200" y="1609725"/>
          <a:ext cx="7239000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9209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Слома</a:t>
                      </a:r>
                      <a:r>
                        <a:rPr lang="uk-UA" b="1" dirty="0" smtClean="0"/>
                        <a:t> Валентина, 1995, 11 клас, ІІІ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Іроденко</a:t>
                      </a:r>
                      <a:r>
                        <a:rPr lang="uk-UA" b="1" dirty="0" smtClean="0"/>
                        <a:t> Вікторія, 1997, 9 клас, 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Іроденко</a:t>
                      </a:r>
                      <a:r>
                        <a:rPr lang="uk-UA" b="1" dirty="0" smtClean="0"/>
                        <a:t> Вікторія, 1998, 10 клас, 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Гулька </a:t>
                      </a:r>
                      <a:r>
                        <a:rPr lang="ru-RU" b="1" dirty="0" err="1" smtClean="0"/>
                        <a:t>Іванна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2018,</a:t>
                      </a:r>
                      <a:r>
                        <a:rPr lang="ru-RU" b="1" baseline="0" dirty="0" smtClean="0"/>
                        <a:t> 9 </a:t>
                      </a:r>
                      <a:r>
                        <a:rPr lang="ru-RU" b="1" baseline="0" dirty="0" err="1" smtClean="0"/>
                        <a:t>клас</a:t>
                      </a:r>
                      <a:r>
                        <a:rPr lang="ru-RU" b="1" baseline="0" dirty="0" smtClean="0"/>
                        <a:t>, ІІІ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Ардель</a:t>
                      </a:r>
                      <a:r>
                        <a:rPr lang="uk-UA" b="1" dirty="0" smtClean="0"/>
                        <a:t> Володимир, 1998, 9 клас, ІІІ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Зень</a:t>
                      </a:r>
                      <a:r>
                        <a:rPr lang="uk-UA" b="1" dirty="0" smtClean="0"/>
                        <a:t> Юлія, 2000, 9 клас, ІІІ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Зімбалевський</a:t>
                      </a:r>
                      <a:r>
                        <a:rPr lang="uk-UA" b="1" dirty="0" smtClean="0"/>
                        <a:t> Олег, 2007, 9 клас, ІІІ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Зімбалевський</a:t>
                      </a:r>
                      <a:r>
                        <a:rPr lang="uk-UA" b="1" dirty="0" smtClean="0"/>
                        <a:t> Олег, 2009, 11 клас, ІІІ</a:t>
                      </a:r>
                      <a:endParaRPr lang="ru-RU" b="1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/>
                        <a:t>Зімбалевський</a:t>
                      </a:r>
                      <a:r>
                        <a:rPr lang="uk-UA" b="1" dirty="0" smtClean="0"/>
                        <a:t> Олег, 2008, 10 клас, ІІ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Рева Дана,</a:t>
                      </a:r>
                      <a:r>
                        <a:rPr lang="uk-UA" b="1" baseline="0" dirty="0" smtClean="0"/>
                        <a:t> 2010, 8 клас, ІІ</a:t>
                      </a:r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Рева Дана,</a:t>
                      </a:r>
                      <a:r>
                        <a:rPr lang="uk-UA" b="1" baseline="0" dirty="0" smtClean="0"/>
                        <a:t> 2012, 10 клас, ІІІ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Гулька </a:t>
                      </a:r>
                      <a:r>
                        <a:rPr lang="ru-RU" b="1" dirty="0" err="1" smtClean="0"/>
                        <a:t>Іванна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2017,</a:t>
                      </a:r>
                      <a:r>
                        <a:rPr lang="ru-RU" b="1" baseline="0" dirty="0" smtClean="0"/>
                        <a:t> 8 </a:t>
                      </a:r>
                      <a:r>
                        <a:rPr lang="ru-RU" b="1" baseline="0" dirty="0" err="1" smtClean="0"/>
                        <a:t>клас</a:t>
                      </a:r>
                      <a:r>
                        <a:rPr lang="ru-RU" b="1" baseline="0" dirty="0" smtClean="0"/>
                        <a:t>, ІІІ</a:t>
                      </a:r>
                      <a:endParaRPr lang="ru-RU" b="1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429264"/>
            <a:ext cx="71438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Переможець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етапу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Іроденко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Вікторія, 1998р., ІІІ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 шляху до самовдосконалення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сканирование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6644" y="857232"/>
            <a:ext cx="1657979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нирование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143380"/>
            <a:ext cx="1720094" cy="250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канирование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785926"/>
            <a:ext cx="1764679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сканирование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286124"/>
            <a:ext cx="1732041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сканирование0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500306"/>
            <a:ext cx="176532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041648" cy="7143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кредо: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071934" y="3429000"/>
            <a:ext cx="4041775" cy="5715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Життєве кредо: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000496" y="1928802"/>
            <a:ext cx="4041648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Docendo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discimus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000496" y="4214818"/>
            <a:ext cx="4071966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Aegroto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anima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3" descr="сканирование0034.jpg"/>
          <p:cNvPicPr>
            <a:picLocks noChangeAspect="1"/>
          </p:cNvPicPr>
          <p:nvPr/>
        </p:nvPicPr>
        <p:blipFill>
          <a:blip r:embed="rId2">
            <a:lum contrast="20000"/>
          </a:blip>
          <a:srcRect l="73292" t="16065" r="15060" b="72642"/>
          <a:stretch>
            <a:fillRect/>
          </a:stretch>
        </p:blipFill>
        <p:spPr>
          <a:xfrm rot="10800000">
            <a:off x="285720" y="1285860"/>
            <a:ext cx="3429024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проблеми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2169_new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4071942"/>
            <a:ext cx="39607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500174"/>
            <a:ext cx="8215370" cy="2625725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 smtClean="0"/>
              <a:t>Національна свідомість є інтегральним показником усвідомлення історичного досвіду та суспільного інтересу – чинників, що відіграють вирішальну роль у процесі самоорганізації людей у переломні моменти буття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Мета – зробити процес навчання захоплюючим та радісним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28680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 методи навчання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7758138" cy="54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Формую вміння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785818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382000" cy="106984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Урок 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</a:rPr>
              <a:t>“Військово-політичні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 події Національно-визвольної війни 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у 1649-1651рр.” (8-А клас)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3214686"/>
            <a:ext cx="2857520" cy="6429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</a:t>
            </a:r>
          </a:p>
          <a:p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“Берестечко”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Текст 4"/>
          <p:cNvSpPr>
            <a:spLocks noGrp="1"/>
          </p:cNvSpPr>
          <p:nvPr>
            <p:ph type="body" sz="half" idx="3"/>
          </p:nvPr>
        </p:nvSpPr>
        <p:spPr>
          <a:xfrm>
            <a:off x="6215042" y="3000372"/>
            <a:ext cx="2928958" cy="7143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</a:t>
            </a:r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“Військо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Запорізьке”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Содержимое 16" descr="IMG_104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7551" r="26053" b="56639"/>
          <a:stretch>
            <a:fillRect/>
          </a:stretch>
        </p:blipFill>
        <p:spPr>
          <a:xfrm>
            <a:off x="214281" y="1357298"/>
            <a:ext cx="3143273" cy="1650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Текст 4"/>
          <p:cNvSpPr>
            <a:spLocks noGrp="1"/>
          </p:cNvSpPr>
          <p:nvPr>
            <p:ph type="body" idx="4294967295"/>
          </p:nvPr>
        </p:nvSpPr>
        <p:spPr>
          <a:xfrm>
            <a:off x="428596" y="5857892"/>
            <a:ext cx="2500330" cy="785794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</a:t>
            </a:r>
          </a:p>
          <a:p>
            <a:pPr algn="ctr">
              <a:buNone/>
            </a:pPr>
            <a:r>
              <a:rPr lang="uk-UA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“Збараж”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idx="4294967295"/>
          </p:nvPr>
        </p:nvSpPr>
        <p:spPr>
          <a:xfrm>
            <a:off x="3714744" y="4714884"/>
            <a:ext cx="1928826" cy="785818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</a:p>
          <a:p>
            <a:pPr algn="ctr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“Крим”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idx="4294967295"/>
          </p:nvPr>
        </p:nvSpPr>
        <p:spPr>
          <a:xfrm>
            <a:off x="5572132" y="6000768"/>
            <a:ext cx="3214710" cy="857232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</a:t>
            </a:r>
          </a:p>
          <a:p>
            <a:pPr algn="ctr">
              <a:buNone/>
            </a:pP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“Річ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Посполита”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IMG_1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420274"/>
            <a:ext cx="2928958" cy="164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G_1057.JPG"/>
          <p:cNvPicPr>
            <a:picLocks noChangeAspect="1"/>
          </p:cNvPicPr>
          <p:nvPr/>
        </p:nvPicPr>
        <p:blipFill>
          <a:blip r:embed="rId4" cstate="print"/>
          <a:srcRect l="38281" t="2735" r="8593" b="45830"/>
          <a:stretch>
            <a:fillRect/>
          </a:stretch>
        </p:blipFill>
        <p:spPr>
          <a:xfrm>
            <a:off x="5857884" y="1285860"/>
            <a:ext cx="3000396" cy="1632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_1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071942"/>
            <a:ext cx="3050733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8" descr="IMG_1046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3214678" y="2928934"/>
            <a:ext cx="2857520" cy="160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Урок-семінар</a:t>
            </a:r>
            <a:b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“Дисиденство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у другій половині 60-х – на початку 70-х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рр.”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857364"/>
            <a:ext cx="4286248" cy="4525963"/>
          </a:xfrm>
        </p:spPr>
        <p:txBody>
          <a:bodyPr>
            <a:normAutofit fontScale="6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Причини активізації опозиційного руху в другій половині 60-х – на початку 70-х рр.</a:t>
            </a:r>
          </a:p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Особливості дисидентського руху.</a:t>
            </a:r>
          </a:p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Форми і методи боротьби дисидентів.</a:t>
            </a:r>
          </a:p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Організація і діяльність Української Гельсінської групи.</a:t>
            </a:r>
          </a:p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Методи і форми боротьби з дисидентським рухом.</a:t>
            </a:r>
          </a:p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Діячі дисидентського руху.</a:t>
            </a:r>
          </a:p>
          <a:p>
            <a:pPr marL="624078" indent="-514350">
              <a:buFont typeface="+mj-lt"/>
              <a:buAutoNum type="arabicPeriod"/>
            </a:pPr>
            <a:r>
              <a:rPr lang="uk-UA" b="1" dirty="0" smtClean="0"/>
              <a:t>Значення дисидентського руху.</a:t>
            </a:r>
            <a:endParaRPr lang="ru-RU" b="1" dirty="0"/>
          </a:p>
        </p:txBody>
      </p:sp>
      <p:pic>
        <p:nvPicPr>
          <p:cNvPr id="12" name="Содержимое 11" descr="SDC123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500306"/>
            <a:ext cx="3521075" cy="2640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Зміст громадянського виховання спрямовую на розвиток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357298"/>
          <a:ext cx="728667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0">
      <a:dk1>
        <a:sysClr val="windowText" lastClr="000000"/>
      </a:dk1>
      <a:lt1>
        <a:sysClr val="window" lastClr="FFFFFF"/>
      </a:lt1>
      <a:dk2>
        <a:srgbClr val="00FF00"/>
      </a:dk2>
      <a:lt2>
        <a:srgbClr val="F4E7ED"/>
      </a:lt2>
      <a:accent1>
        <a:srgbClr val="00EA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1495</TotalTime>
  <Words>484</Words>
  <Application>Microsoft Office PowerPoint</Application>
  <PresentationFormat>Екран (4:3)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Verdana</vt:lpstr>
      <vt:lpstr>Wingdings</vt:lpstr>
      <vt:lpstr>Wingdings 2</vt:lpstr>
      <vt:lpstr>Изящная</vt:lpstr>
      <vt:lpstr>Формування національної свідомості на уроках історії та в позаурочний час</vt:lpstr>
      <vt:lpstr>Презентація PowerPoint</vt:lpstr>
      <vt:lpstr>Актуальність проблеми</vt:lpstr>
      <vt:lpstr>Мета – зробити процес навчання захоплюючим та радісним</vt:lpstr>
      <vt:lpstr>Інтерактивні методи навчання</vt:lpstr>
      <vt:lpstr>Формую вміння</vt:lpstr>
      <vt:lpstr>Урок “Військово-політичні події Національно-визвольної війни  у 1649-1651рр.” (8-А клас)</vt:lpstr>
      <vt:lpstr>Урок-семінар “Дисиденство у другій половині 60-х – на початку 70-х рр.”</vt:lpstr>
      <vt:lpstr>Зміст громадянського виховання спрямовую на розвиток</vt:lpstr>
      <vt:lpstr>Презентація PowerPoint</vt:lpstr>
      <vt:lpstr>“Вони прославили Монастирищину”</vt:lpstr>
      <vt:lpstr>Конференція “Суцільна колективізація в Україні. Голодомор 1932-1933 років”</vt:lpstr>
      <vt:lpstr>Брейн-ринг  “Національно-визвольна війна українського народу проти Речі Посполитої” (8 клас)</vt:lpstr>
      <vt:lpstr>Успіхи учнів: переможці ІІІ етапу Всеукраїнської олімпіади з історії  (місця і дипломи)</vt:lpstr>
      <vt:lpstr>На шляху до самовдосконалення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екологічного мислення та екологічної культури школярів на уроках та в позаурочний час</dc:title>
  <cp:lastModifiedBy>ПК-1</cp:lastModifiedBy>
  <cp:revision>152</cp:revision>
  <dcterms:modified xsi:type="dcterms:W3CDTF">2018-03-01T09:23:45Z</dcterms:modified>
</cp:coreProperties>
</file>